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1" r:id="rId2"/>
    <p:sldId id="260" r:id="rId3"/>
    <p:sldId id="290" r:id="rId4"/>
    <p:sldId id="289" r:id="rId5"/>
    <p:sldId id="291" r:id="rId6"/>
    <p:sldId id="292" r:id="rId7"/>
    <p:sldId id="262" r:id="rId8"/>
    <p:sldId id="265" r:id="rId9"/>
    <p:sldId id="293" r:id="rId10"/>
    <p:sldId id="266" r:id="rId11"/>
    <p:sldId id="267" r:id="rId12"/>
    <p:sldId id="268" r:id="rId13"/>
    <p:sldId id="287" r:id="rId14"/>
    <p:sldId id="288" r:id="rId15"/>
    <p:sldId id="269" r:id="rId16"/>
    <p:sldId id="270" r:id="rId17"/>
    <p:sldId id="294" r:id="rId18"/>
    <p:sldId id="295" r:id="rId19"/>
    <p:sldId id="271" r:id="rId20"/>
    <p:sldId id="272" r:id="rId21"/>
    <p:sldId id="273" r:id="rId22"/>
    <p:sldId id="296" r:id="rId23"/>
    <p:sldId id="297" r:id="rId24"/>
    <p:sldId id="275" r:id="rId25"/>
    <p:sldId id="276" r:id="rId26"/>
    <p:sldId id="277" r:id="rId27"/>
    <p:sldId id="285" r:id="rId28"/>
    <p:sldId id="286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402AF-DACE-4B42-B12F-93EE25EE077E}">
          <p14:sldIdLst>
            <p14:sldId id="261"/>
            <p14:sldId id="260"/>
            <p14:sldId id="290"/>
            <p14:sldId id="289"/>
            <p14:sldId id="291"/>
            <p14:sldId id="292"/>
            <p14:sldId id="262"/>
            <p14:sldId id="265"/>
            <p14:sldId id="293"/>
            <p14:sldId id="266"/>
            <p14:sldId id="267"/>
            <p14:sldId id="268"/>
            <p14:sldId id="287"/>
            <p14:sldId id="288"/>
            <p14:sldId id="269"/>
            <p14:sldId id="270"/>
            <p14:sldId id="294"/>
            <p14:sldId id="295"/>
            <p14:sldId id="271"/>
            <p14:sldId id="272"/>
            <p14:sldId id="273"/>
            <p14:sldId id="296"/>
            <p14:sldId id="297"/>
            <p14:sldId id="275"/>
            <p14:sldId id="276"/>
            <p14:sldId id="277"/>
            <p14:sldId id="285"/>
            <p14:sldId id="286"/>
          </p14:sldIdLst>
        </p14:section>
        <p14:section name="无标题节" id="{80B2EBA5-7701-4122-AB23-00EE5BFE7BB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78" autoAdjust="0"/>
  </p:normalViewPr>
  <p:slideViewPr>
    <p:cSldViewPr snapToGrid="0">
      <p:cViewPr varScale="1">
        <p:scale>
          <a:sx n="75" d="100"/>
          <a:sy n="75" d="100"/>
        </p:scale>
        <p:origin x="9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95BC9-EFD9-413D-B4A4-87E1F68C2866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5FF1E-1AEE-482A-900B-268D4E27B7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fx/2/api/index.html?overview-summary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javafx/api/javafx/scene/doc-files/cssref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上的音频文件转换成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5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Stage</a:t>
            </a:r>
            <a:r>
              <a:rPr lang="zh-CN" altLang="en-US" dirty="0"/>
              <a:t>就是舞台（窗体），可以随时切换场景</a:t>
            </a:r>
            <a:r>
              <a:rPr lang="en-US" altLang="zh-CN" dirty="0"/>
              <a:t>(Scene)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Stage</a:t>
            </a:r>
            <a:r>
              <a:rPr lang="zh-CN" altLang="en-US" dirty="0"/>
              <a:t>就是舞台（窗体），可以随时切换场景</a:t>
            </a:r>
            <a:r>
              <a:rPr lang="en-US" altLang="zh-CN" dirty="0"/>
              <a:t>(Scene)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JAVAFX API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https://docs.oracle.com/javafx/2/api/index.html?overview-summary.html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7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8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Java FX CSS Reference  </a:t>
            </a:r>
            <a:r>
              <a:rPr lang="zh-CN" altLang="pt-BR" dirty="0"/>
              <a:t>： </a:t>
            </a:r>
            <a:r>
              <a:rPr lang="en-US" altLang="zh-CN" dirty="0">
                <a:hlinkClick r:id="rId3"/>
              </a:rPr>
              <a:t>https://docs.oracle.com/javase/8/javafx/api/javafx/scene/doc-files/cssref.html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7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8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101725" y="407988"/>
            <a:ext cx="307975" cy="48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oracle.com/javase/8/javafx/api/javafx/scene/doc-files/cssref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hq.com/products/scene-builder/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fx/2/api/index.html?overview-summary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51765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608455"/>
            <a:ext cx="4237990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14.1 AWT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Swing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 Fx</a:t>
            </a: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389505"/>
            <a:ext cx="4008755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14.2 JavaFx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程序的基本结构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75855" y="3170555"/>
            <a:ext cx="3357880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面板、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以及组件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3951605"/>
            <a:ext cx="2104390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属性绑定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 FX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</a:p>
        </p:txBody>
      </p:sp>
      <p:sp>
        <p:nvSpPr>
          <p:cNvPr id="11" name="Copyright Notice"/>
          <p:cNvSpPr/>
          <p:nvPr/>
        </p:nvSpPr>
        <p:spPr bwMode="auto">
          <a:xfrm>
            <a:off x="5633112" y="4732655"/>
            <a:ext cx="53856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节点（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）的通用属性和方法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298700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079750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3860800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9" name="组合 10"/>
          <p:cNvGrpSpPr/>
          <p:nvPr/>
        </p:nvGrpSpPr>
        <p:grpSpPr bwMode="auto">
          <a:xfrm>
            <a:off x="4566285" y="4641850"/>
            <a:ext cx="729615" cy="652145"/>
            <a:chOff x="1469675" y="2728606"/>
            <a:chExt cx="2187070" cy="2162788"/>
          </a:xfrm>
        </p:grpSpPr>
        <p:grpSp>
          <p:nvGrpSpPr>
            <p:cNvPr id="6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1" name="等腰三角形 6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4" name="等腰三角形 6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6" name="组合 10"/>
          <p:cNvGrpSpPr/>
          <p:nvPr/>
        </p:nvGrpSpPr>
        <p:grpSpPr bwMode="auto">
          <a:xfrm>
            <a:off x="4566285" y="5422900"/>
            <a:ext cx="729615" cy="652145"/>
            <a:chOff x="1469675" y="2728606"/>
            <a:chExt cx="2187070" cy="2162788"/>
          </a:xfrm>
        </p:grpSpPr>
        <p:grpSp>
          <p:nvGrpSpPr>
            <p:cNvPr id="6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3" name="Copyright Notice"/>
          <p:cNvSpPr/>
          <p:nvPr/>
        </p:nvSpPr>
        <p:spPr bwMode="auto">
          <a:xfrm>
            <a:off x="5635652" y="5513705"/>
            <a:ext cx="2013585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14.6</a:t>
            </a:r>
            <a:r>
              <a:rPr 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布局面板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69"/>
    </mc:Choice>
    <mc:Fallback xmlns="">
      <p:transition spd="slow" advTm="41469"/>
    </mc:Fallback>
  </mc:AlternateContent>
  <p:extLst>
    <p:ext uri="{3A86A75C-4F4B-4683-9AE1-C65F6400EC91}">
      <p14:laserTraceLst xmlns:p14="http://schemas.microsoft.com/office/powerpoint/2010/main">
        <p14:tracePtLst>
          <p14:tracePt t="2979" x="476250" y="755650"/>
          <p14:tracePt t="3131" x="488950" y="755650"/>
          <p14:tracePt t="3153" x="654050" y="755650"/>
          <p14:tracePt t="3173" x="838200" y="755650"/>
          <p14:tracePt t="3176" x="952500" y="755650"/>
          <p14:tracePt t="3189" x="1066800" y="755650"/>
          <p14:tracePt t="3206" x="1289050" y="755650"/>
          <p14:tracePt t="3222" x="1466850" y="755650"/>
          <p14:tracePt t="3225" x="1549400" y="755650"/>
          <p14:tracePt t="3239" x="1663700" y="755650"/>
          <p14:tracePt t="3256" x="1765300" y="755650"/>
          <p14:tracePt t="3272" x="1828800" y="755650"/>
          <p14:tracePt t="3289" x="1911350" y="755650"/>
          <p14:tracePt t="3305" x="1987550" y="755650"/>
          <p14:tracePt t="3322" x="2076450" y="755650"/>
          <p14:tracePt t="3339" x="2139950" y="755650"/>
          <p14:tracePt t="3355" x="2171700" y="755650"/>
          <p14:tracePt t="3372" x="2197100" y="755650"/>
          <p14:tracePt t="3389" x="2203450" y="755650"/>
          <p14:tracePt t="3405" x="2216150" y="755650"/>
          <p14:tracePt t="3408" x="2228850" y="755650"/>
          <p14:tracePt t="3422" x="2247900" y="755650"/>
          <p14:tracePt t="3439" x="2311400" y="755650"/>
          <p14:tracePt t="3455" x="2387600" y="755650"/>
          <p14:tracePt t="3472" x="2470150" y="755650"/>
          <p14:tracePt t="3489" x="2559050" y="755650"/>
          <p14:tracePt t="3505" x="2635250" y="755650"/>
          <p14:tracePt t="3522" x="2698750" y="755650"/>
          <p14:tracePt t="3539" x="2755900" y="755650"/>
          <p14:tracePt t="3556" x="2832100" y="755650"/>
          <p14:tracePt t="3572" x="2908300" y="755650"/>
          <p14:tracePt t="3589" x="2965450" y="755650"/>
          <p14:tracePt t="3606" x="2990850" y="755650"/>
          <p14:tracePt t="3608" x="2997200" y="755650"/>
          <p14:tracePt t="4298" x="3003550" y="762000"/>
          <p14:tracePt t="4323" x="2997200" y="768350"/>
          <p14:tracePt t="4347" x="2927350" y="787400"/>
          <p14:tracePt t="4360" x="2838450" y="800100"/>
          <p14:tracePt t="4375" x="2781300" y="812800"/>
          <p14:tracePt t="4389" x="2660650" y="831850"/>
          <p14:tracePt t="4405" x="2527300" y="831850"/>
          <p14:tracePt t="4408" x="2451100" y="831850"/>
          <p14:tracePt t="4422" x="2374900" y="831850"/>
          <p14:tracePt t="4439" x="2190750" y="831850"/>
          <p14:tracePt t="4455" x="1905000" y="831850"/>
          <p14:tracePt t="4472" x="1701800" y="831850"/>
          <p14:tracePt t="4489" x="1524000" y="831850"/>
          <p14:tracePt t="4506" x="1358900" y="831850"/>
          <p14:tracePt t="4522" x="1219200" y="831850"/>
          <p14:tracePt t="4539" x="1079500" y="831850"/>
          <p14:tracePt t="4555" x="952500" y="831850"/>
          <p14:tracePt t="4572" x="857250" y="831850"/>
          <p14:tracePt t="4589" x="800100" y="831850"/>
          <p14:tracePt t="4605" x="755650" y="831850"/>
          <p14:tracePt t="4609" x="730250" y="831850"/>
          <p14:tracePt t="4622" x="698500" y="831850"/>
          <p14:tracePt t="4639" x="603250" y="831850"/>
          <p14:tracePt t="4655" x="450850" y="831850"/>
          <p14:tracePt t="4672" x="355600" y="831850"/>
          <p14:tracePt t="4688" x="292100" y="831850"/>
          <p14:tracePt t="4705" x="254000" y="831850"/>
          <p14:tracePt t="4722" x="247650" y="831850"/>
          <p14:tracePt t="4739" x="241300" y="831850"/>
          <p14:tracePt t="4994" x="254000" y="831850"/>
          <p14:tracePt t="5011" x="304800" y="831850"/>
          <p14:tracePt t="5033" x="463550" y="831850"/>
          <p14:tracePt t="5046" x="533400" y="831850"/>
          <p14:tracePt t="5055" x="736600" y="831850"/>
          <p14:tracePt t="5072" x="977900" y="831850"/>
          <p14:tracePt t="5088" x="1238250" y="831850"/>
          <p14:tracePt t="5105" x="1473200" y="844550"/>
          <p14:tracePt t="5122" x="1619250" y="863600"/>
          <p14:tracePt t="5138" x="1682750" y="869950"/>
          <p14:tracePt t="5155" x="1708150" y="869950"/>
          <p14:tracePt t="5172" x="1720850" y="869950"/>
          <p14:tracePt t="5188" x="1733550" y="869950"/>
          <p14:tracePt t="5205" x="1746250" y="869950"/>
          <p14:tracePt t="5222" x="1752600" y="869950"/>
          <p14:tracePt t="6400" x="0" y="0"/>
        </p14:tracePtLst>
        <p14:tracePtLst>
          <p14:tracePt t="6844" x="2286000" y="762000"/>
          <p14:tracePt t="6978" x="2292350" y="762000"/>
          <p14:tracePt t="6998" x="2355850" y="768350"/>
          <p14:tracePt t="7020" x="2584450" y="800100"/>
          <p14:tracePt t="7033" x="2813050" y="850900"/>
          <p14:tracePt t="7046" x="2933700" y="869950"/>
          <p14:tracePt t="7050" x="3067050" y="876300"/>
          <p14:tracePt t="7064" x="3340100" y="876300"/>
          <p14:tracePt t="7077" x="3517900" y="876300"/>
          <p14:tracePt t="7088" x="3860800" y="876300"/>
          <p14:tracePt t="7105" x="4191000" y="876300"/>
          <p14:tracePt t="7121" x="4495800" y="876300"/>
          <p14:tracePt t="7138" x="4692650" y="876300"/>
          <p14:tracePt t="7154" x="4832350" y="876300"/>
          <p14:tracePt t="7171" x="4895850" y="876300"/>
          <p14:tracePt t="7188" x="4933950" y="876300"/>
          <p14:tracePt t="7204" x="4953000" y="876300"/>
          <p14:tracePt t="7221" x="4978400" y="869950"/>
          <p14:tracePt t="7238" x="5010150" y="857250"/>
          <p14:tracePt t="7254" x="5035550" y="838200"/>
          <p14:tracePt t="7256" x="5048250" y="825500"/>
          <p14:tracePt t="7271" x="5067300" y="793750"/>
          <p14:tracePt t="7288" x="5086350" y="749300"/>
          <p14:tracePt t="7304" x="5105400" y="711200"/>
          <p14:tracePt t="7321" x="5111750" y="673100"/>
          <p14:tracePt t="7338" x="5124450" y="615950"/>
          <p14:tracePt t="7354" x="5137150" y="577850"/>
          <p14:tracePt t="7371" x="5149850" y="546100"/>
          <p14:tracePt t="7388" x="5162550" y="514350"/>
          <p14:tracePt t="7404" x="5162550" y="501650"/>
          <p14:tracePt t="7421" x="5162550" y="495300"/>
          <p14:tracePt t="7438" x="5162550" y="476250"/>
          <p14:tracePt t="7454" x="5162550" y="469900"/>
          <p14:tracePt t="7455" x="5156200" y="457200"/>
          <p14:tracePt t="7471" x="5143500" y="444500"/>
          <p14:tracePt t="7487" x="5099050" y="419100"/>
          <p14:tracePt t="7504" x="4978400" y="368300"/>
          <p14:tracePt t="7521" x="4794250" y="298450"/>
          <p14:tracePt t="7537" x="4584700" y="254000"/>
          <p14:tracePt t="7554" x="4375150" y="209550"/>
          <p14:tracePt t="7571" x="4159250" y="165100"/>
          <p14:tracePt t="7588" x="3981450" y="127000"/>
          <p14:tracePt t="7604" x="3829050" y="101600"/>
          <p14:tracePt t="7621" x="3721100" y="101600"/>
          <p14:tracePt t="7638" x="3613150" y="101600"/>
          <p14:tracePt t="7641" x="3562350" y="101600"/>
          <p14:tracePt t="7654" x="3505200" y="101600"/>
          <p14:tracePt t="7671" x="3378200" y="107950"/>
          <p14:tracePt t="7687" x="3295650" y="127000"/>
          <p14:tracePt t="7704" x="3225800" y="146050"/>
          <p14:tracePt t="7721" x="3130550" y="190500"/>
          <p14:tracePt t="7738" x="3060700" y="222250"/>
          <p14:tracePt t="7754" x="2990850" y="254000"/>
          <p14:tracePt t="7771" x="2921000" y="298450"/>
          <p14:tracePt t="7787" x="2889250" y="317500"/>
          <p14:tracePt t="7804" x="2863850" y="361950"/>
          <p14:tracePt t="7821" x="2838450" y="400050"/>
          <p14:tracePt t="7837" x="2825750" y="438150"/>
          <p14:tracePt t="7841" x="2819400" y="457200"/>
          <p14:tracePt t="7854" x="2819400" y="476250"/>
          <p14:tracePt t="7871" x="2819400" y="520700"/>
          <p14:tracePt t="7887" x="2819400" y="552450"/>
          <p14:tracePt t="7904" x="2819400" y="590550"/>
          <p14:tracePt t="7921" x="2838450" y="628650"/>
          <p14:tracePt t="7937" x="2876550" y="666750"/>
          <p14:tracePt t="7954" x="2952750" y="711200"/>
          <p14:tracePt t="7971" x="3073400" y="749300"/>
          <p14:tracePt t="7987" x="3257550" y="774700"/>
          <p14:tracePt t="8004" x="3422650" y="787400"/>
          <p14:tracePt t="8021" x="3632200" y="787400"/>
          <p14:tracePt t="8037" x="3841750" y="787400"/>
          <p14:tracePt t="8042" x="3949700" y="787400"/>
          <p14:tracePt t="8054" x="4064000" y="787400"/>
          <p14:tracePt t="8071" x="4254500" y="787400"/>
          <p14:tracePt t="8087" x="4483100" y="787400"/>
          <p14:tracePt t="8104" x="4591050" y="787400"/>
          <p14:tracePt t="8121" x="4660900" y="781050"/>
          <p14:tracePt t="8137" x="4699000" y="774700"/>
          <p14:tracePt t="8154" x="4705350" y="768350"/>
          <p14:tracePt t="8171" x="4718050" y="749300"/>
          <p14:tracePt t="8187" x="4724400" y="742950"/>
          <p14:tracePt t="8204" x="4724400" y="723900"/>
          <p14:tracePt t="8221" x="4724400" y="698500"/>
          <p14:tracePt t="8237" x="4724400" y="654050"/>
          <p14:tracePt t="8254" x="4718050" y="596900"/>
          <p14:tracePt t="8271" x="4686300" y="533400"/>
          <p14:tracePt t="8273" x="4654550" y="508000"/>
          <p14:tracePt t="8287" x="4603750" y="438150"/>
          <p14:tracePt t="8304" x="4546600" y="400050"/>
          <p14:tracePt t="8321" x="4483100" y="355600"/>
          <p14:tracePt t="8337" x="4400550" y="317500"/>
          <p14:tracePt t="8354" x="4279900" y="266700"/>
          <p14:tracePt t="8371" x="4133850" y="209550"/>
          <p14:tracePt t="8387" x="3962400" y="177800"/>
          <p14:tracePt t="8404" x="3803650" y="139700"/>
          <p14:tracePt t="8421" x="3657600" y="114300"/>
          <p14:tracePt t="8437" x="3575050" y="107950"/>
          <p14:tracePt t="8442" x="3530600" y="107950"/>
          <p14:tracePt t="8454" x="3486150" y="107950"/>
          <p14:tracePt t="8471" x="3397250" y="107950"/>
          <p14:tracePt t="8487" x="3276600" y="114300"/>
          <p14:tracePt t="8504" x="3181350" y="133350"/>
          <p14:tracePt t="8520" x="3079750" y="146050"/>
          <p14:tracePt t="8537" x="2971800" y="171450"/>
          <p14:tracePt t="8554" x="2889250" y="190500"/>
          <p14:tracePt t="8570" x="2819400" y="209550"/>
          <p14:tracePt t="8587" x="2787650" y="215900"/>
          <p14:tracePt t="8604" x="2755900" y="228600"/>
          <p14:tracePt t="8620" x="2730500" y="247650"/>
          <p14:tracePt t="8637" x="2705100" y="266700"/>
          <p14:tracePt t="8654" x="2673350" y="298450"/>
          <p14:tracePt t="8670" x="2654300" y="336550"/>
          <p14:tracePt t="8672" x="2635250" y="349250"/>
          <p14:tracePt t="8687" x="2603500" y="381000"/>
          <p14:tracePt t="8704" x="2578100" y="419100"/>
          <p14:tracePt t="8720" x="2565400" y="457200"/>
          <p14:tracePt t="8737" x="2559050" y="495300"/>
          <p14:tracePt t="8754" x="2546350" y="520700"/>
          <p14:tracePt t="8770" x="2540000" y="552450"/>
          <p14:tracePt t="8787" x="2533650" y="571500"/>
          <p14:tracePt t="8804" x="2533650" y="584200"/>
          <p14:tracePt t="8808" x="2533650" y="590550"/>
          <p14:tracePt t="8821" x="2533650" y="596900"/>
          <p14:tracePt t="8837" x="2533650" y="603250"/>
          <p14:tracePt t="8854" x="2533650" y="615950"/>
          <p14:tracePt t="8871" x="2540000" y="635000"/>
          <p14:tracePt t="8873" x="2540000" y="641350"/>
          <p14:tracePt t="8888" x="2565400" y="660400"/>
          <p14:tracePt t="8904" x="2597150" y="698500"/>
          <p14:tracePt t="8921" x="2635250" y="723900"/>
          <p14:tracePt t="8937" x="2698750" y="755650"/>
          <p14:tracePt t="8954" x="2781300" y="793750"/>
          <p14:tracePt t="8971" x="2857500" y="825500"/>
          <p14:tracePt t="8988" x="2933700" y="838200"/>
          <p14:tracePt t="9004" x="3022600" y="863600"/>
          <p14:tracePt t="9021" x="3111500" y="876300"/>
          <p14:tracePt t="9024" x="3168650" y="882650"/>
          <p14:tracePt t="9037" x="3225800" y="889000"/>
          <p14:tracePt t="9042" x="3276600" y="889000"/>
          <p14:tracePt t="9056" x="3390900" y="889000"/>
          <p14:tracePt t="9070" x="3454400" y="889000"/>
          <p14:tracePt t="9088" x="3600450" y="889000"/>
          <p14:tracePt t="9104" x="3619500" y="889000"/>
          <p14:tracePt t="9121" x="3625850" y="889000"/>
          <p14:tracePt t="9137" x="3632200" y="889000"/>
          <p14:tracePt t="9154" x="3644900" y="889000"/>
          <p14:tracePt t="9170" x="3663950" y="863600"/>
          <p14:tracePt t="9187" x="3702050" y="819150"/>
          <p14:tracePt t="9204" x="3740150" y="755650"/>
          <p14:tracePt t="9220" x="3771900" y="698500"/>
          <p14:tracePt t="9237" x="3790950" y="647700"/>
          <p14:tracePt t="9240" x="3797300" y="635000"/>
          <p14:tracePt t="9254" x="3803650" y="615950"/>
          <p14:tracePt t="9270" x="3810000" y="584200"/>
          <p14:tracePt t="9287" x="3822700" y="527050"/>
          <p14:tracePt t="9304" x="3829050" y="476250"/>
          <p14:tracePt t="9320" x="3829050" y="450850"/>
          <p14:tracePt t="9337" x="3829050" y="425450"/>
          <p14:tracePt t="9354" x="3835400" y="393700"/>
          <p14:tracePt t="9370" x="3835400" y="387350"/>
          <p14:tracePt t="9387" x="3835400" y="374650"/>
          <p14:tracePt t="9420" x="3835400" y="361950"/>
          <p14:tracePt t="9441" x="3829050" y="349250"/>
          <p14:tracePt t="9453" x="3816350" y="342900"/>
          <p14:tracePt t="9470" x="3733800" y="304800"/>
          <p14:tracePt t="9487" x="3492500" y="234950"/>
          <p14:tracePt t="9503" x="3346450" y="209550"/>
          <p14:tracePt t="9520" x="3238500" y="209550"/>
          <p14:tracePt t="9537" x="3175000" y="209550"/>
          <p14:tracePt t="9553" x="3117850" y="209550"/>
          <p14:tracePt t="9570" x="3073400" y="222250"/>
          <p14:tracePt t="9587" x="3028950" y="241300"/>
          <p14:tracePt t="9603" x="2971800" y="279400"/>
          <p14:tracePt t="9620" x="2921000" y="317500"/>
          <p14:tracePt t="9637" x="2882900" y="342900"/>
          <p14:tracePt t="9653" x="2863850" y="374650"/>
          <p14:tracePt t="9656" x="2851150" y="393700"/>
          <p14:tracePt t="9670" x="2844800" y="406400"/>
          <p14:tracePt t="9687" x="2825750" y="444500"/>
          <p14:tracePt t="9704" x="2819400" y="495300"/>
          <p14:tracePt t="9720" x="2806700" y="539750"/>
          <p14:tracePt t="9737" x="2806700" y="571500"/>
          <p14:tracePt t="9753" x="2806700" y="603250"/>
          <p14:tracePt t="9770" x="2806700" y="641350"/>
          <p14:tracePt t="9787" x="2813050" y="654050"/>
          <p14:tracePt t="9803" x="2832100" y="692150"/>
          <p14:tracePt t="9820" x="2851150" y="711200"/>
          <p14:tracePt t="9837" x="2895600" y="749300"/>
          <p14:tracePt t="9853" x="2952750" y="781050"/>
          <p14:tracePt t="9857" x="2978150" y="800100"/>
          <p14:tracePt t="9870" x="3009900" y="806450"/>
          <p14:tracePt t="9887" x="3136900" y="831850"/>
          <p14:tracePt t="9903" x="3213100" y="831850"/>
          <p14:tracePt t="9920" x="3308350" y="831850"/>
          <p14:tracePt t="9937" x="3422650" y="806450"/>
          <p14:tracePt t="9954" x="3543300" y="787400"/>
          <p14:tracePt t="9970" x="3644900" y="736600"/>
          <p14:tracePt t="9987" x="3708400" y="698500"/>
          <p14:tracePt t="10003" x="3746500" y="679450"/>
          <p14:tracePt t="10020" x="3771900" y="654050"/>
          <p14:tracePt t="10037" x="3790950" y="635000"/>
          <p14:tracePt t="10040" x="3797300" y="622300"/>
          <p14:tracePt t="10053" x="3803650" y="609600"/>
          <p14:tracePt t="10070" x="3810000" y="577850"/>
          <p14:tracePt t="10072" x="3810000" y="565150"/>
          <p14:tracePt t="10087" x="3810000" y="546100"/>
          <p14:tracePt t="10103" x="3822700" y="488950"/>
          <p14:tracePt t="10120" x="3829050" y="457200"/>
          <p14:tracePt t="10137" x="3829050" y="425450"/>
          <p14:tracePt t="10153" x="3829050" y="406400"/>
          <p14:tracePt t="10170" x="3829050" y="393700"/>
          <p14:tracePt t="10187" x="3829050" y="381000"/>
          <p14:tracePt t="10203" x="3829050" y="355600"/>
          <p14:tracePt t="10220" x="3816350" y="342900"/>
          <p14:tracePt t="10237" x="3771900" y="317500"/>
          <p14:tracePt t="10253" x="3695700" y="279400"/>
          <p14:tracePt t="10257" x="3651250" y="266700"/>
          <p14:tracePt t="10270" x="3594100" y="241300"/>
          <p14:tracePt t="10287" x="3486150" y="209550"/>
          <p14:tracePt t="10303" x="3308350" y="171450"/>
          <p14:tracePt t="10320" x="3200400" y="158750"/>
          <p14:tracePt t="10337" x="3105150" y="158750"/>
          <p14:tracePt t="10353" x="3016250" y="158750"/>
          <p14:tracePt t="10370" x="2952750" y="165100"/>
          <p14:tracePt t="10387" x="2889250" y="184150"/>
          <p14:tracePt t="10403" x="2825750" y="215900"/>
          <p14:tracePt t="10420" x="2781300" y="266700"/>
          <p14:tracePt t="10437" x="2724150" y="317500"/>
          <p14:tracePt t="10453" x="2686050" y="368300"/>
          <p14:tracePt t="10470" x="2647950" y="425450"/>
          <p14:tracePt t="10472" x="2641600" y="450850"/>
          <p14:tracePt t="10487" x="2635250" y="482600"/>
          <p14:tracePt t="10503" x="2628900" y="539750"/>
          <p14:tracePt t="10520" x="2628900" y="590550"/>
          <p14:tracePt t="10537" x="2641600" y="647700"/>
          <p14:tracePt t="10553" x="2679700" y="711200"/>
          <p14:tracePt t="10570" x="2724150" y="768350"/>
          <p14:tracePt t="10586" x="2781300" y="806450"/>
          <p14:tracePt t="10603" x="2844800" y="850900"/>
          <p14:tracePt t="10620" x="2946400" y="901700"/>
          <p14:tracePt t="10636" x="3092450" y="933450"/>
          <p14:tracePt t="10640" x="3168650" y="939800"/>
          <p14:tracePt t="10653" x="3219450" y="939800"/>
          <p14:tracePt t="10670" x="3333750" y="939800"/>
          <p14:tracePt t="10672" x="3390900" y="939800"/>
          <p14:tracePt t="10686" x="3422650" y="933450"/>
          <p14:tracePt t="10703" x="3511550" y="901700"/>
          <p14:tracePt t="10720" x="3556000" y="869950"/>
          <p14:tracePt t="10737" x="3613150" y="819150"/>
          <p14:tracePt t="10753" x="3663950" y="768350"/>
          <p14:tracePt t="10770" x="3695700" y="717550"/>
          <p14:tracePt t="10786" x="3714750" y="673100"/>
          <p14:tracePt t="10803" x="3727450" y="641350"/>
          <p14:tracePt t="10820" x="3727450" y="615950"/>
          <p14:tracePt t="10836" x="3727450" y="596900"/>
          <p14:tracePt t="10853" x="3727450" y="571500"/>
          <p14:tracePt t="10870" x="3721100" y="552450"/>
          <p14:tracePt t="10886" x="3708400" y="527050"/>
          <p14:tracePt t="10903" x="3695700" y="501650"/>
          <p14:tracePt t="10920" x="3689350" y="482600"/>
          <p14:tracePt t="10936" x="3683000" y="476250"/>
          <p14:tracePt t="10953" x="3676650" y="457200"/>
          <p14:tracePt t="10970" x="3663950" y="444500"/>
          <p14:tracePt t="10986" x="3625850" y="419100"/>
          <p14:tracePt t="11003" x="3575050" y="381000"/>
          <p14:tracePt t="11020" x="3467100" y="317500"/>
          <p14:tracePt t="11036" x="3340100" y="254000"/>
          <p14:tracePt t="11040" x="3276600" y="241300"/>
          <p14:tracePt t="11053" x="3219450" y="222250"/>
          <p14:tracePt t="11070" x="3143250" y="203200"/>
          <p14:tracePt t="11073" x="3124200" y="203200"/>
          <p14:tracePt t="11086" x="3105150" y="203200"/>
          <p14:tracePt t="11103" x="3060700" y="203200"/>
          <p14:tracePt t="11120" x="3028950" y="203200"/>
          <p14:tracePt t="11136" x="2978150" y="215900"/>
          <p14:tracePt t="11153" x="2927350" y="247650"/>
          <p14:tracePt t="11170" x="2870200" y="279400"/>
          <p14:tracePt t="11186" x="2838450" y="317500"/>
          <p14:tracePt t="11203" x="2806700" y="355600"/>
          <p14:tracePt t="11220" x="2781300" y="387350"/>
          <p14:tracePt t="11236" x="2755900" y="431800"/>
          <p14:tracePt t="11253" x="2749550" y="476250"/>
          <p14:tracePt t="11270" x="2743200" y="520700"/>
          <p14:tracePt t="11286" x="2743200" y="558800"/>
          <p14:tracePt t="11289" x="2743200" y="571500"/>
          <p14:tracePt t="11303" x="2743200" y="609600"/>
          <p14:tracePt t="11320" x="2749550" y="647700"/>
          <p14:tracePt t="11336" x="2774950" y="679450"/>
          <p14:tracePt t="11353" x="2806700" y="704850"/>
          <p14:tracePt t="11370" x="2895600" y="749300"/>
          <p14:tracePt t="11386" x="3022600" y="787400"/>
          <p14:tracePt t="11403" x="3194050" y="812800"/>
          <p14:tracePt t="11420" x="3352800" y="812800"/>
          <p14:tracePt t="11436" x="3467100" y="806450"/>
          <p14:tracePt t="11453" x="3543300" y="774700"/>
          <p14:tracePt t="11469" x="3587750" y="742950"/>
          <p14:tracePt t="11486" x="3632200" y="717550"/>
          <p14:tracePt t="11503" x="3683000" y="673100"/>
          <p14:tracePt t="11519" x="3708400" y="628650"/>
          <p14:tracePt t="11536" x="3727450" y="577850"/>
          <p14:tracePt t="11553" x="3740150" y="539750"/>
          <p14:tracePt t="11569" x="3752850" y="508000"/>
          <p14:tracePt t="11586" x="3759200" y="482600"/>
          <p14:tracePt t="11603" x="3759200" y="457200"/>
          <p14:tracePt t="11619" x="3759200" y="425450"/>
          <p14:tracePt t="11636" x="3752850" y="387350"/>
          <p14:tracePt t="11653" x="3733800" y="355600"/>
          <p14:tracePt t="11670" x="3708400" y="317500"/>
          <p14:tracePt t="11686" x="3676650" y="292100"/>
          <p14:tracePt t="11689" x="3657600" y="279400"/>
          <p14:tracePt t="11808" x="2933700" y="285750"/>
          <p14:tracePt t="11816" x="2889250" y="298450"/>
          <p14:tracePt t="11824" x="2851150" y="317500"/>
          <p14:tracePt t="11836" x="2819400" y="323850"/>
          <p14:tracePt t="11853" x="2781300" y="349250"/>
          <p14:tracePt t="11869" x="2755900" y="368300"/>
          <p14:tracePt t="11886" x="2736850" y="400050"/>
          <p14:tracePt t="11903" x="2717800" y="431800"/>
          <p14:tracePt t="11904" x="2717800" y="450850"/>
          <p14:tracePt t="11919" x="2717800" y="495300"/>
          <p14:tracePt t="11936" x="2717800" y="546100"/>
          <p14:tracePt t="11953" x="2717800" y="596900"/>
          <p14:tracePt t="11969" x="2736850" y="635000"/>
          <p14:tracePt t="11986" x="2762250" y="692150"/>
          <p14:tracePt t="12003" x="2806700" y="742950"/>
          <p14:tracePt t="12019" x="2851150" y="787400"/>
          <p14:tracePt t="12036" x="2965450" y="850900"/>
          <p14:tracePt t="12053" x="3079750" y="901700"/>
          <p14:tracePt t="12069" x="3200400" y="939800"/>
          <p14:tracePt t="12086" x="3314700" y="952500"/>
          <p14:tracePt t="12088" x="3352800" y="952500"/>
          <p14:tracePt t="12103" x="3390900" y="952500"/>
          <p14:tracePt t="12119" x="3473450" y="939800"/>
          <p14:tracePt t="12136" x="3517900" y="920750"/>
          <p14:tracePt t="12153" x="3536950" y="882650"/>
          <p14:tracePt t="12169" x="3562350" y="831850"/>
          <p14:tracePt t="12186" x="3594100" y="774700"/>
          <p14:tracePt t="12203" x="3613150" y="723900"/>
          <p14:tracePt t="12219" x="3638550" y="673100"/>
          <p14:tracePt t="12236" x="3651250" y="622300"/>
          <p14:tracePt t="12253" x="3663950" y="577850"/>
          <p14:tracePt t="12269" x="3670300" y="539750"/>
          <p14:tracePt t="12286" x="3670300" y="508000"/>
          <p14:tracePt t="12288" x="3670300" y="488950"/>
          <p14:tracePt t="12303" x="3670300" y="469900"/>
          <p14:tracePt t="12319" x="3670300" y="438150"/>
          <p14:tracePt t="12336" x="3670300" y="412750"/>
          <p14:tracePt t="12353" x="3670300" y="393700"/>
          <p14:tracePt t="12369" x="3670300" y="374650"/>
          <p14:tracePt t="12386" x="3670300" y="361950"/>
          <p14:tracePt t="12403" x="3663950" y="349250"/>
          <p14:tracePt t="12419" x="3651250" y="330200"/>
          <p14:tracePt t="12436" x="3625850" y="311150"/>
          <p14:tracePt t="12453" x="3562350" y="273050"/>
          <p14:tracePt t="12469" x="3479800" y="254000"/>
          <p14:tracePt t="12486" x="3371850" y="228600"/>
          <p14:tracePt t="12503" x="3282950" y="228600"/>
          <p14:tracePt t="12504" x="3232150" y="228600"/>
          <p14:tracePt t="12520" x="3124200" y="234950"/>
          <p14:tracePt t="12536" x="3022600" y="247650"/>
          <p14:tracePt t="12552" x="2933700" y="266700"/>
          <p14:tracePt t="12569" x="2838450" y="304800"/>
          <p14:tracePt t="12586" x="2762250" y="336550"/>
          <p14:tracePt t="12602" x="2698750" y="355600"/>
          <p14:tracePt t="12619" x="2654300" y="374650"/>
          <p14:tracePt t="12636" x="2635250" y="393700"/>
          <p14:tracePt t="12652" x="2609850" y="406400"/>
          <p14:tracePt t="12669" x="2597150" y="425450"/>
          <p14:tracePt t="12686" x="2590800" y="444500"/>
          <p14:tracePt t="12702" x="2584450" y="476250"/>
          <p14:tracePt t="12704" x="2584450" y="482600"/>
          <p14:tracePt t="12719" x="2584450" y="514350"/>
          <p14:tracePt t="12736" x="2584450" y="539750"/>
          <p14:tracePt t="12752" x="2597150" y="571500"/>
          <p14:tracePt t="12769" x="2616200" y="603250"/>
          <p14:tracePt t="12786" x="2641600" y="635000"/>
          <p14:tracePt t="12802" x="2711450" y="679450"/>
          <p14:tracePt t="12819" x="2781300" y="711200"/>
          <p14:tracePt t="12836" x="2889250" y="742950"/>
          <p14:tracePt t="12852" x="3009900" y="762000"/>
          <p14:tracePt t="12869" x="3111500" y="774700"/>
          <p14:tracePt t="12886" x="3238500" y="774700"/>
          <p14:tracePt t="12902" x="3352800" y="774700"/>
          <p14:tracePt t="12904" x="3416300" y="768350"/>
          <p14:tracePt t="12919" x="3498850" y="755650"/>
          <p14:tracePt t="12936" x="3543300" y="742950"/>
          <p14:tracePt t="12952" x="3568700" y="736600"/>
          <p14:tracePt t="12969" x="3606800" y="723900"/>
          <p14:tracePt t="12986" x="3644900" y="711200"/>
          <p14:tracePt t="13002" x="3663950" y="692150"/>
          <p14:tracePt t="13019" x="3683000" y="679450"/>
          <p14:tracePt t="13036" x="3695700" y="660400"/>
          <p14:tracePt t="13052" x="3695700" y="641350"/>
          <p14:tracePt t="13069" x="3702050" y="615950"/>
          <p14:tracePt t="13086" x="3702050" y="590550"/>
          <p14:tracePt t="13102" x="3708400" y="552450"/>
          <p14:tracePt t="13119" x="3708400" y="520700"/>
          <p14:tracePt t="13136" x="3708400" y="488950"/>
          <p14:tracePt t="13152" x="3695700" y="463550"/>
          <p14:tracePt t="13169" x="3676650" y="438150"/>
          <p14:tracePt t="13186" x="3644900" y="412750"/>
          <p14:tracePt t="13202" x="3594100" y="368300"/>
          <p14:tracePt t="13219" x="3517900" y="336550"/>
          <p14:tracePt t="13235" x="3409950" y="292100"/>
          <p14:tracePt t="13252" x="3276600" y="260350"/>
          <p14:tracePt t="13269" x="3168650" y="247650"/>
          <p14:tracePt t="13285" x="3067050" y="234950"/>
          <p14:tracePt t="13302" x="3003550" y="234950"/>
          <p14:tracePt t="13304" x="2978150" y="234950"/>
          <p14:tracePt t="13319" x="2933700" y="234950"/>
          <p14:tracePt t="13335" x="2889250" y="247650"/>
          <p14:tracePt t="13352" x="2838450" y="266700"/>
          <p14:tracePt t="13369" x="2800350" y="298450"/>
          <p14:tracePt t="13385" x="2755900" y="336550"/>
          <p14:tracePt t="13402" x="2717800" y="393700"/>
          <p14:tracePt t="13419" x="2705100" y="431800"/>
          <p14:tracePt t="13436" x="2698750" y="463550"/>
          <p14:tracePt t="13452" x="2698750" y="482600"/>
          <p14:tracePt t="13469" x="2698750" y="508000"/>
          <p14:tracePt t="13485" x="2717800" y="552450"/>
          <p14:tracePt t="13502" x="2749550" y="577850"/>
          <p14:tracePt t="13503" x="2774950" y="584200"/>
          <p14:tracePt t="13519" x="2813050" y="596900"/>
          <p14:tracePt t="13535" x="2965450" y="628650"/>
          <p14:tracePt t="13552" x="3136900" y="654050"/>
          <p14:tracePt t="13569" x="3359150" y="660400"/>
          <p14:tracePt t="13585" x="3587750" y="660400"/>
          <p14:tracePt t="13602" x="3727450" y="660400"/>
          <p14:tracePt t="13619" x="3771900" y="660400"/>
          <p14:tracePt t="13635" x="3784600" y="660400"/>
          <p14:tracePt t="13652" x="3784600" y="647700"/>
          <p14:tracePt t="13669" x="3784600" y="628650"/>
          <p14:tracePt t="13672" x="3784600" y="622300"/>
          <p14:tracePt t="13686" x="3784600" y="609600"/>
          <p14:tracePt t="13702" x="3784600" y="565150"/>
          <p14:tracePt t="13704" x="3778250" y="546100"/>
          <p14:tracePt t="13719" x="3765550" y="514350"/>
          <p14:tracePt t="13735" x="3721100" y="444500"/>
          <p14:tracePt t="13752" x="3676650" y="381000"/>
          <p14:tracePt t="13769" x="3619500" y="330200"/>
          <p14:tracePt t="13785" x="3556000" y="292100"/>
          <p14:tracePt t="13802" x="3511550" y="266700"/>
          <p14:tracePt t="13819" x="3467100" y="254000"/>
          <p14:tracePt t="13835" x="3416300" y="241300"/>
          <p14:tracePt t="13852" x="3365500" y="234950"/>
          <p14:tracePt t="13869" x="3314700" y="234950"/>
          <p14:tracePt t="13885" x="3225800" y="234950"/>
          <p14:tracePt t="13902" x="3117850" y="234950"/>
          <p14:tracePt t="13903" x="3079750" y="247650"/>
          <p14:tracePt t="13919" x="3035300" y="266700"/>
          <p14:tracePt t="13935" x="2927350" y="317500"/>
          <p14:tracePt t="13952" x="2863850" y="361950"/>
          <p14:tracePt t="13969" x="2819400" y="400050"/>
          <p14:tracePt t="13985" x="2774950" y="450850"/>
          <p14:tracePt t="14002" x="2743200" y="514350"/>
          <p14:tracePt t="14019" x="2730500" y="558800"/>
          <p14:tracePt t="14035" x="2730500" y="584200"/>
          <p14:tracePt t="14052" x="2730500" y="615950"/>
          <p14:tracePt t="14069" x="2730500" y="628650"/>
          <p14:tracePt t="14085" x="2730500" y="641350"/>
          <p14:tracePt t="14102" x="2730500" y="673100"/>
          <p14:tracePt t="14104" x="2743200" y="685800"/>
          <p14:tracePt t="14119" x="2755900" y="704850"/>
          <p14:tracePt t="14135" x="2863850" y="762000"/>
          <p14:tracePt t="14152" x="3016250" y="793750"/>
          <p14:tracePt t="14169" x="3206750" y="812800"/>
          <p14:tracePt t="14185" x="3397250" y="806450"/>
          <p14:tracePt t="14202" x="3543300" y="787400"/>
          <p14:tracePt t="14219" x="3606800" y="749300"/>
          <p14:tracePt t="14235" x="3632200" y="717550"/>
          <p14:tracePt t="14252" x="3651250" y="698500"/>
          <p14:tracePt t="14269" x="3663950" y="666750"/>
          <p14:tracePt t="14285" x="3663950" y="654050"/>
          <p14:tracePt t="14302" x="3676650" y="622300"/>
          <p14:tracePt t="14303" x="3683000" y="603250"/>
          <p14:tracePt t="14318" x="3683000" y="596900"/>
          <p14:tracePt t="14335" x="3695700" y="539750"/>
          <p14:tracePt t="14352" x="3695700" y="520700"/>
          <p14:tracePt t="14369" x="3695700" y="514350"/>
          <p14:tracePt t="14904" x="0" y="0"/>
        </p14:tracePtLst>
        <p14:tracePtLst>
          <p14:tracePt t="15458" x="4305300" y="190500"/>
          <p14:tracePt t="15470" x="4298950" y="184150"/>
          <p14:tracePt t="15485" x="4292600" y="184150"/>
          <p14:tracePt t="15502" x="4279900" y="184150"/>
          <p14:tracePt t="15519" x="4260850" y="184150"/>
          <p14:tracePt t="15521" x="4248150" y="184150"/>
          <p14:tracePt t="15536" x="4203700" y="184150"/>
          <p14:tracePt t="15551" x="4159250" y="203200"/>
          <p14:tracePt t="15568" x="4127500" y="234950"/>
          <p14:tracePt t="15585" x="4089400" y="260350"/>
          <p14:tracePt t="15601" x="4057650" y="279400"/>
          <p14:tracePt t="15618" x="4038600" y="317500"/>
          <p14:tracePt t="15635" x="4013200" y="368300"/>
          <p14:tracePt t="15651" x="4000500" y="438150"/>
          <p14:tracePt t="15668" x="4000500" y="495300"/>
          <p14:tracePt t="15685" x="4000500" y="571500"/>
          <p14:tracePt t="15701" x="4006850" y="609600"/>
          <p14:tracePt t="15718" x="4019550" y="654050"/>
          <p14:tracePt t="15720" x="4025900" y="673100"/>
          <p14:tracePt t="15735" x="4038600" y="692150"/>
          <p14:tracePt t="15752" x="4127500" y="774700"/>
          <p14:tracePt t="15768" x="4241800" y="838200"/>
          <p14:tracePt t="15785" x="4419600" y="901700"/>
          <p14:tracePt t="15801" x="4591050" y="933450"/>
          <p14:tracePt t="15818" x="4699000" y="946150"/>
          <p14:tracePt t="15835" x="4768850" y="946150"/>
          <p14:tracePt t="15851" x="4806950" y="927100"/>
          <p14:tracePt t="15868" x="4845050" y="882650"/>
          <p14:tracePt t="15885" x="4908550" y="793750"/>
          <p14:tracePt t="15901" x="4984750" y="660400"/>
          <p14:tracePt t="15918" x="5035550" y="533400"/>
          <p14:tracePt t="15920" x="5060950" y="488950"/>
          <p14:tracePt t="15935" x="5073650" y="444500"/>
          <p14:tracePt t="15952" x="5092700" y="374650"/>
          <p14:tracePt t="15968" x="5092700" y="336550"/>
          <p14:tracePt t="15985" x="5092700" y="317500"/>
          <p14:tracePt t="16001" x="5092700" y="298450"/>
          <p14:tracePt t="16018" x="5073650" y="279400"/>
          <p14:tracePt t="16035" x="5041900" y="247650"/>
          <p14:tracePt t="16051" x="4991100" y="209550"/>
          <p14:tracePt t="16068" x="4921250" y="184150"/>
          <p14:tracePt t="16085" x="4826000" y="146050"/>
          <p14:tracePt t="16101" x="4718050" y="114300"/>
          <p14:tracePt t="16104" x="4648200" y="101600"/>
          <p14:tracePt t="16118" x="4584700" y="88900"/>
          <p14:tracePt t="16135" x="4464050" y="69850"/>
          <p14:tracePt t="16151" x="4387850" y="69850"/>
          <p14:tracePt t="16168" x="4349750" y="69850"/>
          <p14:tracePt t="16185" x="4298950" y="82550"/>
          <p14:tracePt t="16201" x="4254500" y="120650"/>
          <p14:tracePt t="16218" x="4210050" y="158750"/>
          <p14:tracePt t="16235" x="4171950" y="196850"/>
          <p14:tracePt t="16251" x="4133850" y="254000"/>
          <p14:tracePt t="16268" x="4095750" y="317500"/>
          <p14:tracePt t="16285" x="4070350" y="368300"/>
          <p14:tracePt t="16301" x="4044950" y="431800"/>
          <p14:tracePt t="16304" x="4038600" y="457200"/>
          <p14:tracePt t="16318" x="4025900" y="488950"/>
          <p14:tracePt t="16335" x="4025900" y="533400"/>
          <p14:tracePt t="16337" x="4025900" y="546100"/>
          <p14:tracePt t="16351" x="4025900" y="584200"/>
          <p14:tracePt t="16368" x="4025900" y="615950"/>
          <p14:tracePt t="16384" x="4025900" y="666750"/>
          <p14:tracePt t="16401" x="4057650" y="711200"/>
          <p14:tracePt t="16418" x="4095750" y="736600"/>
          <p14:tracePt t="16435" x="4152900" y="774700"/>
          <p14:tracePt t="16451" x="4203700" y="800100"/>
          <p14:tracePt t="16468" x="4235450" y="819150"/>
          <p14:tracePt t="16485" x="4260850" y="831850"/>
          <p14:tracePt t="16505" x="4273550" y="831850"/>
          <p14:tracePt t="16518" x="4279900" y="831850"/>
          <p14:tracePt t="16535" x="4298950" y="831850"/>
          <p14:tracePt t="16538" x="4324350" y="831850"/>
          <p14:tracePt t="16551" x="4362450" y="844550"/>
          <p14:tracePt t="16568" x="4419600" y="844550"/>
          <p14:tracePt t="16585" x="4565650" y="844550"/>
          <p14:tracePt t="16601" x="4737100" y="844550"/>
          <p14:tracePt t="16618" x="4895850" y="844550"/>
          <p14:tracePt t="16634" x="4984750" y="844550"/>
          <p14:tracePt t="16651" x="5010150" y="844550"/>
          <p14:tracePt t="16668" x="5029200" y="844550"/>
          <p14:tracePt t="16685" x="5048250" y="819150"/>
          <p14:tracePt t="16701" x="5067300" y="793750"/>
          <p14:tracePt t="16704" x="5080000" y="768350"/>
          <p14:tracePt t="16718" x="5086350" y="736600"/>
          <p14:tracePt t="16735" x="5118100" y="666750"/>
          <p14:tracePt t="16736" x="5143500" y="615950"/>
          <p14:tracePt t="16751" x="5156200" y="520700"/>
          <p14:tracePt t="16768" x="5156200" y="431800"/>
          <p14:tracePt t="16784" x="5156200" y="336550"/>
          <p14:tracePt t="16801" x="5143500" y="285750"/>
          <p14:tracePt t="16818" x="5124450" y="247650"/>
          <p14:tracePt t="16834" x="5092700" y="215900"/>
          <p14:tracePt t="16851" x="5067300" y="190500"/>
          <p14:tracePt t="16868" x="5022850" y="165100"/>
          <p14:tracePt t="16884" x="4972050" y="139700"/>
          <p14:tracePt t="16901" x="4889500" y="114300"/>
          <p14:tracePt t="16904" x="4845050" y="101600"/>
          <p14:tracePt t="16918" x="4787900" y="88900"/>
          <p14:tracePt t="16934" x="4724400" y="82550"/>
          <p14:tracePt t="16936" x="4679950" y="82550"/>
          <p14:tracePt t="16951" x="4591050" y="82550"/>
          <p14:tracePt t="16967" x="4502150" y="88900"/>
          <p14:tracePt t="16984" x="4425950" y="114300"/>
          <p14:tracePt t="17001" x="4362450" y="139700"/>
          <p14:tracePt t="17017" x="4298950" y="190500"/>
          <p14:tracePt t="17034" x="4229100" y="241300"/>
          <p14:tracePt t="17051" x="4184650" y="292100"/>
          <p14:tracePt t="17067" x="4152900" y="349250"/>
          <p14:tracePt t="17084" x="4133850" y="400050"/>
          <p14:tracePt t="17101" x="4121150" y="450850"/>
          <p14:tracePt t="17117" x="4121150" y="501650"/>
          <p14:tracePt t="17134" x="4121150" y="539750"/>
          <p14:tracePt t="17136" x="4121150" y="558800"/>
          <p14:tracePt t="17151" x="4121150" y="590550"/>
          <p14:tracePt t="17168" x="4133850" y="628650"/>
          <p14:tracePt t="17184" x="4152900" y="654050"/>
          <p14:tracePt t="17201" x="4191000" y="698500"/>
          <p14:tracePt t="17217" x="4267200" y="742950"/>
          <p14:tracePt t="17234" x="4368800" y="800100"/>
          <p14:tracePt t="17251" x="4464050" y="831850"/>
          <p14:tracePt t="17267" x="4495800" y="838200"/>
          <p14:tracePt t="17284" x="4514850" y="838200"/>
          <p14:tracePt t="17301" x="4533900" y="838200"/>
          <p14:tracePt t="17317" x="4584700" y="838200"/>
          <p14:tracePt t="17334" x="4673600" y="825500"/>
          <p14:tracePt t="17351" x="4794250" y="800100"/>
          <p14:tracePt t="17367" x="4946650" y="742950"/>
          <p14:tracePt t="17384" x="4984750" y="723900"/>
          <p14:tracePt t="17401" x="5016500" y="717550"/>
          <p14:tracePt t="17417" x="5035550" y="698500"/>
          <p14:tracePt t="17434" x="5067300" y="679450"/>
          <p14:tracePt t="17451" x="5092700" y="622300"/>
          <p14:tracePt t="17467" x="5105400" y="565150"/>
          <p14:tracePt t="17484" x="5105400" y="463550"/>
          <p14:tracePt t="17501" x="5086350" y="393700"/>
          <p14:tracePt t="17517" x="5048250" y="330200"/>
          <p14:tracePt t="17534" x="5016500" y="292100"/>
          <p14:tracePt t="17551" x="4984750" y="260350"/>
          <p14:tracePt t="17552" x="4972050" y="241300"/>
          <p14:tracePt t="17567" x="4933950" y="215900"/>
          <p14:tracePt t="17584" x="4883150" y="190500"/>
          <p14:tracePt t="17601" x="4794250" y="171450"/>
          <p14:tracePt t="17617" x="4648200" y="133350"/>
          <p14:tracePt t="17634" x="4489450" y="107950"/>
          <p14:tracePt t="17651" x="4349750" y="107950"/>
          <p14:tracePt t="17668" x="4235450" y="107950"/>
          <p14:tracePt t="17684" x="4178300" y="107950"/>
          <p14:tracePt t="17701" x="4140200" y="107950"/>
          <p14:tracePt t="17717" x="4114800" y="120650"/>
          <p14:tracePt t="17720" x="4108450" y="133350"/>
          <p14:tracePt t="17734" x="4095750" y="146050"/>
          <p14:tracePt t="17751" x="4070350" y="209550"/>
          <p14:tracePt t="17767" x="4044950" y="285750"/>
          <p14:tracePt t="17784" x="4038600" y="381000"/>
          <p14:tracePt t="17801" x="4038600" y="469900"/>
          <p14:tracePt t="17817" x="4038600" y="552450"/>
          <p14:tracePt t="17834" x="4038600" y="641350"/>
          <p14:tracePt t="17851" x="4038600" y="698500"/>
          <p14:tracePt t="17867" x="4038600" y="736600"/>
          <p14:tracePt t="17884" x="4051300" y="774700"/>
          <p14:tracePt t="17901" x="4083050" y="819150"/>
          <p14:tracePt t="17917" x="4152900" y="876300"/>
          <p14:tracePt t="17934" x="4254500" y="933450"/>
          <p14:tracePt t="17950" x="4413250" y="990600"/>
          <p14:tracePt t="17951" x="4495800" y="1009650"/>
          <p14:tracePt t="17967" x="4660900" y="1035050"/>
          <p14:tracePt t="17984" x="4775200" y="1035050"/>
          <p14:tracePt t="18001" x="4838700" y="1003300"/>
          <p14:tracePt t="18017" x="4876800" y="977900"/>
          <p14:tracePt t="18034" x="4908550" y="939800"/>
          <p14:tracePt t="18050" x="4953000" y="895350"/>
          <p14:tracePt t="18067" x="5003800" y="844550"/>
          <p14:tracePt t="18084" x="5054600" y="787400"/>
          <p14:tracePt t="18100" x="5099050" y="730250"/>
          <p14:tracePt t="18117" x="5124450" y="698500"/>
          <p14:tracePt t="18134" x="5143500" y="647700"/>
          <p14:tracePt t="18151" x="5156200" y="603250"/>
          <p14:tracePt t="18152" x="5156200" y="584200"/>
          <p14:tracePt t="18167" x="5162550" y="527050"/>
          <p14:tracePt t="18184" x="5162550" y="501650"/>
          <p14:tracePt t="18200" x="5162550" y="469900"/>
          <p14:tracePt t="18217" x="5162550" y="450850"/>
          <p14:tracePt t="18234" x="5162550" y="419100"/>
          <p14:tracePt t="18250" x="5149850" y="406400"/>
          <p14:tracePt t="18267" x="5137150" y="381000"/>
          <p14:tracePt t="18284" x="5073650" y="342900"/>
          <p14:tracePt t="18300" x="4946650" y="273050"/>
          <p14:tracePt t="18317" x="4819650" y="228600"/>
          <p14:tracePt t="18334" x="4699000" y="177800"/>
          <p14:tracePt t="18350" x="4616450" y="146050"/>
          <p14:tracePt t="18351" x="4603750" y="139700"/>
          <p14:tracePt t="18367" x="4591050" y="133350"/>
          <p14:tracePt t="18384" x="4578350" y="133350"/>
          <p14:tracePt t="18400" x="4540250" y="133350"/>
          <p14:tracePt t="18417" x="4508500" y="146050"/>
          <p14:tracePt t="18434" x="4470400" y="171450"/>
          <p14:tracePt t="18450" x="4445000" y="190500"/>
          <p14:tracePt t="18467" x="4425950" y="203200"/>
          <p14:tracePt t="18484" x="4425950" y="209550"/>
          <p14:tracePt t="18584" x="0" y="0"/>
        </p14:tracePtLst>
        <p14:tracePtLst>
          <p14:tracePt t="19792" x="5822950" y="1981200"/>
          <p14:tracePt t="19907" x="5835650" y="1981200"/>
          <p14:tracePt t="19924" x="5918200" y="1981200"/>
          <p14:tracePt t="19936" x="6102350" y="1981200"/>
          <p14:tracePt t="19950" x="6216650" y="1981200"/>
          <p14:tracePt t="19966" x="6477000" y="1981200"/>
          <p14:tracePt t="19983" x="6807200" y="1981200"/>
          <p14:tracePt t="20000" x="6889750" y="1981200"/>
          <p14:tracePt t="20016" x="6915150" y="1981200"/>
          <p14:tracePt t="20255" x="6902450" y="1987550"/>
          <p14:tracePt t="20263" x="6883400" y="1993900"/>
          <p14:tracePt t="20271" x="6851650" y="2000250"/>
          <p14:tracePt t="20283" x="6807200" y="2006600"/>
          <p14:tracePt t="20300" x="6686550" y="2025650"/>
          <p14:tracePt t="20316" x="6546850" y="2032000"/>
          <p14:tracePt t="20333" x="6381750" y="2032000"/>
          <p14:tracePt t="20350" x="6235700" y="2032000"/>
          <p14:tracePt t="20366" x="6146800" y="2032000"/>
          <p14:tracePt t="20367" x="6127750" y="2032000"/>
          <p14:tracePt t="20383" x="6108700" y="2032000"/>
          <p14:tracePt t="20400" x="6102350" y="2032000"/>
          <p14:tracePt t="20576" x="6134100" y="2032000"/>
          <p14:tracePt t="20590" x="6197600" y="2032000"/>
          <p14:tracePt t="20608" x="6642100" y="2032000"/>
          <p14:tracePt t="20618" x="6883400" y="2032000"/>
          <p14:tracePt t="20633" x="7334250" y="2032000"/>
          <p14:tracePt t="20650" x="7683500" y="2032000"/>
          <p14:tracePt t="20666" x="7842250" y="2032000"/>
          <p14:tracePt t="20683" x="7874000" y="2032000"/>
          <p14:tracePt t="20700" x="7886700" y="2032000"/>
          <p14:tracePt t="20849" x="7867650" y="2032000"/>
          <p14:tracePt t="20857" x="7829550" y="2032000"/>
          <p14:tracePt t="20866" x="7766050" y="2032000"/>
          <p14:tracePt t="20883" x="7607300" y="2032000"/>
          <p14:tracePt t="20900" x="7416800" y="2032000"/>
          <p14:tracePt t="20916" x="7200900" y="2032000"/>
          <p14:tracePt t="20933" x="7016750" y="2032000"/>
          <p14:tracePt t="20950" x="6915150" y="2032000"/>
          <p14:tracePt t="20966" x="6870700" y="2032000"/>
          <p14:tracePt t="20968" x="6864350" y="2032000"/>
          <p14:tracePt t="20983" x="6858000" y="2032000"/>
          <p14:tracePt t="21232" x="6845300" y="2032000"/>
          <p14:tracePt t="21240" x="6826250" y="2032000"/>
          <p14:tracePt t="21249" x="6775450" y="2032000"/>
          <p14:tracePt t="21266" x="6648450" y="2032000"/>
          <p14:tracePt t="21283" x="6502400" y="2032000"/>
          <p14:tracePt t="21299" x="6394450" y="2032000"/>
          <p14:tracePt t="21316" x="6337300" y="2032000"/>
          <p14:tracePt t="21333" x="6324600" y="2032000"/>
          <p14:tracePt t="21543" x="6337300" y="2032000"/>
          <p14:tracePt t="21552" x="6375400" y="2032000"/>
          <p14:tracePt t="21560" x="6419850" y="2032000"/>
          <p14:tracePt t="21568" x="6489700" y="2032000"/>
          <p14:tracePt t="21583" x="6565900" y="2032000"/>
          <p14:tracePt t="21599" x="6927850" y="2032000"/>
          <p14:tracePt t="21616" x="7232650" y="2032000"/>
          <p14:tracePt t="21633" x="7473950" y="2032000"/>
          <p14:tracePt t="21649" x="7607300" y="2032000"/>
          <p14:tracePt t="21666" x="7664450" y="2032000"/>
          <p14:tracePt t="21682" x="7683500" y="2032000"/>
          <p14:tracePt t="21699" x="7708900" y="2032000"/>
          <p14:tracePt t="21830" x="8470900" y="2032000"/>
          <p14:tracePt t="21835" x="8547100" y="2032000"/>
          <p14:tracePt t="21849" x="8674100" y="2032000"/>
          <p14:tracePt t="21866" x="8750300" y="2032000"/>
          <p14:tracePt t="21883" x="8775700" y="2032000"/>
          <p14:tracePt t="21899" x="8788400" y="2032000"/>
          <p14:tracePt t="21916" x="8801100" y="2032000"/>
          <p14:tracePt t="21933" x="8807450" y="2032000"/>
          <p14:tracePt t="21949" x="8826500" y="2032000"/>
          <p14:tracePt t="21966" x="8870950" y="2032000"/>
          <p14:tracePt t="21983" x="8934450" y="2032000"/>
          <p14:tracePt t="21984" x="8959850" y="2032000"/>
          <p14:tracePt t="21999" x="9004300" y="2032000"/>
          <p14:tracePt t="22016" x="9042400" y="2032000"/>
          <p14:tracePt t="22033" x="9074150" y="2032000"/>
          <p14:tracePt t="22049" x="9093200" y="2032000"/>
          <p14:tracePt t="22066" x="9112250" y="2032000"/>
          <p14:tracePt t="22082" x="9124950" y="2032000"/>
          <p14:tracePt t="22099" x="9137650" y="2032000"/>
          <p14:tracePt t="22201" x="9144000" y="2032000"/>
          <p14:tracePt t="22213" x="9150350" y="2032000"/>
          <p14:tracePt t="22225" x="9156700" y="2032000"/>
          <p14:tracePt t="22240" x="9163050" y="2032000"/>
          <p14:tracePt t="22249" x="9175750" y="2032000"/>
          <p14:tracePt t="22266" x="9194800" y="2032000"/>
          <p14:tracePt t="22282" x="9232900" y="2032000"/>
          <p14:tracePt t="22299" x="9315450" y="2032000"/>
          <p14:tracePt t="22316" x="9404350" y="2032000"/>
          <p14:tracePt t="22332" x="9467850" y="2032000"/>
          <p14:tracePt t="22349" x="9505950" y="2032000"/>
          <p14:tracePt t="22530" x="9486900" y="2038350"/>
          <p14:tracePt t="22546" x="9398000" y="2044700"/>
          <p14:tracePt t="22563" x="9213850" y="2044700"/>
          <p14:tracePt t="22578" x="8966200" y="2044700"/>
          <p14:tracePt t="22589" x="8839200" y="2044700"/>
          <p14:tracePt t="22599" x="8591550" y="2044700"/>
          <p14:tracePt t="22616" x="8369300" y="2044700"/>
          <p14:tracePt t="22632" x="8178800" y="2044700"/>
          <p14:tracePt t="22649" x="8001000" y="2044700"/>
          <p14:tracePt t="22666" x="7804150" y="2044700"/>
          <p14:tracePt t="22682" x="7613650" y="2044700"/>
          <p14:tracePt t="22699" x="7435850" y="2044700"/>
          <p14:tracePt t="22716" x="7308850" y="2044700"/>
          <p14:tracePt t="22732" x="7239000" y="2044700"/>
          <p14:tracePt t="22749" x="7213600" y="2044700"/>
          <p14:tracePt t="22766" x="7200900" y="2044700"/>
          <p14:tracePt t="22782" x="7181850" y="2044700"/>
          <p14:tracePt t="22799" x="7131050" y="2044700"/>
          <p14:tracePt t="22815" x="7086600" y="2044700"/>
          <p14:tracePt t="22832" x="7029450" y="2044700"/>
          <p14:tracePt t="22849" x="6972300" y="2044700"/>
          <p14:tracePt t="22866" x="6927850" y="2044700"/>
          <p14:tracePt t="22882" x="6877050" y="2044700"/>
          <p14:tracePt t="22899" x="6838950" y="2044700"/>
          <p14:tracePt t="22916" x="6794500" y="2044700"/>
          <p14:tracePt t="22932" x="6762750" y="2044700"/>
          <p14:tracePt t="22949" x="6743700" y="2044700"/>
          <p14:tracePt t="22966" x="6724650" y="2044700"/>
          <p14:tracePt t="22968" x="6711950" y="2044700"/>
          <p14:tracePt t="22982" x="6705600" y="2044700"/>
          <p14:tracePt t="22999" x="6673850" y="2044700"/>
          <p14:tracePt t="23016" x="6654800" y="2044700"/>
          <p14:tracePt t="23032" x="6635750" y="2044700"/>
          <p14:tracePt t="23210" x="6680200" y="2044700"/>
          <p14:tracePt t="23222" x="6743700" y="2044700"/>
          <p14:tracePt t="23232" x="6953250" y="2044700"/>
          <p14:tracePt t="23249" x="7245350" y="2044700"/>
          <p14:tracePt t="23265" x="7639050" y="2044700"/>
          <p14:tracePt t="23282" x="7943850" y="2044700"/>
          <p14:tracePt t="23299" x="8210550" y="2044700"/>
          <p14:tracePt t="23315" x="8407400" y="2044700"/>
          <p14:tracePt t="23332" x="8597900" y="2044700"/>
          <p14:tracePt t="23349" x="8769350" y="2044700"/>
          <p14:tracePt t="23365" x="8934450" y="2044700"/>
          <p14:tracePt t="23382" x="9055100" y="2044700"/>
          <p14:tracePt t="23399" x="9118600" y="2044700"/>
          <p14:tracePt t="23400" x="9137650" y="2044700"/>
          <p14:tracePt t="23416" x="9150350" y="2044700"/>
          <p14:tracePt t="23432" x="9156700" y="2044700"/>
          <p14:tracePt t="23752" x="0" y="0"/>
        </p14:tracePtLst>
        <p14:tracePtLst>
          <p14:tracePt t="25032" x="6578600" y="2724150"/>
          <p14:tracePt t="25177" x="6591300" y="2724150"/>
          <p14:tracePt t="25186" x="6623050" y="2724150"/>
          <p14:tracePt t="25198" x="6661150" y="2724150"/>
          <p14:tracePt t="25215" x="6826250" y="2724150"/>
          <p14:tracePt t="25231" x="6953250" y="2724150"/>
          <p14:tracePt t="25248" x="7105650" y="2724150"/>
          <p14:tracePt t="25265" x="7251700" y="2724150"/>
          <p14:tracePt t="25282" x="7346950" y="2724150"/>
          <p14:tracePt t="25298" x="7391400" y="2724150"/>
          <p14:tracePt t="25315" x="7404100" y="2724150"/>
          <p14:tracePt t="25331" x="7410450" y="2724150"/>
          <p14:tracePt t="25704" x="7410450" y="2730500"/>
          <p14:tracePt t="25720" x="7404100" y="2730500"/>
          <p14:tracePt t="25727" x="7378700" y="2730500"/>
          <p14:tracePt t="25735" x="7353300" y="2736850"/>
          <p14:tracePt t="25748" x="7340600" y="2743200"/>
          <p14:tracePt t="25765" x="7283450" y="2749550"/>
          <p14:tracePt t="25781" x="7239000" y="2762250"/>
          <p14:tracePt t="25798" x="7200900" y="2762250"/>
          <p14:tracePt t="25815" x="7169150" y="2774950"/>
          <p14:tracePt t="25816" x="7162800" y="2774950"/>
          <p14:tracePt t="25831" x="7137400" y="2781300"/>
          <p14:tracePt t="25848" x="7131050" y="2781300"/>
          <p14:tracePt t="26001" x="7137400" y="2781300"/>
          <p14:tracePt t="26012" x="7169150" y="2781300"/>
          <p14:tracePt t="26024" x="7308850" y="2781300"/>
          <p14:tracePt t="26036" x="7410450" y="2781300"/>
          <p14:tracePt t="26048" x="7632700" y="2781300"/>
          <p14:tracePt t="26065" x="7861300" y="2781300"/>
          <p14:tracePt t="26081" x="8064500" y="2781300"/>
          <p14:tracePt t="26098" x="8223250" y="2781300"/>
          <p14:tracePt t="26114" x="8337550" y="2781300"/>
          <p14:tracePt t="26131" x="8426450" y="2781300"/>
          <p14:tracePt t="26148" x="8502650" y="2781300"/>
          <p14:tracePt t="26164" x="8559800" y="2781300"/>
          <p14:tracePt t="26181" x="8591550" y="2781300"/>
          <p14:tracePt t="26198" x="8623300" y="2781300"/>
          <p14:tracePt t="26214" x="8661400" y="2781300"/>
          <p14:tracePt t="26231" x="8705850" y="2781300"/>
          <p14:tracePt t="26248" x="8737600" y="2781300"/>
          <p14:tracePt t="26264" x="8763000" y="2781300"/>
          <p14:tracePt t="26281" x="8801100" y="2781300"/>
          <p14:tracePt t="26298" x="8820150" y="2781300"/>
          <p14:tracePt t="26314" x="8839200" y="2781300"/>
          <p14:tracePt t="26331" x="8858250" y="2781300"/>
          <p14:tracePt t="26348" x="8890000" y="2781300"/>
          <p14:tracePt t="26364" x="8928100" y="2781300"/>
          <p14:tracePt t="26381" x="8972550" y="2781300"/>
          <p14:tracePt t="26398" x="9017000" y="2781300"/>
          <p14:tracePt t="26400" x="9029700" y="2781300"/>
          <p14:tracePt t="26414" x="9048750" y="2781300"/>
          <p14:tracePt t="26431" x="9099550" y="2781300"/>
          <p14:tracePt t="26448" x="9118600" y="2781300"/>
          <p14:tracePt t="26464" x="9131300" y="2781300"/>
          <p14:tracePt t="26481" x="9137650" y="2781300"/>
          <p14:tracePt t="26514" x="9144000" y="2781300"/>
          <p14:tracePt t="26535" x="9150350" y="2781300"/>
          <p14:tracePt t="26551" x="9156700" y="2781300"/>
          <p14:tracePt t="26564" x="9163050" y="2781300"/>
          <p14:tracePt t="26581" x="9169400" y="2781300"/>
          <p14:tracePt t="26598" x="9182100" y="2781300"/>
          <p14:tracePt t="26631" x="9194800" y="2781300"/>
          <p14:tracePt t="26680" x="9201150" y="2781300"/>
          <p14:tracePt t="26687" x="9207500" y="2781300"/>
          <p14:tracePt t="26728" x="9213850" y="2781300"/>
          <p14:tracePt t="26736" x="9220200" y="2781300"/>
          <p14:tracePt t="26747" x="9226550" y="2781300"/>
          <p14:tracePt t="26768" x="9232900" y="2781300"/>
          <p14:tracePt t="26800" x="9239250" y="2781300"/>
          <p14:tracePt t="26857" x="9245600" y="2781300"/>
          <p14:tracePt t="26896" x="9251950" y="2781300"/>
          <p14:tracePt t="26936" x="9258300" y="2781300"/>
          <p14:tracePt t="27040" x="9264650" y="2781300"/>
          <p14:tracePt t="27080" x="9271000" y="2781300"/>
          <p14:tracePt t="27096" x="9277350" y="2781300"/>
          <p14:tracePt t="27112" x="9283700" y="2781300"/>
          <p14:tracePt t="27120" x="9290050" y="2781300"/>
          <p14:tracePt t="27152" x="9296400" y="2781300"/>
          <p14:tracePt t="27159" x="9302750" y="2781300"/>
          <p14:tracePt t="27200" x="9309100" y="2781300"/>
          <p14:tracePt t="27207" x="9315450" y="2781300"/>
          <p14:tracePt t="27216" x="9321800" y="2781300"/>
          <p14:tracePt t="27231" x="9328150" y="2781300"/>
          <p14:tracePt t="27247" x="9334500" y="2781300"/>
          <p14:tracePt t="27264" x="9353550" y="2781300"/>
          <p14:tracePt t="27281" x="9366250" y="2781300"/>
          <p14:tracePt t="27297" x="9378950" y="2781300"/>
          <p14:tracePt t="27314" x="9385300" y="2781300"/>
          <p14:tracePt t="27331" x="9391650" y="2781300"/>
          <p14:tracePt t="27347" x="9404350" y="2781300"/>
          <p14:tracePt t="27381" x="9410700" y="2781300"/>
          <p14:tracePt t="27712" x="0" y="0"/>
        </p14:tracePtLst>
        <p14:tracePtLst>
          <p14:tracePt t="28721" x="6381750" y="3568700"/>
          <p14:tracePt t="28833" x="6400800" y="3568700"/>
          <p14:tracePt t="28842" x="6432550" y="3568700"/>
          <p14:tracePt t="28850" x="6483350" y="3568700"/>
          <p14:tracePt t="28864" x="6642100" y="3568700"/>
          <p14:tracePt t="28880" x="6877050" y="3568700"/>
          <p14:tracePt t="28897" x="7226300" y="3568700"/>
          <p14:tracePt t="28914" x="7569200" y="3568700"/>
          <p14:tracePt t="28930" x="7759700" y="3568700"/>
          <p14:tracePt t="28947" x="7848600" y="3568700"/>
          <p14:tracePt t="28963" x="7867650" y="3568700"/>
          <p14:tracePt t="28980" x="7874000" y="3568700"/>
          <p14:tracePt t="28997" x="7893050" y="3568700"/>
          <p14:tracePt t="29013" x="7912100" y="3568700"/>
          <p14:tracePt t="29030" x="7937500" y="3568700"/>
          <p14:tracePt t="29032" x="7950200" y="3568700"/>
          <p14:tracePt t="29047" x="7956550" y="3568700"/>
          <p14:tracePt t="29064" x="7962900" y="3568700"/>
          <p14:tracePt t="29080" x="7969250" y="3568700"/>
          <p14:tracePt t="29097" x="7975600" y="3568700"/>
          <p14:tracePt t="29114" x="7981950" y="3568700"/>
          <p14:tracePt t="29296" x="7988300" y="3568700"/>
          <p14:tracePt t="29304" x="7994650" y="3568700"/>
          <p14:tracePt t="29313" x="8001000" y="3568700"/>
          <p14:tracePt t="29330" x="8013700" y="3568700"/>
          <p14:tracePt t="29347" x="8032750" y="3568700"/>
          <p14:tracePt t="29363" x="8051800" y="3568700"/>
          <p14:tracePt t="29380" x="8077200" y="3568700"/>
          <p14:tracePt t="29397" x="8102600" y="3568700"/>
          <p14:tracePt t="29413" x="8115300" y="3568700"/>
          <p14:tracePt t="29430" x="8128000" y="3568700"/>
          <p14:tracePt t="29447" x="8134350" y="3568700"/>
          <p14:tracePt t="29447" x="8147050" y="3568700"/>
          <p14:tracePt t="29463" x="8166100" y="3568700"/>
          <p14:tracePt t="29480" x="8185150" y="3568700"/>
          <p14:tracePt t="29497" x="8216900" y="3568700"/>
          <p14:tracePt t="29513" x="8248650" y="3568700"/>
          <p14:tracePt t="29530" x="8293100" y="3568700"/>
          <p14:tracePt t="29547" x="8343900" y="3568700"/>
          <p14:tracePt t="29563" x="8401050" y="3568700"/>
          <p14:tracePt t="29580" x="8464550" y="3568700"/>
          <p14:tracePt t="29597" x="8547100" y="3568700"/>
          <p14:tracePt t="29613" x="8623300" y="3568700"/>
          <p14:tracePt t="29630" x="8693150" y="3568700"/>
          <p14:tracePt t="29647" x="8743950" y="3568700"/>
          <p14:tracePt t="29648" x="8763000" y="3568700"/>
          <p14:tracePt t="29663" x="8775700" y="3568700"/>
          <p14:tracePt t="30007" x="8769350" y="3575050"/>
          <p14:tracePt t="30016" x="8743950" y="3581400"/>
          <p14:tracePt t="30023" x="8712200" y="3581400"/>
          <p14:tracePt t="30032" x="8648700" y="3581400"/>
          <p14:tracePt t="30046" x="8572500" y="3581400"/>
          <p14:tracePt t="30063" x="8299450" y="3581400"/>
          <p14:tracePt t="30080" x="8108950" y="3581400"/>
          <p14:tracePt t="30096" x="7912100" y="3581400"/>
          <p14:tracePt t="30113" x="7753350" y="3581400"/>
          <p14:tracePt t="30130" x="7664450" y="3581400"/>
          <p14:tracePt t="30146" x="7626350" y="3581400"/>
          <p14:tracePt t="30163" x="7613650" y="3581400"/>
          <p14:tracePt t="30313" x="7632700" y="3581400"/>
          <p14:tracePt t="30330" x="7715250" y="3581400"/>
          <p14:tracePt t="30347" x="7886700" y="3581400"/>
          <p14:tracePt t="30363" x="8102600" y="3581400"/>
          <p14:tracePt t="30380" x="8312150" y="3581400"/>
          <p14:tracePt t="30396" x="8489950" y="3581400"/>
          <p14:tracePt t="30413" x="8610600" y="3581400"/>
          <p14:tracePt t="30430" x="8674100" y="3581400"/>
          <p14:tracePt t="30446" x="8731250" y="3581400"/>
          <p14:tracePt t="30463" x="8788400" y="3581400"/>
          <p14:tracePt t="30480" x="8807450" y="3581400"/>
          <p14:tracePt t="30496" x="8813800" y="3581400"/>
          <p14:tracePt t="31177" x="8820150" y="3581400"/>
          <p14:tracePt t="31189" x="8826500" y="3581400"/>
          <p14:tracePt t="31199" x="8839200" y="3581400"/>
          <p14:tracePt t="31213" x="8845550" y="3581400"/>
          <p14:tracePt t="31229" x="8858250" y="3581400"/>
          <p14:tracePt t="31304" x="8864600" y="3581400"/>
          <p14:tracePt t="31544" x="0" y="0"/>
        </p14:tracePtLst>
        <p14:tracePtLst>
          <p14:tracePt t="33226" x="6426200" y="4400550"/>
          <p14:tracePt t="33344" x="6451600" y="4400550"/>
          <p14:tracePt t="33352" x="6496050" y="4400550"/>
          <p14:tracePt t="33362" x="6546850" y="4387850"/>
          <p14:tracePt t="33379" x="6686550" y="4387850"/>
          <p14:tracePt t="33395" x="6864350" y="4387850"/>
          <p14:tracePt t="33412" x="7023100" y="4387850"/>
          <p14:tracePt t="33429" x="7150100" y="4387850"/>
          <p14:tracePt t="33445" x="7213600" y="4387850"/>
          <p14:tracePt t="33462" x="7258050" y="4387850"/>
          <p14:tracePt t="33463" x="7270750" y="4387850"/>
          <p14:tracePt t="33479" x="7289800" y="4387850"/>
          <p14:tracePt t="33495" x="7340600" y="4387850"/>
          <p14:tracePt t="33512" x="7385050" y="4387850"/>
          <p14:tracePt t="33529" x="7410450" y="4387850"/>
          <p14:tracePt t="33545" x="7423150" y="4387850"/>
          <p14:tracePt t="33562" x="7435850" y="4387850"/>
          <p14:tracePt t="33967" x="7442200" y="4387850"/>
          <p14:tracePt t="33976" x="7448550" y="4387850"/>
          <p14:tracePt t="33983" x="7454900" y="4387850"/>
          <p14:tracePt t="33995" x="7461250" y="4387850"/>
          <p14:tracePt t="34012" x="7480300" y="4387850"/>
          <p14:tracePt t="34028" x="7493000" y="4387850"/>
          <p14:tracePt t="34045" x="7505700" y="4387850"/>
          <p14:tracePt t="34062" x="7512050" y="4387850"/>
          <p14:tracePt t="34078" x="7524750" y="4387850"/>
          <p14:tracePt t="34112" x="7531100" y="4387850"/>
          <p14:tracePt t="34423" x="0" y="0"/>
        </p14:tracePtLst>
        <p14:tracePtLst>
          <p14:tracePt t="35928" x="6483350" y="5111750"/>
          <p14:tracePt t="36047" x="6496050" y="5111750"/>
          <p14:tracePt t="36055" x="6527800" y="5111750"/>
          <p14:tracePt t="36064" x="6559550" y="5111750"/>
          <p14:tracePt t="36078" x="6604000" y="5111750"/>
          <p14:tracePt t="36094" x="6705600" y="5111750"/>
          <p14:tracePt t="36111" x="6908800" y="5111750"/>
          <p14:tracePt t="36128" x="7067550" y="5111750"/>
          <p14:tracePt t="36144" x="7226300" y="5111750"/>
          <p14:tracePt t="36161" x="7340600" y="5111750"/>
          <p14:tracePt t="36178" x="7385050" y="5111750"/>
          <p14:tracePt t="36194" x="7391400" y="5111750"/>
          <p14:tracePt t="36263" x="7397750" y="5111750"/>
          <p14:tracePt t="36287" x="7404100" y="5111750"/>
          <p14:tracePt t="36303" x="7416800" y="5111750"/>
          <p14:tracePt t="36311" x="7435850" y="5111750"/>
          <p14:tracePt t="36319" x="7448550" y="5111750"/>
          <p14:tracePt t="36328" x="7473950" y="5111750"/>
          <p14:tracePt t="36344" x="7512050" y="5111750"/>
          <p14:tracePt t="36361" x="7562850" y="5111750"/>
          <p14:tracePt t="36377" x="7620000" y="5111750"/>
          <p14:tracePt t="36394" x="7664450" y="5111750"/>
          <p14:tracePt t="36411" x="7721600" y="5111750"/>
          <p14:tracePt t="36427" x="7797800" y="5111750"/>
          <p14:tracePt t="36444" x="7861300" y="5111750"/>
          <p14:tracePt t="36461" x="7924800" y="5111750"/>
          <p14:tracePt t="36478" x="7981950" y="5111750"/>
          <p14:tracePt t="36494" x="8045450" y="5111750"/>
          <p14:tracePt t="36495" x="8089900" y="5111750"/>
          <p14:tracePt t="36511" x="8185150" y="5111750"/>
          <p14:tracePt t="36527" x="8305800" y="5111750"/>
          <p14:tracePt t="36544" x="8413750" y="5111750"/>
          <p14:tracePt t="36561" x="8496300" y="5111750"/>
          <p14:tracePt t="36577" x="8566150" y="5111750"/>
          <p14:tracePt t="36594" x="8616950" y="5111750"/>
          <p14:tracePt t="36611" x="8674100" y="5111750"/>
          <p14:tracePt t="36628" x="8731250" y="5111750"/>
          <p14:tracePt t="36644" x="8782050" y="5111750"/>
          <p14:tracePt t="36661" x="8832850" y="5111750"/>
          <p14:tracePt t="36678" x="8864600" y="5111750"/>
          <p14:tracePt t="36694" x="8902700" y="5111750"/>
          <p14:tracePt t="36711" x="8953500" y="5111750"/>
          <p14:tracePt t="36727" x="8985250" y="5111750"/>
          <p14:tracePt t="36744" x="9023350" y="5111750"/>
          <p14:tracePt t="36761" x="9074150" y="5111750"/>
          <p14:tracePt t="36778" x="9112250" y="5111750"/>
          <p14:tracePt t="36794" x="9163050" y="5111750"/>
          <p14:tracePt t="36811" x="9207500" y="5111750"/>
          <p14:tracePt t="36827" x="9264650" y="5111750"/>
          <p14:tracePt t="36844" x="9309100" y="5111750"/>
          <p14:tracePt t="36861" x="9366250" y="5111750"/>
          <p14:tracePt t="36878" x="9423400" y="5111750"/>
          <p14:tracePt t="36894" x="9486900" y="5111750"/>
          <p14:tracePt t="36911" x="9550400" y="5111750"/>
          <p14:tracePt t="36911" x="9588500" y="5111750"/>
          <p14:tracePt t="36927" x="9639300" y="5111750"/>
          <p14:tracePt t="36944" x="9709150" y="5111750"/>
          <p14:tracePt t="36961" x="9753600" y="5111750"/>
          <p14:tracePt t="36977" x="9791700" y="5111750"/>
          <p14:tracePt t="36994" x="9829800" y="5111750"/>
          <p14:tracePt t="37011" x="9861550" y="5111750"/>
          <p14:tracePt t="37029" x="9899650" y="5111750"/>
          <p14:tracePt t="37045" x="9931400" y="5111750"/>
          <p14:tracePt t="37061" x="9963150" y="5111750"/>
          <p14:tracePt t="37077" x="10001250" y="5111750"/>
          <p14:tracePt t="37094" x="10033000" y="5111750"/>
          <p14:tracePt t="37096" x="10052050" y="5111750"/>
          <p14:tracePt t="37111" x="10102850" y="5111750"/>
          <p14:tracePt t="37127" x="10179050" y="5111750"/>
          <p14:tracePt t="37144" x="10248900" y="5111750"/>
          <p14:tracePt t="37161" x="10293350" y="5111750"/>
          <p14:tracePt t="37177" x="10350500" y="5111750"/>
          <p14:tracePt t="37194" x="10388600" y="5111750"/>
          <p14:tracePt t="37211" x="10420350" y="5111750"/>
          <p14:tracePt t="37227" x="10464800" y="5111750"/>
          <p14:tracePt t="37244" x="10521950" y="5111750"/>
          <p14:tracePt t="37261" x="10598150" y="5111750"/>
          <p14:tracePt t="37277" x="10680700" y="5111750"/>
          <p14:tracePt t="37294" x="10769600" y="5111750"/>
          <p14:tracePt t="37311" x="10833100" y="5111750"/>
          <p14:tracePt t="37312" x="10858500" y="5111750"/>
          <p14:tracePt t="37327" x="10883900" y="5111750"/>
          <p14:tracePt t="37344" x="10902950" y="5111750"/>
          <p14:tracePt t="37361" x="10909300" y="5111750"/>
          <p14:tracePt t="37394" x="10915650" y="5111750"/>
          <p14:tracePt t="37624" x="0" y="0"/>
        </p14:tracePtLst>
        <p14:tracePtLst>
          <p14:tracePt t="38528" x="6032500" y="5327650"/>
          <p14:tracePt t="38535" x="5994400" y="5327650"/>
          <p14:tracePt t="38543" x="5962650" y="5327650"/>
          <p14:tracePt t="38560" x="5899150" y="5327650"/>
          <p14:tracePt t="38577" x="5822950" y="5327650"/>
          <p14:tracePt t="38593" x="5778500" y="5334000"/>
          <p14:tracePt t="38610" x="5740400" y="5346700"/>
          <p14:tracePt t="38627" x="5702300" y="5359400"/>
          <p14:tracePt t="38644" x="5670550" y="5384800"/>
          <p14:tracePt t="38660" x="5632450" y="5422900"/>
          <p14:tracePt t="38677" x="5588000" y="5480050"/>
          <p14:tracePt t="38694" x="5543550" y="5562600"/>
          <p14:tracePt t="38696" x="5524500" y="5600700"/>
          <p14:tracePt t="38710" x="5511800" y="5632450"/>
          <p14:tracePt t="38727" x="5499100" y="5715000"/>
          <p14:tracePt t="38744" x="5499100" y="5772150"/>
          <p14:tracePt t="38760" x="5511800" y="5842000"/>
          <p14:tracePt t="38777" x="5543550" y="5899150"/>
          <p14:tracePt t="38793" x="5581650" y="5930900"/>
          <p14:tracePt t="38810" x="5645150" y="5994400"/>
          <p14:tracePt t="38827" x="5759450" y="6051550"/>
          <p14:tracePt t="38843" x="5924550" y="6121400"/>
          <p14:tracePt t="38860" x="6108700" y="6178550"/>
          <p14:tracePt t="38877" x="6324600" y="6216650"/>
          <p14:tracePt t="38893" x="6565900" y="6242050"/>
          <p14:tracePt t="38910" x="6775450" y="6254750"/>
          <p14:tracePt t="38912" x="6870700" y="6254750"/>
          <p14:tracePt t="38927" x="6940550" y="6254750"/>
          <p14:tracePt t="38943" x="7067550" y="6229350"/>
          <p14:tracePt t="38960" x="7112000" y="6197600"/>
          <p14:tracePt t="38977" x="7143750" y="6153150"/>
          <p14:tracePt t="38993" x="7188200" y="6076950"/>
          <p14:tracePt t="39010" x="7251700" y="5981700"/>
          <p14:tracePt t="39027" x="7308850" y="5880100"/>
          <p14:tracePt t="39043" x="7353300" y="5778500"/>
          <p14:tracePt t="39060" x="7397750" y="5702300"/>
          <p14:tracePt t="39077" x="7423150" y="5651500"/>
          <p14:tracePt t="39093" x="7442200" y="5626100"/>
          <p14:tracePt t="39110" x="7461250" y="5594350"/>
          <p14:tracePt t="39127" x="7467600" y="5568950"/>
          <p14:tracePt t="39127" x="7473950" y="5556250"/>
          <p14:tracePt t="39143" x="7473950" y="5530850"/>
          <p14:tracePt t="39160" x="7473950" y="5505450"/>
          <p14:tracePt t="39177" x="7480300" y="5480050"/>
          <p14:tracePt t="39193" x="7480300" y="5473700"/>
          <p14:tracePt t="39210" x="7480300" y="5467350"/>
          <p14:tracePt t="39227" x="7473950" y="5441950"/>
          <p14:tracePt t="39243" x="7473950" y="5429250"/>
          <p14:tracePt t="39260" x="7454900" y="5403850"/>
          <p14:tracePt t="39277" x="7448550" y="5391150"/>
          <p14:tracePt t="39293" x="7442200" y="5384800"/>
          <p14:tracePt t="39310" x="7429500" y="5365750"/>
          <p14:tracePt t="39327" x="7410450" y="5359400"/>
          <p14:tracePt t="39328" x="7391400" y="5353050"/>
          <p14:tracePt t="39343" x="7359650" y="5334000"/>
          <p14:tracePt t="39360" x="7289800" y="5314950"/>
          <p14:tracePt t="39376" x="7169150" y="5289550"/>
          <p14:tracePt t="39393" x="7010400" y="5264150"/>
          <p14:tracePt t="39410" x="6845300" y="5226050"/>
          <p14:tracePt t="39427" x="6692900" y="5200650"/>
          <p14:tracePt t="39443" x="6565900" y="5181600"/>
          <p14:tracePt t="39460" x="6477000" y="5181600"/>
          <p14:tracePt t="39477" x="6413500" y="5181600"/>
          <p14:tracePt t="39494" x="6337300" y="5181600"/>
          <p14:tracePt t="39497" x="6292850" y="5181600"/>
          <p14:tracePt t="39510" x="6261100" y="5181600"/>
          <p14:tracePt t="39527" x="6140450" y="5194300"/>
          <p14:tracePt t="39543" x="5975350" y="5226050"/>
          <p14:tracePt t="39560" x="5880100" y="5264150"/>
          <p14:tracePt t="39576" x="5791200" y="5295900"/>
          <p14:tracePt t="39593" x="5740400" y="5321300"/>
          <p14:tracePt t="39610" x="5702300" y="5359400"/>
          <p14:tracePt t="39627" x="5657850" y="5384800"/>
          <p14:tracePt t="39643" x="5619750" y="5422900"/>
          <p14:tracePt t="39660" x="5581650" y="5473700"/>
          <p14:tracePt t="39677" x="5568950" y="5537200"/>
          <p14:tracePt t="39693" x="5562600" y="5562600"/>
          <p14:tracePt t="39710" x="5562600" y="5594350"/>
          <p14:tracePt t="39726" x="5562600" y="5632450"/>
          <p14:tracePt t="39728" x="5562600" y="5651500"/>
          <p14:tracePt t="39743" x="5575300" y="5689600"/>
          <p14:tracePt t="39760" x="5581650" y="5721350"/>
          <p14:tracePt t="39777" x="5613400" y="5759450"/>
          <p14:tracePt t="39793" x="5657850" y="5797550"/>
          <p14:tracePt t="39810" x="5753100" y="5854700"/>
          <p14:tracePt t="39826" x="5880100" y="5911850"/>
          <p14:tracePt t="39843" x="6032500" y="5943600"/>
          <p14:tracePt t="39860" x="6223000" y="5981700"/>
          <p14:tracePt t="39876" x="6438900" y="6019800"/>
          <p14:tracePt t="39893" x="6654800" y="6026150"/>
          <p14:tracePt t="39910" x="6889750" y="6026150"/>
          <p14:tracePt t="39926" x="7118350" y="6026150"/>
          <p14:tracePt t="39928" x="7226300" y="6026150"/>
          <p14:tracePt t="39943" x="7410450" y="6026150"/>
          <p14:tracePt t="39960" x="7531100" y="6007100"/>
          <p14:tracePt t="39976" x="7607300" y="5962650"/>
          <p14:tracePt t="39993" x="7664450" y="5924550"/>
          <p14:tracePt t="40010" x="7721600" y="5848350"/>
          <p14:tracePt t="40026" x="7759700" y="5772150"/>
          <p14:tracePt t="40043" x="7791450" y="5689600"/>
          <p14:tracePt t="40060" x="7804150" y="5613400"/>
          <p14:tracePt t="40076" x="7810500" y="5562600"/>
          <p14:tracePt t="40093" x="7816850" y="5524500"/>
          <p14:tracePt t="40110" x="7816850" y="5505450"/>
          <p14:tracePt t="40126" x="7810500" y="5486400"/>
          <p14:tracePt t="40128" x="7804150" y="5467350"/>
          <p14:tracePt t="40143" x="7772400" y="5435600"/>
          <p14:tracePt t="40160" x="7727950" y="5391150"/>
          <p14:tracePt t="40176" x="7658100" y="5353050"/>
          <p14:tracePt t="40193" x="7537450" y="5302250"/>
          <p14:tracePt t="40210" x="7372350" y="5238750"/>
          <p14:tracePt t="40226" x="7156450" y="5194300"/>
          <p14:tracePt t="40243" x="6864350" y="5143500"/>
          <p14:tracePt t="40260" x="6553200" y="5124450"/>
          <p14:tracePt t="40276" x="6267450" y="5124450"/>
          <p14:tracePt t="40293" x="6013450" y="5143500"/>
          <p14:tracePt t="40310" x="5829300" y="5187950"/>
          <p14:tracePt t="40327" x="5683250" y="5219700"/>
          <p14:tracePt t="40343" x="5556250" y="5283200"/>
          <p14:tracePt t="40360" x="5480050" y="5327650"/>
          <p14:tracePt t="40376" x="5429250" y="5384800"/>
          <p14:tracePt t="40393" x="5410200" y="5441950"/>
          <p14:tracePt t="40410" x="5403850" y="5486400"/>
          <p14:tracePt t="40426" x="5403850" y="5524500"/>
          <p14:tracePt t="40443" x="5403850" y="5568950"/>
          <p14:tracePt t="40459" x="5422900" y="5626100"/>
          <p14:tracePt t="40476" x="5473700" y="5689600"/>
          <p14:tracePt t="40493" x="5543550" y="5740400"/>
          <p14:tracePt t="40510" x="5645150" y="5797550"/>
          <p14:tracePt t="40526" x="5797550" y="5848350"/>
          <p14:tracePt t="40528" x="5873750" y="5867400"/>
          <p14:tracePt t="40543" x="5962650" y="5880100"/>
          <p14:tracePt t="40559" x="5981700" y="5880100"/>
          <p14:tracePt t="40656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面板、</a:t>
            </a:r>
            <a:r>
              <a:rPr lang="en-US" altLang="zh-CN" dirty="0">
                <a:sym typeface="+mn-ea"/>
              </a:rPr>
              <a:t>UI</a:t>
            </a:r>
            <a:r>
              <a:rPr lang="zh-CN" altLang="en-US" dirty="0">
                <a:sym typeface="+mn-ea"/>
              </a:rPr>
              <a:t>组件以及形状</a:t>
            </a:r>
            <a:endParaRPr dirty="0"/>
          </a:p>
        </p:txBody>
      </p:sp>
      <p:sp>
        <p:nvSpPr>
          <p:cNvPr id="24" name="矩形 23"/>
          <p:cNvSpPr/>
          <p:nvPr/>
        </p:nvSpPr>
        <p:spPr>
          <a:xfrm>
            <a:off x="175895" y="1287780"/>
            <a:ext cx="5918835" cy="47078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import javafx.application.Application;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import javafx.scene.Scene;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import javafx.scene.control.Button;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import javafx.stage.Stage;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import javafx.scene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ea typeface="+mj-ea"/>
              </a:rPr>
              <a:t>.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1ayout.StackPane;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public class ButtonlnPane extends Application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public void start(Stage primaryStage){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StackPane pane 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ea typeface="+mj-ea"/>
              </a:rPr>
              <a:t>=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new StackPane();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pane.getChi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l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dren()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add(new Button(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"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OK"));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Scene scene = new Scene(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pane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, 200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50);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primaryStage.setTitle("Button in a pane");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primaryStage.setScene(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scene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);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primaryStage.show(); // Display the stage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}</a:t>
            </a:r>
            <a:endParaRPr lang="en-US" altLang="zh-CN" sz="2000" dirty="0">
              <a:solidFill>
                <a:srgbClr val="21537D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0984" y="1287780"/>
            <a:ext cx="5799908" cy="3031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StackPane：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Pane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的子类，它实现的布局方式是：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控件在同一中央位置堆叠存放，一个控件可能覆盖其它控件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程序将</a:t>
            </a:r>
            <a:r>
              <a:rPr lang="zh-CN" altLang="en-US" sz="1900" dirty="0">
                <a:solidFill>
                  <a:srgbClr val="21537D"/>
                </a:solidFill>
                <a:latin typeface="+mj-ea"/>
              </a:rPr>
              <a:t>Button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控件加入StackPane。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etChildren返回javafx.collections.ObservableList 的一个实例。</a:t>
            </a:r>
            <a:endParaRPr lang="en-US" altLang="zh-CN" sz="1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ObservableList类似于ArrayList, 用于存储元素集合。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调用add(e)可将一个元素加入集合的列表。</a:t>
            </a:r>
            <a:endParaRPr lang="en-US" altLang="zh-CN" sz="1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8303" y="4344019"/>
            <a:ext cx="2761615" cy="1752600"/>
          </a:xfrm>
          <a:prstGeom prst="rect">
            <a:avLst/>
          </a:prstGeom>
        </p:spPr>
      </p:pic>
      <p:sp>
        <p:nvSpPr>
          <p:cNvPr id="10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0FF8BD-8D9D-44BC-8632-2FE84030DDC7}"/>
              </a:ext>
            </a:extLst>
          </p:cNvPr>
          <p:cNvSpPr/>
          <p:nvPr/>
        </p:nvSpPr>
        <p:spPr>
          <a:xfrm>
            <a:off x="175895" y="6089106"/>
            <a:ext cx="11703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pane.getChi1dren()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add(构造好的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组件对象);是将一个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组件加入面板的方法。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这个代码不需要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文件可以运行。因此，我们可以不依赖于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，直接在程序里创建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并布局（当然比较麻烦）</a:t>
            </a:r>
          </a:p>
        </p:txBody>
      </p:sp>
    </p:spTree>
  </p:cSld>
  <p:clrMapOvr>
    <a:masterClrMapping/>
  </p:clrMapOvr>
  <p:transition advTm="14382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388" x="2216150" y="3022600"/>
          <p14:tracePt t="4413" x="2203450" y="3028950"/>
          <p14:tracePt t="4419" x="2203450" y="3048000"/>
          <p14:tracePt t="4436" x="2197100" y="3092450"/>
          <p14:tracePt t="4452" x="2190750" y="3130550"/>
          <p14:tracePt t="4469" x="2184400" y="3175000"/>
          <p14:tracePt t="4485" x="2184400" y="3219450"/>
          <p14:tracePt t="4502" x="2184400" y="3270250"/>
          <p14:tracePt t="4519" x="2171700" y="3365500"/>
          <p14:tracePt t="4535" x="2171700" y="3454400"/>
          <p14:tracePt t="4552" x="2171700" y="3536950"/>
          <p14:tracePt t="4569" x="2171700" y="3606800"/>
          <p14:tracePt t="4585" x="2171700" y="3663950"/>
          <p14:tracePt t="4602" x="2178050" y="3702050"/>
          <p14:tracePt t="4603" x="2178050" y="3721100"/>
          <p14:tracePt t="4619" x="2184400" y="3752850"/>
          <p14:tracePt t="4635" x="2190750" y="3771900"/>
          <p14:tracePt t="4652" x="2197100" y="3784600"/>
          <p14:tracePt t="4669" x="2203450" y="3803650"/>
          <p14:tracePt t="4685" x="2209800" y="3816350"/>
          <p14:tracePt t="4715" x="2209800" y="3822700"/>
          <p14:tracePt t="4723" x="2216150" y="3822700"/>
          <p14:tracePt t="4747" x="2222500" y="3829050"/>
          <p14:tracePt t="4763" x="2222500" y="3841750"/>
          <p14:tracePt t="4859" x="2222500" y="3848100"/>
          <p14:tracePt t="4867" x="2222500" y="3854450"/>
          <p14:tracePt t="4883" x="2228850" y="3873500"/>
          <p14:tracePt t="4891" x="2235200" y="3886200"/>
          <p14:tracePt t="4902" x="2235200" y="3892550"/>
          <p14:tracePt t="4919" x="2235200" y="3917950"/>
          <p14:tracePt t="4935" x="2235200" y="3937000"/>
          <p14:tracePt t="4952" x="2241550" y="3949700"/>
          <p14:tracePt t="4969" x="2241550" y="3962400"/>
          <p14:tracePt t="4985" x="2254250" y="3994150"/>
          <p14:tracePt t="5002" x="2254250" y="4006850"/>
          <p14:tracePt t="5004" x="2260600" y="4019550"/>
          <p14:tracePt t="5019" x="2273300" y="4038600"/>
          <p14:tracePt t="5035" x="2286000" y="4051300"/>
          <p14:tracePt t="5052" x="2286000" y="4057650"/>
          <p14:tracePt t="5069" x="2298700" y="4076700"/>
          <p14:tracePt t="5085" x="2305050" y="4083050"/>
          <p14:tracePt t="5107" x="2305050" y="4095750"/>
          <p14:tracePt t="5788" x="0" y="0"/>
        </p14:tracePtLst>
        <p14:tracePtLst>
          <p14:tracePt t="7310" x="660400" y="3962400"/>
          <p14:tracePt t="7406" x="666750" y="3962400"/>
          <p14:tracePt t="7414" x="692150" y="3962400"/>
          <p14:tracePt t="7422" x="723900" y="3962400"/>
          <p14:tracePt t="7436" x="838200" y="3962400"/>
          <p14:tracePt t="7451" x="1016000" y="3962400"/>
          <p14:tracePt t="7468" x="1238250" y="3962400"/>
          <p14:tracePt t="7484" x="1460500" y="3962400"/>
          <p14:tracePt t="7501" x="1676400" y="3962400"/>
          <p14:tracePt t="7518" x="1885950" y="3962400"/>
          <p14:tracePt t="7535" x="2057400" y="3962400"/>
          <p14:tracePt t="7551" x="2203450" y="3962400"/>
          <p14:tracePt t="7568" x="2324100" y="3962400"/>
          <p14:tracePt t="7584" x="2419350" y="3962400"/>
          <p14:tracePt t="7601" x="2514600" y="3962400"/>
          <p14:tracePt t="7618" x="2590800" y="3962400"/>
          <p14:tracePt t="7619" x="2622550" y="3962400"/>
          <p14:tracePt t="7635" x="2654300" y="3962400"/>
          <p14:tracePt t="7651" x="2743200" y="3962400"/>
          <p14:tracePt t="7668" x="2800350" y="3962400"/>
          <p14:tracePt t="7684" x="2857500" y="3962400"/>
          <p14:tracePt t="7701" x="2908300" y="3962400"/>
          <p14:tracePt t="7718" x="2959100" y="3962400"/>
          <p14:tracePt t="7735" x="2990850" y="3962400"/>
          <p14:tracePt t="7751" x="3028950" y="3962400"/>
          <p14:tracePt t="7768" x="3060700" y="3962400"/>
          <p14:tracePt t="7785" x="3105150" y="3962400"/>
          <p14:tracePt t="7801" x="3143250" y="3962400"/>
          <p14:tracePt t="7818" x="3181350" y="3962400"/>
          <p14:tracePt t="7819" x="3200400" y="3962400"/>
          <p14:tracePt t="7834" x="3219450" y="3962400"/>
          <p14:tracePt t="7835" x="3238500" y="3962400"/>
          <p14:tracePt t="7851" x="3289300" y="3962400"/>
          <p14:tracePt t="7868" x="3333750" y="3962400"/>
          <p14:tracePt t="7884" x="3390900" y="3962400"/>
          <p14:tracePt t="7901" x="3448050" y="3962400"/>
          <p14:tracePt t="7918" x="3498850" y="3962400"/>
          <p14:tracePt t="7934" x="3530600" y="3962400"/>
          <p14:tracePt t="7951" x="3549650" y="3962400"/>
          <p14:tracePt t="7968" x="3556000" y="3962400"/>
          <p14:tracePt t="8181" x="3530600" y="3962400"/>
          <p14:tracePt t="8191" x="3517900" y="3962400"/>
          <p14:tracePt t="8203" x="3454400" y="3962400"/>
          <p14:tracePt t="8219" x="3422650" y="3962400"/>
          <p14:tracePt t="8221" x="3365500" y="3962400"/>
          <p14:tracePt t="8234" x="3314700" y="3962400"/>
          <p14:tracePt t="8238" x="3251200" y="3962400"/>
          <p14:tracePt t="8251" x="3098800" y="3962400"/>
          <p14:tracePt t="8268" x="2901950" y="3962400"/>
          <p14:tracePt t="8284" x="2660650" y="3962400"/>
          <p14:tracePt t="8301" x="2374900" y="3962400"/>
          <p14:tracePt t="8318" x="2089150" y="3962400"/>
          <p14:tracePt t="8334" x="1873250" y="3962400"/>
          <p14:tracePt t="8351" x="1714500" y="3962400"/>
          <p14:tracePt t="8367" x="1587500" y="3962400"/>
          <p14:tracePt t="8384" x="1479550" y="3962400"/>
          <p14:tracePt t="8401" x="1403350" y="3962400"/>
          <p14:tracePt t="8417" x="1327150" y="3962400"/>
          <p14:tracePt t="8434" x="1270000" y="3962400"/>
          <p14:tracePt t="8435" x="1244600" y="3962400"/>
          <p14:tracePt t="8451" x="1200150" y="3962400"/>
          <p14:tracePt t="8468" x="1155700" y="3962400"/>
          <p14:tracePt t="8484" x="1111250" y="3962400"/>
          <p14:tracePt t="8501" x="1073150" y="3962400"/>
          <p14:tracePt t="8518" x="1047750" y="3962400"/>
          <p14:tracePt t="8643" x="1066800" y="3962400"/>
          <p14:tracePt t="8651" x="1098550" y="3962400"/>
          <p14:tracePt t="8659" x="1149350" y="3962400"/>
          <p14:tracePt t="8667" x="1225550" y="3962400"/>
          <p14:tracePt t="8684" x="1422400" y="3962400"/>
          <p14:tracePt t="8701" x="1663700" y="3962400"/>
          <p14:tracePt t="8718" x="1949450" y="3962400"/>
          <p14:tracePt t="8735" x="2254250" y="3962400"/>
          <p14:tracePt t="8751" x="2540000" y="3962400"/>
          <p14:tracePt t="8768" x="2781300" y="3962400"/>
          <p14:tracePt t="8784" x="2984500" y="3962400"/>
          <p14:tracePt t="8801" x="3130550" y="3962400"/>
          <p14:tracePt t="8817" x="3238500" y="3962400"/>
          <p14:tracePt t="8834" x="3295650" y="3962400"/>
          <p14:tracePt t="8836" x="3314700" y="3962400"/>
          <p14:tracePt t="8851" x="3327400" y="3962400"/>
          <p14:tracePt t="9491" x="0" y="0"/>
        </p14:tracePtLst>
        <p14:tracePtLst>
          <p14:tracePt t="10068" x="1733550" y="4114800"/>
          <p14:tracePt t="10083" x="1720850" y="4121150"/>
          <p14:tracePt t="10107" x="1708150" y="4127500"/>
          <p14:tracePt t="10115" x="1701800" y="4127500"/>
          <p14:tracePt t="10123" x="1695450" y="4140200"/>
          <p14:tracePt t="10133" x="1682750" y="4152900"/>
          <p14:tracePt t="10150" x="1670050" y="4171950"/>
          <p14:tracePt t="10167" x="1663700" y="4203700"/>
          <p14:tracePt t="10183" x="1657350" y="4229100"/>
          <p14:tracePt t="10200" x="1657350" y="4248150"/>
          <p14:tracePt t="10217" x="1657350" y="4279900"/>
          <p14:tracePt t="10234" x="1676400" y="4292600"/>
          <p14:tracePt t="10236" x="1682750" y="4305300"/>
          <p14:tracePt t="10251" x="1727200" y="4324350"/>
          <p14:tracePt t="10267" x="1816100" y="4343400"/>
          <p14:tracePt t="10284" x="1987550" y="4368800"/>
          <p14:tracePt t="10300" x="2159000" y="4381500"/>
          <p14:tracePt t="10317" x="2305050" y="4381500"/>
          <p14:tracePt t="10333" x="2406650" y="4375150"/>
          <p14:tracePt t="10350" x="2451100" y="4375150"/>
          <p14:tracePt t="10367" x="2476500" y="4362450"/>
          <p14:tracePt t="10383" x="2482850" y="4343400"/>
          <p14:tracePt t="10400" x="2495550" y="4318000"/>
          <p14:tracePt t="10417" x="2508250" y="4298950"/>
          <p14:tracePt t="10433" x="2514600" y="4279900"/>
          <p14:tracePt t="10450" x="2514600" y="4235450"/>
          <p14:tracePt t="10452" x="2508250" y="4222750"/>
          <p14:tracePt t="10467" x="2470150" y="4184650"/>
          <p14:tracePt t="10483" x="2406650" y="4146550"/>
          <p14:tracePt t="10500" x="2336800" y="4121150"/>
          <p14:tracePt t="10517" x="2298700" y="4108450"/>
          <p14:tracePt t="10533" x="2292350" y="4108450"/>
          <p14:tracePt t="10707" x="0" y="0"/>
        </p14:tracePtLst>
        <p14:tracePtLst>
          <p14:tracePt t="12910" x="2603500" y="3987800"/>
          <p14:tracePt t="12931" x="2590800" y="3987800"/>
          <p14:tracePt t="12940" x="2559050" y="3987800"/>
          <p14:tracePt t="12949" x="2495550" y="3981450"/>
          <p14:tracePt t="12966" x="2400300" y="3975100"/>
          <p14:tracePt t="12983" x="2279650" y="3975100"/>
          <p14:tracePt t="13000" x="2197100" y="3975100"/>
          <p14:tracePt t="13016" x="2146300" y="3975100"/>
          <p14:tracePt t="13033" x="2127250" y="3975100"/>
          <p14:tracePt t="13050" x="2114550" y="3975100"/>
          <p14:tracePt t="13066" x="2108200" y="3975100"/>
          <p14:tracePt t="13094" x="2101850" y="3975100"/>
          <p14:tracePt t="13109" x="2101850" y="3981450"/>
          <p14:tracePt t="13116" x="2101850" y="3994150"/>
          <p14:tracePt t="13133" x="2101850" y="4025900"/>
          <p14:tracePt t="13150" x="2101850" y="4070350"/>
          <p14:tracePt t="13166" x="2101850" y="4140200"/>
          <p14:tracePt t="13183" x="2114550" y="4222750"/>
          <p14:tracePt t="13200" x="2127250" y="4311650"/>
          <p14:tracePt t="13216" x="2139950" y="4394200"/>
          <p14:tracePt t="13233" x="2152650" y="4451350"/>
          <p14:tracePt t="13236" x="2159000" y="4470400"/>
          <p14:tracePt t="13250" x="2165350" y="4489450"/>
          <p14:tracePt t="13267" x="2178050" y="4508500"/>
          <p14:tracePt t="13283" x="2184400" y="4521200"/>
          <p14:tracePt t="13605" x="2190750" y="4521200"/>
          <p14:tracePt t="13622" x="2190750" y="4514850"/>
          <p14:tracePt t="13638" x="2190750" y="4508500"/>
          <p14:tracePt t="13646" x="2190750" y="4502150"/>
          <p14:tracePt t="13654" x="2190750" y="4495800"/>
          <p14:tracePt t="13686" x="2190750" y="4489450"/>
          <p14:tracePt t="13694" x="2190750" y="4483100"/>
          <p14:tracePt t="13711" x="2190750" y="4476750"/>
          <p14:tracePt t="13721" x="2190750" y="4470400"/>
          <p14:tracePt t="13734" x="2190750" y="4457700"/>
          <p14:tracePt t="13751" x="2190750" y="4445000"/>
          <p14:tracePt t="13768" x="2203450" y="4419600"/>
          <p14:tracePt t="13784" x="2203450" y="4387850"/>
          <p14:tracePt t="13788" x="2209800" y="4375150"/>
          <p14:tracePt t="13799" x="2209800" y="4368800"/>
          <p14:tracePt t="13817" x="2209800" y="4343400"/>
          <p14:tracePt t="13820" x="2216150" y="4330700"/>
          <p14:tracePt t="13833" x="2216150" y="4324350"/>
          <p14:tracePt t="13836" x="2222500" y="4311650"/>
          <p14:tracePt t="13850" x="2222500" y="4305300"/>
          <p14:tracePt t="13853" x="2228850" y="4292600"/>
          <p14:tracePt t="13866" x="2235200" y="4273550"/>
          <p14:tracePt t="13883" x="2260600" y="4241800"/>
          <p14:tracePt t="13899" x="2305050" y="4229100"/>
          <p14:tracePt t="13916" x="2393950" y="4203700"/>
          <p14:tracePt t="13933" x="2527300" y="4178300"/>
          <p14:tracePt t="13949" x="2692400" y="4171950"/>
          <p14:tracePt t="13966" x="2901950" y="4171950"/>
          <p14:tracePt t="13983" x="3111500" y="4171950"/>
          <p14:tracePt t="14000" x="3282950" y="4171950"/>
          <p14:tracePt t="14017" x="3397250" y="4171950"/>
          <p14:tracePt t="14020" x="3435350" y="4171950"/>
          <p14:tracePt t="14033" x="3454400" y="4171950"/>
          <p14:tracePt t="14037" x="3467100" y="4171950"/>
          <p14:tracePt t="14049" x="3473450" y="4171950"/>
          <p14:tracePt t="14102" x="3473450" y="4191000"/>
          <p14:tracePt t="14111" x="3473450" y="4216400"/>
          <p14:tracePt t="14118" x="3473450" y="4254500"/>
          <p14:tracePt t="14133" x="3473450" y="4368800"/>
          <p14:tracePt t="14149" x="3473450" y="4489450"/>
          <p14:tracePt t="14166" x="3473450" y="4597400"/>
          <p14:tracePt t="14183" x="3473450" y="4679950"/>
          <p14:tracePt t="14199" x="3473450" y="4743450"/>
          <p14:tracePt t="14216" x="3473450" y="4800600"/>
          <p14:tracePt t="14233" x="3467100" y="4832350"/>
          <p14:tracePt t="14251" x="3460750" y="4864100"/>
          <p14:tracePt t="14253" x="3460750" y="4870450"/>
          <p14:tracePt t="14267" x="3454400" y="4876800"/>
          <p14:tracePt t="14284" x="3441700" y="4889500"/>
          <p14:tracePt t="14299" x="3435350" y="4895850"/>
          <p14:tracePt t="14317" x="3416300" y="4895850"/>
          <p14:tracePt t="14333" x="3365500" y="4895850"/>
          <p14:tracePt t="14349" x="3282950" y="4895850"/>
          <p14:tracePt t="14366" x="3175000" y="4889500"/>
          <p14:tracePt t="14382" x="3041650" y="4838700"/>
          <p14:tracePt t="14399" x="2895600" y="4787900"/>
          <p14:tracePt t="14416" x="2781300" y="4737100"/>
          <p14:tracePt t="14432" x="2717800" y="4699000"/>
          <p14:tracePt t="14449" x="2686050" y="4654550"/>
          <p14:tracePt t="14466" x="2660650" y="4610100"/>
          <p14:tracePt t="14482" x="2641600" y="4559300"/>
          <p14:tracePt t="14484" x="2641600" y="4540250"/>
          <p14:tracePt t="14500" x="2641600" y="4502150"/>
          <p14:tracePt t="14516" x="2641600" y="4457700"/>
          <p14:tracePt t="14532" x="2641600" y="4413250"/>
          <p14:tracePt t="14549" x="2647950" y="4356100"/>
          <p14:tracePt t="14566" x="2673350" y="4305300"/>
          <p14:tracePt t="14583" x="2705100" y="4260850"/>
          <p14:tracePt t="14599" x="2736850" y="4222750"/>
          <p14:tracePt t="14616" x="2781300" y="4197350"/>
          <p14:tracePt t="14632" x="2832100" y="4178300"/>
          <p14:tracePt t="14649" x="2870200" y="4171950"/>
          <p14:tracePt t="14665" x="2927350" y="4171950"/>
          <p14:tracePt t="14668" x="2959100" y="4171950"/>
          <p14:tracePt t="14682" x="3003550" y="4171950"/>
          <p14:tracePt t="14684" x="3035300" y="4171950"/>
          <p14:tracePt t="14699" x="3067050" y="4184650"/>
          <p14:tracePt t="14715" x="3079750" y="4203700"/>
          <p14:tracePt t="14732" x="3092450" y="4235450"/>
          <p14:tracePt t="14749" x="3092450" y="4279900"/>
          <p14:tracePt t="14766" x="3092450" y="4318000"/>
          <p14:tracePt t="14783" x="3092450" y="4375150"/>
          <p14:tracePt t="14799" x="3079750" y="4413250"/>
          <p14:tracePt t="14816" x="3060700" y="4438650"/>
          <p14:tracePt t="14832" x="3022600" y="4451350"/>
          <p14:tracePt t="14849" x="2946400" y="4451350"/>
          <p14:tracePt t="14852" x="2882900" y="4451350"/>
          <p14:tracePt t="14865" x="2819400" y="4438650"/>
          <p14:tracePt t="14882" x="2686050" y="4387850"/>
          <p14:tracePt t="14885" x="2641600" y="4368800"/>
          <p14:tracePt t="14899" x="2584450" y="4330700"/>
          <p14:tracePt t="14915" x="2565400" y="4305300"/>
          <p14:tracePt t="14932" x="2552700" y="4279900"/>
          <p14:tracePt t="14949" x="2552700" y="4267200"/>
          <p14:tracePt t="14965" x="2552700" y="4254500"/>
          <p14:tracePt t="14982" x="2552700" y="4222750"/>
          <p14:tracePt t="14999" x="2559050" y="4197350"/>
          <p14:tracePt t="15016" x="2565400" y="4184650"/>
          <p14:tracePt t="15033" x="2578100" y="4165600"/>
          <p14:tracePt t="15049" x="2597150" y="4152900"/>
          <p14:tracePt t="15066" x="2609850" y="4146550"/>
          <p14:tracePt t="15220" x="0" y="0"/>
        </p14:tracePtLst>
        <p14:tracePtLst>
          <p14:tracePt t="20390" x="2228850" y="3556000"/>
          <p14:tracePt t="20414" x="2228850" y="3568700"/>
          <p14:tracePt t="20422" x="2228850" y="3587750"/>
          <p14:tracePt t="20431" x="2228850" y="3600450"/>
          <p14:tracePt t="20447" x="2222500" y="3638550"/>
          <p14:tracePt t="20464" x="2222500" y="3663950"/>
          <p14:tracePt t="20481" x="2222500" y="3695700"/>
          <p14:tracePt t="20484" x="2222500" y="3714750"/>
          <p14:tracePt t="20497" x="2222500" y="3733800"/>
          <p14:tracePt t="20516" x="2222500" y="3784600"/>
          <p14:tracePt t="20530" x="2228850" y="3803650"/>
          <p14:tracePt t="20548" x="2228850" y="3810000"/>
          <p14:tracePt t="20622" x="2235200" y="3816350"/>
          <p14:tracePt t="20629" x="2241550" y="3816350"/>
          <p14:tracePt t="20637" x="2241550" y="3810000"/>
          <p14:tracePt t="20648" x="2247900" y="3810000"/>
          <p14:tracePt t="20665" x="2266950" y="3771900"/>
          <p14:tracePt t="20669" x="2273300" y="3746500"/>
          <p14:tracePt t="20681" x="2279650" y="3733800"/>
          <p14:tracePt t="20697" x="2286000" y="3695700"/>
          <p14:tracePt t="20714" x="2298700" y="3663950"/>
          <p14:tracePt t="20716" x="2298700" y="3644900"/>
          <p14:tracePt t="20730" x="2298700" y="3632200"/>
          <p14:tracePt t="20747" x="2298700" y="3606800"/>
          <p14:tracePt t="20763" x="2298700" y="3594100"/>
          <p14:tracePt t="20780" x="2298700" y="3587750"/>
          <p14:tracePt t="20830" x="2298700" y="3581400"/>
          <p14:tracePt t="20861" x="2298700" y="3587750"/>
          <p14:tracePt t="20868" x="2292350" y="3606800"/>
          <p14:tracePt t="20880" x="2279650" y="3638550"/>
          <p14:tracePt t="20897" x="2266950" y="3689350"/>
          <p14:tracePt t="20900" x="2260600" y="3714750"/>
          <p14:tracePt t="20913" x="2254250" y="3727450"/>
          <p14:tracePt t="20930" x="2254250" y="3740150"/>
          <p14:tracePt t="20947" x="2254250" y="3746500"/>
          <p14:tracePt t="21189" x="0" y="0"/>
        </p14:tracePtLst>
        <p14:tracePtLst>
          <p14:tracePt t="21966" x="1041400" y="3860800"/>
          <p14:tracePt t="21981" x="1035050" y="3860800"/>
          <p14:tracePt t="21998" x="1022350" y="3860800"/>
          <p14:tracePt t="22006" x="1022350" y="3867150"/>
          <p14:tracePt t="22013" x="1022350" y="3873500"/>
          <p14:tracePt t="22032" x="1016000" y="3892550"/>
          <p14:tracePt t="22036" x="1016000" y="3898900"/>
          <p14:tracePt t="22047" x="1016000" y="3917950"/>
          <p14:tracePt t="22065" x="1016000" y="3937000"/>
          <p14:tracePt t="22069" x="1016000" y="3949700"/>
          <p14:tracePt t="22080" x="1016000" y="3956050"/>
          <p14:tracePt t="22084" x="1016000" y="3975100"/>
          <p14:tracePt t="22097" x="1016000" y="3987800"/>
          <p14:tracePt t="22102" x="1028700" y="4000500"/>
          <p14:tracePt t="22114" x="1041400" y="4006850"/>
          <p14:tracePt t="22131" x="1073150" y="4025900"/>
          <p14:tracePt t="22135" x="1079500" y="4032250"/>
          <p14:tracePt t="22148" x="1098550" y="4038600"/>
          <p14:tracePt t="22164" x="1111250" y="4038600"/>
          <p14:tracePt t="22181" x="1117600" y="4038600"/>
          <p14:tracePt t="22288" x="1123950" y="4038600"/>
          <p14:tracePt t="22301" x="1123950" y="4032250"/>
          <p14:tracePt t="22309" x="1123950" y="4013200"/>
          <p14:tracePt t="22317" x="1123950" y="4000500"/>
          <p14:tracePt t="22330" x="1123950" y="3987800"/>
          <p14:tracePt t="22347" x="1117600" y="3924300"/>
          <p14:tracePt t="22363" x="1104900" y="3905250"/>
          <p14:tracePt t="22380" x="1098550" y="3892550"/>
          <p14:tracePt t="22396" x="1092200" y="3886200"/>
          <p14:tracePt t="22413" x="1085850" y="3886200"/>
          <p14:tracePt t="22430" x="1073150" y="3886200"/>
          <p14:tracePt t="22446" x="1060450" y="3886200"/>
          <p14:tracePt t="22463" x="1047750" y="3886200"/>
          <p14:tracePt t="22480" x="1016000" y="3905250"/>
          <p14:tracePt t="22496" x="996950" y="3924300"/>
          <p14:tracePt t="22513" x="984250" y="3949700"/>
          <p14:tracePt t="22530" x="977900" y="3968750"/>
          <p14:tracePt t="22532" x="977900" y="3975100"/>
          <p14:tracePt t="22546" x="977900" y="3987800"/>
          <p14:tracePt t="22548" x="977900" y="3994150"/>
          <p14:tracePt t="22564" x="977900" y="4013200"/>
          <p14:tracePt t="22580" x="984250" y="4025900"/>
          <p14:tracePt t="22596" x="990600" y="4025900"/>
          <p14:tracePt t="22613" x="1003300" y="4025900"/>
          <p14:tracePt t="22630" x="1035050" y="4025900"/>
          <p14:tracePt t="22647" x="1079500" y="4025900"/>
          <p14:tracePt t="22664" x="1143000" y="4013200"/>
          <p14:tracePt t="22680" x="1168400" y="4000500"/>
          <p14:tracePt t="22684" x="1187450" y="3994150"/>
          <p14:tracePt t="22697" x="1200150" y="3981450"/>
          <p14:tracePt t="22713" x="1206500" y="3968750"/>
          <p14:tracePt t="22717" x="1212850" y="3962400"/>
          <p14:tracePt t="22880" x="1219200" y="3962400"/>
          <p14:tracePt t="22887" x="1225550" y="3962400"/>
          <p14:tracePt t="22896" x="1270000" y="3962400"/>
          <p14:tracePt t="22914" x="1352550" y="3975100"/>
          <p14:tracePt t="22917" x="1428750" y="3987800"/>
          <p14:tracePt t="22929" x="1511300" y="4000500"/>
          <p14:tracePt t="22946" x="1676400" y="4038600"/>
          <p14:tracePt t="22947" x="1752600" y="4051300"/>
          <p14:tracePt t="22963" x="1847850" y="4064000"/>
          <p14:tracePt t="22979" x="1898650" y="4064000"/>
          <p14:tracePt t="22996" x="1911350" y="4064000"/>
          <p14:tracePt t="23013" x="1924050" y="4064000"/>
          <p14:tracePt t="23029" x="1936750" y="4064000"/>
          <p14:tracePt t="23046" x="1949450" y="4064000"/>
          <p14:tracePt t="23063" x="1962150" y="4057650"/>
          <p14:tracePt t="23080" x="2006600" y="4044950"/>
          <p14:tracePt t="23097" x="2044700" y="4025900"/>
          <p14:tracePt t="23100" x="2063750" y="4013200"/>
          <p14:tracePt t="23113" x="2082800" y="4013200"/>
          <p14:tracePt t="23130" x="2108200" y="4006850"/>
          <p14:tracePt t="23146" x="2120900" y="4006850"/>
          <p14:tracePt t="23747" x="0" y="0"/>
        </p14:tracePtLst>
        <p14:tracePtLst>
          <p14:tracePt t="24038" x="1079500" y="3848100"/>
          <p14:tracePt t="24044" x="1073150" y="3854450"/>
          <p14:tracePt t="24052" x="1066800" y="3854450"/>
          <p14:tracePt t="24063" x="1060450" y="3860800"/>
          <p14:tracePt t="24080" x="1047750" y="3892550"/>
          <p14:tracePt t="24097" x="1028700" y="3911600"/>
          <p14:tracePt t="24099" x="1016000" y="3924300"/>
          <p14:tracePt t="24112" x="1009650" y="3937000"/>
          <p14:tracePt t="24130" x="1009650" y="3962400"/>
          <p14:tracePt t="24133" x="1009650" y="3968750"/>
          <p14:tracePt t="24146" x="1009650" y="3981450"/>
          <p14:tracePt t="24148" x="1009650" y="3994150"/>
          <p14:tracePt t="24162" x="1009650" y="4013200"/>
          <p14:tracePt t="24164" x="1016000" y="4025900"/>
          <p14:tracePt t="24179" x="1041400" y="4044950"/>
          <p14:tracePt t="24196" x="1079500" y="4064000"/>
          <p14:tracePt t="24213" x="1162050" y="4083050"/>
          <p14:tracePt t="24229" x="1238250" y="4083050"/>
          <p14:tracePt t="24246" x="1301750" y="4070350"/>
          <p14:tracePt t="24263" x="1327150" y="4051300"/>
          <p14:tracePt t="24279" x="1346200" y="4038600"/>
          <p14:tracePt t="24296" x="1346200" y="4032250"/>
          <p14:tracePt t="24313" x="1346200" y="4019550"/>
          <p14:tracePt t="24332" x="1346200" y="4013200"/>
          <p14:tracePt t="24345" x="1346200" y="4006850"/>
          <p14:tracePt t="24364" x="1346200" y="4000500"/>
          <p14:tracePt t="24380" x="1346200" y="3987800"/>
          <p14:tracePt t="24396" x="1339850" y="3975100"/>
          <p14:tracePt t="24412" x="1333500" y="3968750"/>
          <p14:tracePt t="24429" x="1327150" y="3968750"/>
          <p14:tracePt t="24510" x="1320800" y="3962400"/>
          <p14:tracePt t="24525" x="1314450" y="3962400"/>
          <p14:tracePt t="24534" x="1308100" y="3962400"/>
          <p14:tracePt t="24549" x="1295400" y="3962400"/>
          <p14:tracePt t="24564" x="1282700" y="3975100"/>
          <p14:tracePt t="24580" x="1270000" y="3981450"/>
          <p14:tracePt t="24596" x="1270000" y="3987800"/>
          <p14:tracePt t="24612" x="1270000" y="4000500"/>
          <p14:tracePt t="24630" x="1263650" y="4006850"/>
          <p14:tracePt t="24646" x="1257300" y="4013200"/>
          <p14:tracePt t="25075" x="0" y="0"/>
        </p14:tracePtLst>
        <p14:tracePtLst>
          <p14:tracePt t="26750" x="6845300" y="1447800"/>
          <p14:tracePt t="26758" x="6838950" y="1454150"/>
          <p14:tracePt t="26790" x="6845300" y="1454150"/>
          <p14:tracePt t="26799" x="6864350" y="1460500"/>
          <p14:tracePt t="26813" x="6896100" y="1466850"/>
          <p14:tracePt t="26828" x="6972300" y="1466850"/>
          <p14:tracePt t="26845" x="7092950" y="1466850"/>
          <p14:tracePt t="26861" x="7270750" y="1466850"/>
          <p14:tracePt t="26879" x="7467600" y="1466850"/>
          <p14:tracePt t="26895" x="7702550" y="1466850"/>
          <p14:tracePt t="26911" x="7918450" y="1466850"/>
          <p14:tracePt t="26928" x="8121650" y="1466850"/>
          <p14:tracePt t="26945" x="8293100" y="1479550"/>
          <p14:tracePt t="26962" x="8350250" y="1485900"/>
          <p14:tracePt t="26964" x="8362950" y="1485900"/>
          <p14:tracePt t="26978" x="8369300" y="1485900"/>
          <p14:tracePt t="27078" x="8375650" y="1485900"/>
          <p14:tracePt t="27229" x="8362950" y="1485900"/>
          <p14:tracePt t="27240" x="8337550" y="1485900"/>
          <p14:tracePt t="27246" x="8312150" y="1485900"/>
          <p14:tracePt t="27262" x="8267700" y="1485900"/>
          <p14:tracePt t="27279" x="8248650" y="1485900"/>
          <p14:tracePt t="27297" x="8242300" y="1485900"/>
          <p14:tracePt t="27349" x="8248650" y="1492250"/>
          <p14:tracePt t="27360" x="8267700" y="1492250"/>
          <p14:tracePt t="27368" x="8305800" y="1492250"/>
          <p14:tracePt t="27381" x="8432800" y="1492250"/>
          <p14:tracePt t="27395" x="8585200" y="1492250"/>
          <p14:tracePt t="27412" x="8699500" y="1492250"/>
          <p14:tracePt t="27428" x="8763000" y="1492250"/>
          <p14:tracePt t="27445" x="8775700" y="1492250"/>
          <p14:tracePt t="27541" x="8756650" y="1492250"/>
          <p14:tracePt t="27552" x="8724900" y="1492250"/>
          <p14:tracePt t="27564" x="8604250" y="1485900"/>
          <p14:tracePt t="27580" x="8509000" y="1473200"/>
          <p14:tracePt t="27596" x="8470900" y="1473200"/>
          <p14:tracePt t="27614" x="8464550" y="1473200"/>
          <p14:tracePt t="27670" x="8477250" y="1473200"/>
          <p14:tracePt t="27678" x="8496300" y="1473200"/>
          <p14:tracePt t="27686" x="8528050" y="1473200"/>
          <p14:tracePt t="27695" x="8559800" y="1473200"/>
          <p14:tracePt t="27712" x="8604250" y="1473200"/>
          <p14:tracePt t="27716" x="8623300" y="1473200"/>
          <p14:tracePt t="27729" x="8642350" y="1473200"/>
          <p14:tracePt t="27733" x="8648700" y="1473200"/>
          <p14:tracePt t="27745" x="8655050" y="1473200"/>
          <p14:tracePt t="27815" x="8636000" y="1473200"/>
          <p14:tracePt t="27822" x="8585200" y="1473200"/>
          <p14:tracePt t="27831" x="8534400" y="1473200"/>
          <p14:tracePt t="27845" x="8413750" y="1473200"/>
          <p14:tracePt t="27861" x="8337550" y="1473200"/>
          <p14:tracePt t="27879" x="8324850" y="1473200"/>
          <p14:tracePt t="27895" x="8318500" y="1473200"/>
          <p14:tracePt t="27982" x="8324850" y="1473200"/>
          <p14:tracePt t="27990" x="8331200" y="1473200"/>
          <p14:tracePt t="27998" x="8337550" y="1473200"/>
          <p14:tracePt t="28012" x="8343900" y="1473200"/>
          <p14:tracePt t="28989" x="0" y="0"/>
        </p14:tracePtLst>
        <p14:tracePtLst>
          <p14:tracePt t="30390" x="9207500" y="1479550"/>
          <p14:tracePt t="30472" x="9220200" y="1479550"/>
          <p14:tracePt t="30477" x="9258300" y="1479550"/>
          <p14:tracePt t="30487" x="9302750" y="1479550"/>
          <p14:tracePt t="30494" x="9378950" y="1479550"/>
          <p14:tracePt t="30510" x="9563100" y="1479550"/>
          <p14:tracePt t="30527" x="9810750" y="1479550"/>
          <p14:tracePt t="30544" x="10052050" y="1479550"/>
          <p14:tracePt t="30560" x="10274300" y="1479550"/>
          <p14:tracePt t="30565" x="10375900" y="1479550"/>
          <p14:tracePt t="30578" x="10464800" y="1479550"/>
          <p14:tracePt t="30595" x="10610850" y="1479550"/>
          <p14:tracePt t="30610" x="10636250" y="1479550"/>
          <p14:tracePt t="30612" x="10655300" y="1479550"/>
          <p14:tracePt t="30628" x="10680700" y="1479550"/>
          <p14:tracePt t="30644" x="10693400" y="1479550"/>
          <p14:tracePt t="30661" x="10699750" y="1479550"/>
          <p14:tracePt t="30677" x="10706100" y="1479550"/>
          <p14:tracePt t="30693" x="10712450" y="1479550"/>
          <p14:tracePt t="30710" x="10718800" y="1479550"/>
          <p14:tracePt t="30727" x="10744200" y="1479550"/>
          <p14:tracePt t="30744" x="10769600" y="1479550"/>
          <p14:tracePt t="30748" x="10775950" y="1479550"/>
          <p14:tracePt t="30760" x="10782300" y="1479550"/>
          <p14:tracePt t="30863" x="10763250" y="1479550"/>
          <p14:tracePt t="30870" x="10731500" y="1479550"/>
          <p14:tracePt t="30879" x="10680700" y="1479550"/>
          <p14:tracePt t="30895" x="10509250" y="1479550"/>
          <p14:tracePt t="30911" x="10318750" y="1479550"/>
          <p14:tracePt t="30927" x="10140950" y="1479550"/>
          <p14:tracePt t="30944" x="10026650" y="1479550"/>
          <p14:tracePt t="30948" x="9994900" y="1479550"/>
          <p14:tracePt t="30961" x="9969500" y="1479550"/>
          <p14:tracePt t="30966" x="9944100" y="1479550"/>
          <p14:tracePt t="30978" x="9925050" y="1479550"/>
          <p14:tracePt t="30982" x="9912350" y="1479550"/>
          <p14:tracePt t="30994" x="9893300" y="1479550"/>
          <p14:tracePt t="31011" x="9855200" y="1479550"/>
          <p14:tracePt t="31028" x="9829800" y="1479550"/>
          <p14:tracePt t="31044" x="9785350" y="1485900"/>
          <p14:tracePt t="31060" x="9779000" y="1485900"/>
          <p14:tracePt t="31077" x="9766300" y="1485900"/>
          <p14:tracePt t="31094" x="9747250" y="1485900"/>
          <p14:tracePt t="31110" x="9747250" y="1492250"/>
          <p14:tracePt t="31127" x="9715500" y="1492250"/>
          <p14:tracePt t="31144" x="9671050" y="1492250"/>
          <p14:tracePt t="31161" x="9613900" y="1492250"/>
          <p14:tracePt t="31177" x="9556750" y="1492250"/>
          <p14:tracePt t="31194" x="9531350" y="1492250"/>
          <p14:tracePt t="31196" x="9525000" y="1492250"/>
          <p14:tracePt t="31294" x="9537700" y="1492250"/>
          <p14:tracePt t="31301" x="9550400" y="1492250"/>
          <p14:tracePt t="31311" x="9582150" y="1492250"/>
          <p14:tracePt t="31328" x="9677400" y="1492250"/>
          <p14:tracePt t="31344" x="9817100" y="1492250"/>
          <p14:tracePt t="31360" x="10013950" y="1492250"/>
          <p14:tracePt t="31475" x="11023600" y="1492250"/>
          <p14:tracePt t="31573" x="11017250" y="1498600"/>
          <p14:tracePt t="31581" x="10998200" y="1498600"/>
          <p14:tracePt t="31596" x="10934700" y="1498600"/>
          <p14:tracePt t="31611" x="10839450" y="1498600"/>
          <p14:tracePt t="31630" x="10744200" y="1498600"/>
          <p14:tracePt t="31645" x="10648950" y="1498600"/>
          <p14:tracePt t="31661" x="10528300" y="1498600"/>
          <p14:tracePt t="31677" x="10382250" y="1498600"/>
          <p14:tracePt t="31693" x="10242550" y="1498600"/>
          <p14:tracePt t="31710" x="10115550" y="1498600"/>
          <p14:tracePt t="31727" x="10064750" y="1498600"/>
          <p14:tracePt t="31743" x="10045700" y="1498600"/>
          <p14:tracePt t="31760" x="10039350" y="1498600"/>
          <p14:tracePt t="31805" x="10052050" y="1498600"/>
          <p14:tracePt t="31814" x="10077450" y="1498600"/>
          <p14:tracePt t="31827" x="10198100" y="1498600"/>
          <p14:tracePt t="31844" x="10375900" y="1498600"/>
          <p14:tracePt t="31860" x="10591800" y="1498600"/>
          <p14:tracePt t="31877" x="10801350" y="1498600"/>
          <p14:tracePt t="31893" x="10934700" y="1498600"/>
          <p14:tracePt t="31910" x="10998200" y="1498600"/>
          <p14:tracePt t="31926" x="11010900" y="1498600"/>
          <p14:tracePt t="32013" x="10979150" y="1498600"/>
          <p14:tracePt t="32022" x="10909300" y="1498600"/>
          <p14:tracePt t="32031" x="10858500" y="1485900"/>
          <p14:tracePt t="32044" x="10744200" y="1466850"/>
          <p14:tracePt t="32061" x="10699750" y="1466850"/>
          <p14:tracePt t="32077" x="10674350" y="1466850"/>
          <p14:tracePt t="32141" x="10687050" y="1466850"/>
          <p14:tracePt t="32149" x="10699750" y="1466850"/>
          <p14:tracePt t="32160" x="10731500" y="1466850"/>
          <p14:tracePt t="32177" x="10782300" y="1466850"/>
          <p14:tracePt t="32180" x="10801350" y="1466850"/>
          <p14:tracePt t="32193" x="10814050" y="1466850"/>
          <p14:tracePt t="32197" x="10833100" y="1466850"/>
          <p14:tracePt t="32210" x="10839450" y="1466850"/>
          <p14:tracePt t="32227" x="10845800" y="1466850"/>
          <p14:tracePt t="32415" x="10852150" y="1466850"/>
          <p14:tracePt t="32423" x="10858500" y="1466850"/>
          <p14:tracePt t="32431" x="10871200" y="1466850"/>
          <p14:tracePt t="32444" x="10896600" y="1466850"/>
          <p14:tracePt t="32460" x="10928350" y="1466850"/>
          <p14:tracePt t="32477" x="10960100" y="1466850"/>
          <p14:tracePt t="32493" x="10985500" y="1466850"/>
          <p14:tracePt t="32510" x="11023600" y="1466850"/>
          <p14:tracePt t="32526" x="11042650" y="1466850"/>
          <p14:tracePt t="32543" x="11055350" y="1466850"/>
          <p14:tracePt t="33028" x="11061700" y="1460500"/>
          <p14:tracePt t="33059" x="0" y="0"/>
        </p14:tracePtLst>
        <p14:tracePtLst>
          <p14:tracePt t="34438" x="6858000" y="1377950"/>
          <p14:tracePt t="34492" x="6858000" y="1384300"/>
          <p14:tracePt t="34500" x="6864350" y="1409700"/>
          <p14:tracePt t="34509" x="6864350" y="1435100"/>
          <p14:tracePt t="34525" x="6883400" y="1473200"/>
          <p14:tracePt t="34542" x="6915150" y="1517650"/>
          <p14:tracePt t="34559" x="6972300" y="1568450"/>
          <p14:tracePt t="34576" x="7035800" y="1606550"/>
          <p14:tracePt t="34593" x="7105650" y="1631950"/>
          <p14:tracePt t="34609" x="7143750" y="1638300"/>
          <p14:tracePt t="34612" x="7150100" y="1638300"/>
          <p14:tracePt t="34626" x="7169150" y="1638300"/>
          <p14:tracePt t="34643" x="7194550" y="1625600"/>
          <p14:tracePt t="34659" x="7213600" y="1587500"/>
          <p14:tracePt t="34675" x="7219950" y="1568450"/>
          <p14:tracePt t="34693" x="7232650" y="1524000"/>
          <p14:tracePt t="34709" x="7232650" y="1504950"/>
          <p14:tracePt t="34725" x="7232650" y="1492250"/>
          <p14:tracePt t="34742" x="7232650" y="1479550"/>
          <p14:tracePt t="34759" x="7232650" y="1473200"/>
          <p14:tracePt t="34843" x="0" y="0"/>
        </p14:tracePtLst>
        <p14:tracePtLst>
          <p14:tracePt t="35319" x="6521450" y="1752600"/>
          <p14:tracePt t="35326" x="6521450" y="1758950"/>
          <p14:tracePt t="35334" x="6515100" y="1771650"/>
          <p14:tracePt t="35342" x="6508750" y="1778000"/>
          <p14:tracePt t="35359" x="6508750" y="1790700"/>
          <p14:tracePt t="35376" x="6508750" y="1803400"/>
          <p14:tracePt t="35380" x="6508750" y="1809750"/>
          <p14:tracePt t="35392" x="6508750" y="1816100"/>
          <p14:tracePt t="35780" x="0" y="0"/>
        </p14:tracePtLst>
        <p14:tracePtLst>
          <p14:tracePt t="36520" x="6807200" y="1644650"/>
          <p14:tracePt t="36582" x="6807200" y="1651000"/>
          <p14:tracePt t="36590" x="6807200" y="1670050"/>
          <p14:tracePt t="36598" x="6807200" y="1695450"/>
          <p14:tracePt t="36609" x="6807200" y="1720850"/>
          <p14:tracePt t="36627" x="6813550" y="1778000"/>
          <p14:tracePt t="36630" x="6813550" y="1784350"/>
          <p14:tracePt t="36644" x="6826250" y="1828800"/>
          <p14:tracePt t="36660" x="6838950" y="1847850"/>
          <p14:tracePt t="36675" x="6851650" y="1860550"/>
          <p14:tracePt t="36693" x="6864350" y="1879600"/>
          <p14:tracePt t="36708" x="6864350" y="1885950"/>
          <p14:tracePt t="36725" x="6870700" y="1892300"/>
          <p14:tracePt t="36742" x="6883400" y="1898650"/>
          <p14:tracePt t="36758" x="6915150" y="1911350"/>
          <p14:tracePt t="36775" x="6946900" y="1930400"/>
          <p14:tracePt t="36791" x="7004050" y="1943100"/>
          <p14:tracePt t="36808" x="7073900" y="1949450"/>
          <p14:tracePt t="36825" x="7118350" y="1955800"/>
          <p14:tracePt t="36841" x="7175500" y="1955800"/>
          <p14:tracePt t="36845" x="7207250" y="1955800"/>
          <p14:tracePt t="36859" x="7270750" y="1955800"/>
          <p14:tracePt t="36876" x="7359650" y="1955800"/>
          <p14:tracePt t="36891" x="7423150" y="1955800"/>
          <p14:tracePt t="36909" x="7480300" y="1955800"/>
          <p14:tracePt t="36925" x="7531100" y="1955800"/>
          <p14:tracePt t="36942" x="7575550" y="1955800"/>
          <p14:tracePt t="36958" x="7626350" y="1955800"/>
          <p14:tracePt t="36974" x="7664450" y="1955800"/>
          <p14:tracePt t="36991" x="7696200" y="1955800"/>
          <p14:tracePt t="37008" x="7715250" y="1955800"/>
          <p14:tracePt t="37036" x="7721600" y="1955800"/>
          <p14:tracePt t="37052" x="7734300" y="1955800"/>
          <p14:tracePt t="37070" x="7740650" y="1955800"/>
          <p14:tracePt t="37076" x="7747000" y="1955800"/>
          <p14:tracePt t="37094" x="7759700" y="1955800"/>
          <p14:tracePt t="37109" x="7772400" y="1955800"/>
          <p14:tracePt t="37126" x="7785100" y="1955800"/>
          <p14:tracePt t="37142" x="7791450" y="1955800"/>
          <p14:tracePt t="37159" x="7804150" y="1955800"/>
          <p14:tracePt t="37175" x="7816850" y="1955800"/>
          <p14:tracePt t="37191" x="7829550" y="1955800"/>
          <p14:tracePt t="37209" x="7861300" y="1955800"/>
          <p14:tracePt t="37211" x="7880350" y="1955800"/>
          <p14:tracePt t="37225" x="7899400" y="1955800"/>
          <p14:tracePt t="37228" x="7912100" y="1949450"/>
          <p14:tracePt t="37241" x="7924800" y="1949450"/>
          <p14:tracePt t="37245" x="7943850" y="1949450"/>
          <p14:tracePt t="37258" x="7962900" y="1943100"/>
          <p14:tracePt t="37275" x="8013700" y="1936750"/>
          <p14:tracePt t="37292" x="8064500" y="1936750"/>
          <p14:tracePt t="37308" x="8115300" y="1924050"/>
          <p14:tracePt t="37325" x="8128000" y="1917700"/>
          <p14:tracePt t="37342" x="8140700" y="1917700"/>
          <p14:tracePt t="37359" x="8147050" y="1917700"/>
          <p14:tracePt t="37375" x="8153400" y="1917700"/>
          <p14:tracePt t="37392" x="8166100" y="1911350"/>
          <p14:tracePt t="37409" x="8185150" y="1898650"/>
          <p14:tracePt t="37442" x="8197850" y="1898650"/>
          <p14:tracePt t="37461" x="8197850" y="1885950"/>
          <p14:tracePt t="37486" x="8204200" y="1879600"/>
          <p14:tracePt t="37492" x="8210550" y="1879600"/>
          <p14:tracePt t="37525" x="8216900" y="1873250"/>
          <p14:tracePt t="37541" x="8216900" y="1866900"/>
          <p14:tracePt t="37824" x="8223250" y="1860550"/>
          <p14:tracePt t="37831" x="8229600" y="1854200"/>
          <p14:tracePt t="37842" x="8229600" y="1847850"/>
          <p14:tracePt t="37860" x="8261350" y="1822450"/>
          <p14:tracePt t="37878" x="8267700" y="1809750"/>
          <p14:tracePt t="37892" x="8293100" y="1778000"/>
          <p14:tracePt t="37908" x="8312150" y="1752600"/>
          <p14:tracePt t="37924" x="8318500" y="1720850"/>
          <p14:tracePt t="37942" x="8331200" y="1695450"/>
          <p14:tracePt t="37958" x="8337550" y="1682750"/>
          <p14:tracePt t="37974" x="8337550" y="1670050"/>
          <p14:tracePt t="37991" x="8337550" y="1663700"/>
          <p14:tracePt t="38134" x="8343900" y="1670050"/>
          <p14:tracePt t="38143" x="8350250" y="1689100"/>
          <p14:tracePt t="38152" x="8356600" y="1708150"/>
          <p14:tracePt t="38159" x="8356600" y="1727200"/>
          <p14:tracePt t="38174" x="8375650" y="1765300"/>
          <p14:tracePt t="38192" x="8413750" y="1803400"/>
          <p14:tracePt t="38208" x="8445500" y="1841500"/>
          <p14:tracePt t="38224" x="8477250" y="1860550"/>
          <p14:tracePt t="38241" x="8521700" y="1879600"/>
          <p14:tracePt t="38243" x="8547100" y="1885950"/>
          <p14:tracePt t="38258" x="8559800" y="1885950"/>
          <p14:tracePt t="38275" x="8648700" y="1892300"/>
          <p14:tracePt t="38291" x="8756650" y="1892300"/>
          <p14:tracePt t="38308" x="8883650" y="1892300"/>
          <p14:tracePt t="38324" x="9010650" y="1892300"/>
          <p14:tracePt t="38341" x="9105900" y="1892300"/>
          <p14:tracePt t="38357" x="9144000" y="1892300"/>
          <p14:tracePt t="38375" x="9169400" y="1892300"/>
          <p14:tracePt t="38408" x="9175750" y="1885950"/>
          <p14:tracePt t="38424" x="9188450" y="1879600"/>
          <p14:tracePt t="38441" x="9188450" y="1873250"/>
          <p14:tracePt t="38487" x="9188450" y="1866900"/>
          <p14:tracePt t="38510" x="9188450" y="1860550"/>
          <p14:tracePt t="38520" x="9194800" y="1860550"/>
          <p14:tracePt t="38526" x="9201150" y="1854200"/>
          <p14:tracePt t="38542" x="9201150" y="1847850"/>
          <p14:tracePt t="38558" x="9201150" y="1841500"/>
          <p14:tracePt t="38575" x="9201150" y="1835150"/>
          <p14:tracePt t="38613" x="9201150" y="1828800"/>
          <p14:tracePt t="38792" x="9201150" y="1822450"/>
          <p14:tracePt t="38799" x="9194800" y="1816100"/>
          <p14:tracePt t="38816" x="9182100" y="1816100"/>
          <p14:tracePt t="38824" x="9163050" y="1809750"/>
          <p14:tracePt t="38841" x="9124950" y="1797050"/>
          <p14:tracePt t="38858" x="9074150" y="1790700"/>
          <p14:tracePt t="38861" x="9055100" y="1784350"/>
          <p14:tracePt t="38876" x="9036050" y="1784350"/>
          <p14:tracePt t="38892" x="9017000" y="1784350"/>
          <p14:tracePt t="38909" x="9010650" y="1784350"/>
          <p14:tracePt t="38925" x="9004300" y="1784350"/>
          <p14:tracePt t="38942" x="8997950" y="1778000"/>
          <p14:tracePt t="38998" x="8991600" y="1771650"/>
          <p14:tracePt t="39023" x="8985250" y="1771650"/>
          <p14:tracePt t="39028" x="0" y="0"/>
        </p14:tracePtLst>
        <p14:tracePtLst>
          <p14:tracePt t="39629" x="6743700" y="1301750"/>
          <p14:tracePt t="39636" x="6731000" y="1301750"/>
          <p14:tracePt t="39644" x="6718300" y="1301750"/>
          <p14:tracePt t="39658" x="6718300" y="1308100"/>
          <p14:tracePt t="39674" x="6699250" y="1308100"/>
          <p14:tracePt t="39676" x="6692900" y="1314450"/>
          <p14:tracePt t="39690" x="6680200" y="1327150"/>
          <p14:tracePt t="39693" x="6667500" y="1339850"/>
          <p14:tracePt t="39708" x="6661150" y="1352550"/>
          <p14:tracePt t="39724" x="6654800" y="1377950"/>
          <p14:tracePt t="39740" x="6654800" y="1397000"/>
          <p14:tracePt t="39757" x="6654800" y="1416050"/>
          <p14:tracePt t="39774" x="6654800" y="1435100"/>
          <p14:tracePt t="39791" x="6667500" y="1454150"/>
          <p14:tracePt t="39807" x="6686550" y="1479550"/>
          <p14:tracePt t="39824" x="6737350" y="1492250"/>
          <p14:tracePt t="39840" x="6819900" y="1511300"/>
          <p14:tracePt t="39857" x="6902450" y="1511300"/>
          <p14:tracePt t="39875" x="6978650" y="1511300"/>
          <p14:tracePt t="39891" x="6991350" y="1504950"/>
          <p14:tracePt t="39908" x="7004050" y="1498600"/>
          <p14:tracePt t="39924" x="7004050" y="1492250"/>
          <p14:tracePt t="39948" x="7004050" y="1485900"/>
          <p14:tracePt t="40112" x="7010400" y="1485900"/>
          <p14:tracePt t="40120" x="7016750" y="1479550"/>
          <p14:tracePt t="40160" x="7016750" y="1473200"/>
          <p14:tracePt t="40169" x="7016750" y="1466850"/>
          <p14:tracePt t="40182" x="7016750" y="1460500"/>
          <p14:tracePt t="40193" x="7016750" y="1454150"/>
          <p14:tracePt t="40213" x="7010400" y="1441450"/>
          <p14:tracePt t="40224" x="7004050" y="1435100"/>
          <p14:tracePt t="40245" x="6991350" y="1428750"/>
          <p14:tracePt t="40257" x="6985000" y="1428750"/>
          <p14:tracePt t="40274" x="6978650" y="1428750"/>
          <p14:tracePt t="40292" x="6959600" y="1428750"/>
          <p14:tracePt t="40307" x="6953250" y="1428750"/>
          <p14:tracePt t="40324" x="6934200" y="1428750"/>
          <p14:tracePt t="40341" x="6921500" y="1428750"/>
          <p14:tracePt t="40359" x="6908800" y="1435100"/>
          <p14:tracePt t="40375" x="6902450" y="1441450"/>
          <p14:tracePt t="40391" x="6902450" y="1447800"/>
          <p14:tracePt t="40408" x="6902450" y="1454150"/>
          <p14:tracePt t="40424" x="6902450" y="1466850"/>
          <p14:tracePt t="40441" x="6902450" y="1473200"/>
          <p14:tracePt t="40458" x="6908800" y="1492250"/>
          <p14:tracePt t="40474" x="6915150" y="1498600"/>
          <p14:tracePt t="40476" x="6927850" y="1504950"/>
          <p14:tracePt t="40491" x="6953250" y="1524000"/>
          <p14:tracePt t="40508" x="7004050" y="1536700"/>
          <p14:tracePt t="40524" x="7067550" y="1536700"/>
          <p14:tracePt t="40540" x="7162800" y="1536700"/>
          <p14:tracePt t="40557" x="7258050" y="1536700"/>
          <p14:tracePt t="40574" x="7327900" y="1530350"/>
          <p14:tracePt t="40590" x="7366000" y="1517650"/>
          <p14:tracePt t="40607" x="7378700" y="1498600"/>
          <p14:tracePt t="40625" x="7391400" y="1485900"/>
          <p14:tracePt t="40628" x="7391400" y="1479550"/>
          <p14:tracePt t="40641" x="7397750" y="1473200"/>
          <p14:tracePt t="40658" x="7397750" y="1466850"/>
          <p14:tracePt t="40674" x="7397750" y="1460500"/>
          <p14:tracePt t="40691" x="7397750" y="1454150"/>
          <p14:tracePt t="40707" x="7391400" y="1435100"/>
          <p14:tracePt t="40724" x="7385050" y="1435100"/>
          <p14:tracePt t="40740" x="7372350" y="1422400"/>
          <p14:tracePt t="40765" x="7366000" y="1422400"/>
          <p14:tracePt t="41165" x="0" y="0"/>
        </p14:tracePtLst>
        <p14:tracePtLst>
          <p14:tracePt t="42094" x="9664700" y="1949450"/>
          <p14:tracePt t="42176" x="9671050" y="1949450"/>
          <p14:tracePt t="42183" x="9696450" y="1949450"/>
          <p14:tracePt t="42192" x="9728200" y="1949450"/>
          <p14:tracePt t="42208" x="9823450" y="1949450"/>
          <p14:tracePt t="42225" x="9982200" y="1949450"/>
          <p14:tracePt t="42230" x="10071100" y="1949450"/>
          <p14:tracePt t="42240" x="10166350" y="1949450"/>
          <p14:tracePt t="42257" x="10344150" y="1949450"/>
          <p14:tracePt t="42259" x="10414000" y="1949450"/>
          <p14:tracePt t="42273" x="10471150" y="1949450"/>
          <p14:tracePt t="42276" x="10515600" y="1949450"/>
          <p14:tracePt t="42290" x="10534650" y="1949450"/>
          <p14:tracePt t="42293" x="10560050" y="1949450"/>
          <p14:tracePt t="42307" x="10572750" y="1949450"/>
          <p14:tracePt t="42789" x="0" y="0"/>
        </p14:tracePtLst>
        <p14:tracePtLst>
          <p14:tracePt t="43262" x="9721850" y="1949450"/>
          <p14:tracePt t="43349" x="9747250" y="1949450"/>
          <p14:tracePt t="43356" x="9772650" y="1949450"/>
          <p14:tracePt t="43364" x="9791700" y="1949450"/>
          <p14:tracePt t="43372" x="9823450" y="1949450"/>
          <p14:tracePt t="43389" x="9861550" y="1949450"/>
          <p14:tracePt t="43407" x="9874250" y="1949450"/>
          <p14:tracePt t="43423" x="9880600" y="1949450"/>
          <p14:tracePt t="43606" x="9893300" y="1949450"/>
          <p14:tracePt t="43614" x="9912350" y="1949450"/>
          <p14:tracePt t="43623" x="9931400" y="1949450"/>
          <p14:tracePt t="43641" x="9994900" y="1949450"/>
          <p14:tracePt t="43646" x="10052050" y="1949450"/>
          <p14:tracePt t="43657" x="10102850" y="1949450"/>
          <p14:tracePt t="43674" x="10223500" y="1962150"/>
          <p14:tracePt t="43678" x="10287000" y="1974850"/>
          <p14:tracePt t="43690" x="10344150" y="1981200"/>
          <p14:tracePt t="43693" x="10388600" y="2000250"/>
          <p14:tracePt t="43706" x="10426700" y="2006600"/>
          <p14:tracePt t="43709" x="10439400" y="2006600"/>
          <p14:tracePt t="43724" x="10471150" y="2006600"/>
          <p14:tracePt t="43741" x="10477500" y="2006600"/>
          <p14:tracePt t="44988" x="0" y="0"/>
        </p14:tracePtLst>
        <p14:tracePtLst>
          <p14:tracePt t="45350" x="10299700" y="1981200"/>
          <p14:tracePt t="45383" x="10318750" y="1981200"/>
          <p14:tracePt t="45392" x="10350500" y="1981200"/>
          <p14:tracePt t="45407" x="10471150" y="1981200"/>
          <p14:tracePt t="45423" x="10617200" y="1981200"/>
          <p14:tracePt t="45439" x="10788650" y="1993900"/>
          <p14:tracePt t="45455" x="10915650" y="2000250"/>
          <p14:tracePt t="45473" x="11036300" y="2000250"/>
          <p14:tracePt t="45476" x="11074400" y="2000250"/>
          <p14:tracePt t="45488" x="11118850" y="2000250"/>
          <p14:tracePt t="45505" x="11176000" y="2000250"/>
          <p14:tracePt t="45508" x="11201400" y="2000250"/>
          <p14:tracePt t="45522" x="11214100" y="2000250"/>
          <p14:tracePt t="45525" x="11233150" y="2000250"/>
          <p14:tracePt t="45539" x="11252200" y="2000250"/>
          <p14:tracePt t="45556" x="11271250" y="2000250"/>
          <p14:tracePt t="45572" x="11277600" y="2000250"/>
          <p14:tracePt t="45740" x="0" y="0"/>
        </p14:tracePtLst>
        <p14:tracePtLst>
          <p14:tracePt t="47046" x="6362700" y="2292350"/>
          <p14:tracePt t="47166" x="6381750" y="2292350"/>
          <p14:tracePt t="47175" x="6426200" y="2292350"/>
          <p14:tracePt t="47189" x="6553200" y="2292350"/>
          <p14:tracePt t="47206" x="6692900" y="2292350"/>
          <p14:tracePt t="47223" x="6807200" y="2292350"/>
          <p14:tracePt t="47238" x="6864350" y="2292350"/>
          <p14:tracePt t="47244" x="6883400" y="2292350"/>
          <p14:tracePt t="47255" x="6889750" y="2292350"/>
          <p14:tracePt t="47272" x="6896100" y="2292350"/>
          <p14:tracePt t="47428" x="0" y="0"/>
        </p14:tracePtLst>
        <p14:tracePtLst>
          <p14:tracePt t="50071" x="3803650" y="4127500"/>
          <p14:tracePt t="50079" x="3797300" y="4127500"/>
          <p14:tracePt t="50102" x="3790950" y="4127500"/>
          <p14:tracePt t="50111" x="3784600" y="4133850"/>
          <p14:tracePt t="50121" x="3778250" y="4140200"/>
          <p14:tracePt t="50137" x="3778250" y="4159250"/>
          <p14:tracePt t="50154" x="3778250" y="4184650"/>
          <p14:tracePt t="50156" x="3778250" y="4203700"/>
          <p14:tracePt t="50172" x="3778250" y="4222750"/>
          <p14:tracePt t="50189" x="3778250" y="4241800"/>
          <p14:tracePt t="50204" x="3790950" y="4254500"/>
          <p14:tracePt t="50221" x="3803650" y="4279900"/>
          <p14:tracePt t="50237" x="3841750" y="4286250"/>
          <p14:tracePt t="50254" x="3892550" y="4311650"/>
          <p14:tracePt t="50270" x="3968750" y="4324350"/>
          <p14:tracePt t="50288" x="4076700" y="4324350"/>
          <p14:tracePt t="50304" x="4235450" y="4324350"/>
          <p14:tracePt t="50320" x="4394200" y="4318000"/>
          <p14:tracePt t="50337" x="4514850" y="4298950"/>
          <p14:tracePt t="50354" x="4597400" y="4267200"/>
          <p14:tracePt t="50357" x="4622800" y="4254500"/>
          <p14:tracePt t="50371" x="4641850" y="4248150"/>
          <p14:tracePt t="50387" x="4660900" y="4229100"/>
          <p14:tracePt t="50404" x="4660900" y="4203700"/>
          <p14:tracePt t="50420" x="4660900" y="4171950"/>
          <p14:tracePt t="50438" x="4660900" y="4152900"/>
          <p14:tracePt t="50454" x="4654550" y="4133850"/>
          <p14:tracePt t="50471" x="4629150" y="4114800"/>
          <p14:tracePt t="50487" x="4591050" y="4102100"/>
          <p14:tracePt t="50504" x="4508500" y="4083050"/>
          <p14:tracePt t="50521" x="4432300" y="4083050"/>
          <p14:tracePt t="50524" x="4387850" y="4083050"/>
          <p14:tracePt t="50537" x="4343400" y="4083050"/>
          <p14:tracePt t="50554" x="4235450" y="4095750"/>
          <p14:tracePt t="50556" x="4203700" y="4102100"/>
          <p14:tracePt t="50570" x="4178300" y="4114800"/>
          <p14:tracePt t="50587" x="4114800" y="4159250"/>
          <p14:tracePt t="50604" x="4089400" y="4184650"/>
          <p14:tracePt t="50620" x="4070350" y="4210050"/>
          <p14:tracePt t="50637" x="4064000" y="4229100"/>
          <p14:tracePt t="50653" x="4064000" y="4241800"/>
          <p14:tracePt t="50671" x="4064000" y="4260850"/>
          <p14:tracePt t="50688" x="4064000" y="4286250"/>
          <p14:tracePt t="50704" x="4089400" y="4305300"/>
          <p14:tracePt t="50721" x="4133850" y="4324350"/>
          <p14:tracePt t="50724" x="4165600" y="4337050"/>
          <p14:tracePt t="50737" x="4203700" y="4349750"/>
          <p14:tracePt t="50740" x="4235450" y="4349750"/>
          <p14:tracePt t="50754" x="4298950" y="4349750"/>
          <p14:tracePt t="50757" x="4362450" y="4349750"/>
          <p14:tracePt t="50770" x="4438650" y="4349750"/>
          <p14:tracePt t="50773" x="4508500" y="4343400"/>
          <p14:tracePt t="50787" x="4610100" y="4324350"/>
          <p14:tracePt t="50804" x="4673600" y="4292600"/>
          <p14:tracePt t="50820" x="4692650" y="4260850"/>
          <p14:tracePt t="50837" x="4699000" y="4241800"/>
          <p14:tracePt t="50853" x="4699000" y="4216400"/>
          <p14:tracePt t="50870" x="4692650" y="4191000"/>
          <p14:tracePt t="50887" x="4667250" y="4159250"/>
          <p14:tracePt t="50904" x="4610100" y="4133850"/>
          <p14:tracePt t="50920" x="4521200" y="4121150"/>
          <p14:tracePt t="50937" x="4451350" y="4121150"/>
          <p14:tracePt t="50954" x="4400550" y="4121150"/>
          <p14:tracePt t="50957" x="4375150" y="4121150"/>
          <p14:tracePt t="50971" x="4356100" y="4127500"/>
          <p14:tracePt t="50973" x="4343400" y="4133850"/>
          <p14:tracePt t="50987" x="4330700" y="4152900"/>
          <p14:tracePt t="51003" x="4318000" y="4178300"/>
          <p14:tracePt t="51020" x="4318000" y="4197350"/>
          <p14:tracePt t="51036" x="4318000" y="4210050"/>
          <p14:tracePt t="51053" x="4318000" y="4222750"/>
          <p14:tracePt t="51070" x="4337050" y="4229100"/>
          <p14:tracePt t="51086" x="4343400" y="4235450"/>
          <p14:tracePt t="51103" x="4368800" y="4235450"/>
          <p14:tracePt t="51120" x="4400550" y="4235450"/>
          <p14:tracePt t="51137" x="4425950" y="4216400"/>
          <p14:tracePt t="51153" x="4445000" y="4197350"/>
          <p14:tracePt t="51170" x="4457700" y="4171950"/>
          <p14:tracePt t="51187" x="4457700" y="4165600"/>
          <p14:tracePt t="51204" x="4457700" y="4159250"/>
          <p14:tracePt t="51556" x="0" y="0"/>
        </p14:tracePtLst>
        <p14:tracePtLst>
          <p14:tracePt t="52222" x="1054100" y="3867150"/>
          <p14:tracePt t="52229" x="1041400" y="3867150"/>
          <p14:tracePt t="52245" x="1028700" y="3873500"/>
          <p14:tracePt t="52253" x="1022350" y="3879850"/>
          <p14:tracePt t="52270" x="1016000" y="3886200"/>
          <p14:tracePt t="52286" x="1009650" y="3886200"/>
          <p14:tracePt t="52303" x="1003300" y="3892550"/>
          <p14:tracePt t="52319" x="990600" y="3905250"/>
          <p14:tracePt t="52336" x="990600" y="3911600"/>
          <p14:tracePt t="52353" x="990600" y="3924300"/>
          <p14:tracePt t="52356" x="990600" y="3930650"/>
          <p14:tracePt t="52370" x="990600" y="3943350"/>
          <p14:tracePt t="52386" x="990600" y="3956050"/>
          <p14:tracePt t="52403" x="996950" y="3981450"/>
          <p14:tracePt t="52420" x="1035050" y="4000500"/>
          <p14:tracePt t="52436" x="1085850" y="4019550"/>
          <p14:tracePt t="52453" x="1149350" y="4025900"/>
          <p14:tracePt t="52469" x="1238250" y="4025900"/>
          <p14:tracePt t="52486" x="1301750" y="4025900"/>
          <p14:tracePt t="52503" x="1358900" y="4013200"/>
          <p14:tracePt t="52520" x="1384300" y="3994150"/>
          <p14:tracePt t="52536" x="1403350" y="3968750"/>
          <p14:tracePt t="52553" x="1409700" y="3962400"/>
          <p14:tracePt t="52569" x="1416050" y="3956050"/>
          <p14:tracePt t="52588" x="1416050" y="3949700"/>
          <p14:tracePt t="52603" x="1416050" y="3930650"/>
          <p14:tracePt t="52620" x="1403350" y="3905250"/>
          <p14:tracePt t="52636" x="1365250" y="3879850"/>
          <p14:tracePt t="52653" x="1301750" y="3848100"/>
          <p14:tracePt t="52669" x="1238250" y="3829050"/>
          <p14:tracePt t="52687" x="1187450" y="3822700"/>
          <p14:tracePt t="52703" x="1123950" y="3810000"/>
          <p14:tracePt t="52720" x="1079500" y="3810000"/>
          <p14:tracePt t="52736" x="1047750" y="3810000"/>
          <p14:tracePt t="52740" x="1035050" y="3810000"/>
          <p14:tracePt t="52753" x="1022350" y="3810000"/>
          <p14:tracePt t="52770" x="996950" y="3822700"/>
          <p14:tracePt t="52786" x="977900" y="3841750"/>
          <p14:tracePt t="52788" x="965200" y="3848100"/>
          <p14:tracePt t="52803" x="939800" y="3854450"/>
          <p14:tracePt t="52819" x="920750" y="3873500"/>
          <p14:tracePt t="52836" x="908050" y="3892550"/>
          <p14:tracePt t="52853" x="908050" y="3911600"/>
          <p14:tracePt t="52869" x="908050" y="3943350"/>
          <p14:tracePt t="52886" x="908050" y="3962400"/>
          <p14:tracePt t="52903" x="908050" y="3987800"/>
          <p14:tracePt t="52919" x="908050" y="4000500"/>
          <p14:tracePt t="52936" x="920750" y="4013200"/>
          <p14:tracePt t="52952" x="927100" y="4019550"/>
          <p14:tracePt t="52969" x="952500" y="4032250"/>
          <p14:tracePt t="52986" x="971550" y="4044950"/>
          <p14:tracePt t="53002" x="1003300" y="4051300"/>
          <p14:tracePt t="53019" x="1085850" y="4051300"/>
          <p14:tracePt t="53036" x="1149350" y="4038600"/>
          <p14:tracePt t="53053" x="1193800" y="4019550"/>
          <p14:tracePt t="53069" x="1231900" y="3987800"/>
          <p14:tracePt t="53086" x="1263650" y="3962400"/>
          <p14:tracePt t="53103" x="1276350" y="3943350"/>
          <p14:tracePt t="53119" x="1276350" y="3930650"/>
          <p14:tracePt t="53136" x="1276350" y="3917950"/>
          <p14:tracePt t="53153" x="1276350" y="3898900"/>
          <p14:tracePt t="53169" x="1276350" y="3886200"/>
          <p14:tracePt t="53187" x="1231900" y="3867150"/>
          <p14:tracePt t="53203" x="1212850" y="3860800"/>
          <p14:tracePt t="53219" x="1162050" y="3854450"/>
          <p14:tracePt t="53236" x="1123950" y="3854450"/>
          <p14:tracePt t="53253" x="1079500" y="3854450"/>
          <p14:tracePt t="53269" x="1041400" y="3854450"/>
          <p14:tracePt t="53286" x="1016000" y="3854450"/>
          <p14:tracePt t="53302" x="990600" y="3873500"/>
          <p14:tracePt t="53319" x="977900" y="3886200"/>
          <p14:tracePt t="53336" x="965200" y="3898900"/>
          <p14:tracePt t="53353" x="958850" y="3917950"/>
          <p14:tracePt t="53369" x="952500" y="3930650"/>
          <p14:tracePt t="53372" x="952500" y="3937000"/>
          <p14:tracePt t="53386" x="952500" y="3949700"/>
          <p14:tracePt t="53403" x="958850" y="3987800"/>
          <p14:tracePt t="53421" x="965200" y="3994150"/>
          <p14:tracePt t="53436" x="996950" y="4019550"/>
          <p14:tracePt t="53453" x="1047750" y="4038600"/>
          <p14:tracePt t="53470" x="1111250" y="4051300"/>
          <p14:tracePt t="53486" x="1168400" y="4051300"/>
          <p14:tracePt t="53503" x="1219200" y="4051300"/>
          <p14:tracePt t="53520" x="1250950" y="4044950"/>
          <p14:tracePt t="53536" x="1263650" y="4032250"/>
          <p14:tracePt t="53552" x="1270000" y="4025900"/>
          <p14:tracePt t="53569" x="1270000" y="4013200"/>
          <p14:tracePt t="53572" x="1270000" y="4000500"/>
          <p14:tracePt t="53602" x="1270000" y="3981450"/>
          <p14:tracePt t="53605" x="1263650" y="3968750"/>
          <p14:tracePt t="53619" x="1244600" y="3943350"/>
          <p14:tracePt t="53636" x="1193800" y="3917950"/>
          <p14:tracePt t="53652" x="1111250" y="3892550"/>
          <p14:tracePt t="53669" x="1054100" y="3879850"/>
          <p14:tracePt t="53686" x="1009650" y="3879850"/>
          <p14:tracePt t="53703" x="971550" y="3879850"/>
          <p14:tracePt t="53720" x="958850" y="3886200"/>
          <p14:tracePt t="53736" x="946150" y="3898900"/>
          <p14:tracePt t="53753" x="933450" y="3917950"/>
          <p14:tracePt t="53756" x="933450" y="3930650"/>
          <p14:tracePt t="53786" x="933450" y="3949700"/>
          <p14:tracePt t="53788" x="933450" y="3962400"/>
          <p14:tracePt t="53802" x="933450" y="3968750"/>
          <p14:tracePt t="53819" x="939800" y="4000500"/>
          <p14:tracePt t="53836" x="952500" y="4006850"/>
          <p14:tracePt t="53853" x="984250" y="4013200"/>
          <p14:tracePt t="53869" x="1003300" y="4019550"/>
          <p14:tracePt t="53886" x="1035050" y="4019550"/>
          <p14:tracePt t="53902" x="1073150" y="4013200"/>
          <p14:tracePt t="53919" x="1092200" y="3994150"/>
          <p14:tracePt t="53936" x="1111250" y="3975100"/>
          <p14:tracePt t="53953" x="1111250" y="3956050"/>
          <p14:tracePt t="53956" x="1111250" y="3943350"/>
          <p14:tracePt t="53969" x="1111250" y="3937000"/>
          <p14:tracePt t="53972" x="1111250" y="3924300"/>
          <p14:tracePt t="53986" x="1111250" y="3917950"/>
          <p14:tracePt t="53988" x="1104900" y="3911600"/>
          <p14:tracePt t="54002" x="1098550" y="3898900"/>
          <p14:tracePt t="54006" x="1098550" y="3892550"/>
          <p14:tracePt t="54020" x="1066800" y="3879850"/>
          <p14:tracePt t="54036" x="1028700" y="3867150"/>
          <p14:tracePt t="54052" x="996950" y="3860800"/>
          <p14:tracePt t="54069" x="971550" y="3854450"/>
          <p14:tracePt t="54086" x="952500" y="3854450"/>
          <p14:tracePt t="54102" x="939800" y="3854450"/>
          <p14:tracePt t="54119" x="927100" y="3860800"/>
          <p14:tracePt t="54135" x="914400" y="3898900"/>
          <p14:tracePt t="54152" x="908050" y="3917950"/>
          <p14:tracePt t="54169" x="908050" y="3949700"/>
          <p14:tracePt t="54186" x="914400" y="3975100"/>
          <p14:tracePt t="54188" x="927100" y="3987800"/>
          <p14:tracePt t="54203" x="946150" y="4006850"/>
          <p14:tracePt t="54220" x="977900" y="4019550"/>
          <p14:tracePt t="54235" x="1009650" y="4025900"/>
          <p14:tracePt t="54253" x="1047750" y="4025900"/>
          <p14:tracePt t="54270" x="1098550" y="4013200"/>
          <p14:tracePt t="54285" x="1143000" y="3981450"/>
          <p14:tracePt t="54302" x="1168400" y="3943350"/>
          <p14:tracePt t="54319" x="1181100" y="3917950"/>
          <p14:tracePt t="54336" x="1181100" y="3905250"/>
          <p14:tracePt t="54352" x="1181100" y="3892550"/>
          <p14:tracePt t="54369" x="1181100" y="3886200"/>
          <p14:tracePt t="54386" x="1174750" y="3873500"/>
          <p14:tracePt t="54438" x="1162050" y="3873500"/>
          <p14:tracePt t="54444" x="1155700" y="3873500"/>
          <p14:tracePt t="54452" x="1149350" y="3873500"/>
          <p14:tracePt t="54470" x="1123950" y="3892550"/>
          <p14:tracePt t="54486" x="1092200" y="3911600"/>
          <p14:tracePt t="54503" x="1079500" y="3949700"/>
          <p14:tracePt t="54519" x="1079500" y="3962400"/>
          <p14:tracePt t="54535" x="1079500" y="3975100"/>
          <p14:tracePt t="54552" x="1085850" y="3994150"/>
          <p14:tracePt t="54569" x="1098550" y="4000500"/>
          <p14:tracePt t="54586" x="1111250" y="4000500"/>
          <p14:tracePt t="54602" x="1136650" y="4000500"/>
          <p14:tracePt t="54604" x="1149350" y="4000500"/>
          <p14:tracePt t="54619" x="1174750" y="3987800"/>
          <p14:tracePt t="54636" x="1181100" y="3968750"/>
          <p14:tracePt t="54652" x="1181100" y="3943350"/>
          <p14:tracePt t="54669" x="1174750" y="3924300"/>
          <p14:tracePt t="54686" x="1168400" y="3917950"/>
          <p14:tracePt t="54703" x="1162050" y="3911600"/>
          <p14:tracePt t="54719" x="1149350" y="3911600"/>
          <p14:tracePt t="55205" x="0" y="0"/>
        </p14:tracePtLst>
        <p14:tracePtLst>
          <p14:tracePt t="57423" x="1930400" y="3867150"/>
          <p14:tracePt t="57461" x="1917700" y="3867150"/>
          <p14:tracePt t="57471" x="1911350" y="3867150"/>
          <p14:tracePt t="57478" x="1905000" y="3886200"/>
          <p14:tracePt t="57487" x="1898650" y="3911600"/>
          <p14:tracePt t="57503" x="1879600" y="3962400"/>
          <p14:tracePt t="57520" x="1873250" y="4013200"/>
          <p14:tracePt t="57524" x="1873250" y="4038600"/>
          <p14:tracePt t="57536" x="1873250" y="4051300"/>
          <p14:tracePt t="57552" x="1873250" y="4089400"/>
          <p14:tracePt t="57568" x="1879600" y="4095750"/>
          <p14:tracePt t="57597" x="1885950" y="4102100"/>
          <p14:tracePt t="57623" x="1898650" y="4095750"/>
          <p14:tracePt t="57629" x="1905000" y="4083050"/>
          <p14:tracePt t="57636" x="1917700" y="4064000"/>
          <p14:tracePt t="57651" x="1936750" y="4013200"/>
          <p14:tracePt t="57668" x="1949450" y="3956050"/>
          <p14:tracePt t="57685" x="1949450" y="3930650"/>
          <p14:tracePt t="57701" x="1949450" y="3911600"/>
          <p14:tracePt t="57719" x="1949450" y="3898900"/>
          <p14:tracePt t="57735" x="1949450" y="3892550"/>
          <p14:tracePt t="57790" x="1949450" y="3886200"/>
          <p14:tracePt t="57806" x="1943100" y="3898900"/>
          <p14:tracePt t="57815" x="1936750" y="3917950"/>
          <p14:tracePt t="57823" x="1930400" y="3930650"/>
          <p14:tracePt t="57836" x="1924050" y="3975100"/>
          <p14:tracePt t="57853" x="1924050" y="3994150"/>
          <p14:tracePt t="57868" x="1924050" y="4000500"/>
          <p14:tracePt t="57988" x="1924050" y="3987800"/>
          <p14:tracePt t="58005" x="1924050" y="3981450"/>
          <p14:tracePt t="58078" x="1924050" y="3975100"/>
          <p14:tracePt t="58094" x="1924050" y="3968750"/>
          <p14:tracePt t="58102" x="1924050" y="3956050"/>
          <p14:tracePt t="58166" x="1924050" y="3943350"/>
          <p14:tracePt t="58270" x="1917700" y="3943350"/>
          <p14:tracePt t="58278" x="1911350" y="3943350"/>
          <p14:tracePt t="58293" x="1911350" y="3956050"/>
          <p14:tracePt t="58302" x="1911350" y="3962400"/>
          <p14:tracePt t="58416" x="1911350" y="3956050"/>
          <p14:tracePt t="58423" x="1911350" y="3949700"/>
          <p14:tracePt t="58436" x="1911350" y="3937000"/>
          <p14:tracePt t="58453" x="1911350" y="3930650"/>
          <p14:tracePt t="58542" x="1911350" y="3924300"/>
          <p14:tracePt t="58548" x="0" y="0"/>
        </p14:tracePtLst>
        <p14:tracePtLst>
          <p14:tracePt t="58983" x="736600" y="4210050"/>
          <p14:tracePt t="58997" x="730250" y="4216400"/>
          <p14:tracePt t="59007" x="730250" y="4222750"/>
          <p14:tracePt t="59019" x="711200" y="4222750"/>
          <p14:tracePt t="59035" x="698500" y="4241800"/>
          <p14:tracePt t="59051" x="685800" y="4254500"/>
          <p14:tracePt t="59067" x="673100" y="4267200"/>
          <p14:tracePt t="59084" x="666750" y="4267200"/>
          <p14:tracePt t="59101" x="666750" y="4286250"/>
          <p14:tracePt t="59291" x="0" y="0"/>
        </p14:tracePtLst>
        <p14:tracePtLst>
          <p14:tracePt t="59935" x="927100" y="4362450"/>
          <p14:tracePt t="60012" x="0" y="0"/>
        </p14:tracePtLst>
        <p14:tracePtLst>
          <p14:tracePt t="60383" x="1911350" y="4133850"/>
          <p14:tracePt t="60406" x="1898650" y="4133850"/>
          <p14:tracePt t="60413" x="1892300" y="4133850"/>
          <p14:tracePt t="60420" x="1885950" y="4140200"/>
          <p14:tracePt t="60433" x="1873250" y="4146550"/>
          <p14:tracePt t="60450" x="1860550" y="4171950"/>
          <p14:tracePt t="60467" x="1847850" y="4216400"/>
          <p14:tracePt t="60483" x="1847850" y="4254500"/>
          <p14:tracePt t="60500" x="1847850" y="4279900"/>
          <p14:tracePt t="60517" x="1860550" y="4324350"/>
          <p14:tracePt t="60534" x="1892300" y="4343400"/>
          <p14:tracePt t="60550" x="1943100" y="4362450"/>
          <p14:tracePt t="60568" x="1993900" y="4368800"/>
          <p14:tracePt t="60583" x="2051050" y="4368800"/>
          <p14:tracePt t="60600" x="2101850" y="4368800"/>
          <p14:tracePt t="60617" x="2152650" y="4349750"/>
          <p14:tracePt t="60620" x="2165350" y="4337050"/>
          <p14:tracePt t="60634" x="2171700" y="4324350"/>
          <p14:tracePt t="60636" x="2184400" y="4311650"/>
          <p14:tracePt t="60650" x="2190750" y="4298950"/>
          <p14:tracePt t="60667" x="2190750" y="4279900"/>
          <p14:tracePt t="60684" x="2190750" y="4260850"/>
          <p14:tracePt t="60700" x="2190750" y="4241800"/>
          <p14:tracePt t="60717" x="2178050" y="4235450"/>
          <p14:tracePt t="60734" x="2171700" y="4229100"/>
          <p14:tracePt t="61934" x="2171700" y="4241800"/>
          <p14:tracePt t="61942" x="2171700" y="4254500"/>
          <p14:tracePt t="61951" x="2171700" y="4260850"/>
          <p14:tracePt t="61969" x="2171700" y="4298950"/>
          <p14:tracePt t="61972" x="2171700" y="4318000"/>
          <p14:tracePt t="61983" x="2178050" y="4337050"/>
          <p14:tracePt t="62000" x="2184400" y="4375150"/>
          <p14:tracePt t="62017" x="2203450" y="4394200"/>
          <p14:tracePt t="62020" x="2209800" y="4406900"/>
          <p14:tracePt t="62033" x="2222500" y="4419600"/>
          <p14:tracePt t="62036" x="2222500" y="4425950"/>
          <p14:tracePt t="62050" x="2228850" y="4432300"/>
          <p14:tracePt t="62052" x="2241550" y="4438650"/>
          <p14:tracePt t="62068" x="2254250" y="4445000"/>
          <p14:tracePt t="62083" x="2298700" y="4451350"/>
          <p14:tracePt t="62100" x="2330450" y="4451350"/>
          <p14:tracePt t="62116" x="2400300" y="4451350"/>
          <p14:tracePt t="62133" x="2438400" y="4432300"/>
          <p14:tracePt t="62150" x="2470150" y="4400550"/>
          <p14:tracePt t="62166" x="2482850" y="4368800"/>
          <p14:tracePt t="62183" x="2482850" y="4337050"/>
          <p14:tracePt t="62199" x="2482850" y="4311650"/>
          <p14:tracePt t="62216" x="2482850" y="4298950"/>
          <p14:tracePt t="62233" x="2476500" y="4279900"/>
          <p14:tracePt t="62236" x="2470150" y="4273550"/>
          <p14:tracePt t="62276" x="2463800" y="4273550"/>
          <p14:tracePt t="62292" x="2457450" y="4273550"/>
          <p14:tracePt t="62307" x="2444750" y="4273550"/>
          <p14:tracePt t="62316" x="2438400" y="4273550"/>
          <p14:tracePt t="62324" x="2432050" y="4273550"/>
          <p14:tracePt t="62333" x="2425700" y="4273550"/>
          <p14:tracePt t="62350" x="2400300" y="4273550"/>
          <p14:tracePt t="62366" x="2374900" y="4273550"/>
          <p14:tracePt t="62383" x="2343150" y="4273550"/>
          <p14:tracePt t="62400" x="2324100" y="4273550"/>
          <p14:tracePt t="62416" x="2292350" y="4273550"/>
          <p14:tracePt t="62433" x="2273300" y="4273550"/>
          <p14:tracePt t="62436" x="2254250" y="4273550"/>
          <p14:tracePt t="62450" x="2235200" y="4273550"/>
          <p14:tracePt t="62466" x="2222500" y="4279900"/>
          <p14:tracePt t="62484" x="2197100" y="4279900"/>
          <p14:tracePt t="62501" x="2190750" y="4286250"/>
          <p14:tracePt t="62516" x="2190750" y="4292600"/>
          <p14:tracePt t="62533" x="2184400" y="4298950"/>
          <p14:tracePt t="62564" x="2184400" y="4305300"/>
          <p14:tracePt t="62677" x="2184400" y="4311650"/>
          <p14:tracePt t="62727" x="2184400" y="4305300"/>
          <p14:tracePt t="62767" x="2184400" y="4298950"/>
          <p14:tracePt t="62774" x="2184400" y="4292600"/>
          <p14:tracePt t="62790" x="2184400" y="4286250"/>
          <p14:tracePt t="62800" x="2178050" y="4279900"/>
          <p14:tracePt t="62818" x="2165350" y="4260850"/>
          <p14:tracePt t="62822" x="2146300" y="4254500"/>
          <p14:tracePt t="62833" x="2133600" y="4248150"/>
          <p14:tracePt t="62849" x="2120900" y="4235450"/>
          <p14:tracePt t="62852" x="2108200" y="4229100"/>
          <p14:tracePt t="62866" x="2101850" y="4229100"/>
          <p14:tracePt t="62883" x="2089150" y="4229100"/>
          <p14:tracePt t="62916" x="2082800" y="4229100"/>
          <p14:tracePt t="62933" x="2076450" y="4229100"/>
          <p14:tracePt t="62963" x="2070100" y="4229100"/>
          <p14:tracePt t="62979" x="2063750" y="4229100"/>
          <p14:tracePt t="62995" x="2057400" y="4235450"/>
          <p14:tracePt t="63012" x="2057400" y="4241800"/>
          <p14:tracePt t="63036" x="2057400" y="4248150"/>
          <p14:tracePt t="63044" x="2057400" y="4254500"/>
          <p14:tracePt t="63052" x="2057400" y="4267200"/>
          <p14:tracePt t="63066" x="2070100" y="4279900"/>
          <p14:tracePt t="63083" x="2101850" y="4305300"/>
          <p14:tracePt t="63099" x="2127250" y="4324350"/>
          <p14:tracePt t="63260" x="0" y="0"/>
        </p14:tracePtLst>
        <p14:tracePtLst>
          <p14:tracePt t="63992" x="10483850" y="2590800"/>
          <p14:tracePt t="64024" x="10490200" y="2590800"/>
          <p14:tracePt t="64034" x="10502900" y="2590800"/>
          <p14:tracePt t="64050" x="10515600" y="2609850"/>
          <p14:tracePt t="64054" x="10528300" y="2616200"/>
          <p14:tracePt t="64068" x="10591800" y="2660650"/>
          <p14:tracePt t="64084" x="10693400" y="2705100"/>
          <p14:tracePt t="64099" x="10826750" y="2749550"/>
          <p14:tracePt t="64116" x="10960100" y="2774950"/>
          <p14:tracePt t="64132" x="11042650" y="2774950"/>
          <p14:tracePt t="64149" x="11118850" y="2749550"/>
          <p14:tracePt t="64166" x="11144250" y="2711450"/>
          <p14:tracePt t="64182" x="11156950" y="2660650"/>
          <p14:tracePt t="64199" x="11156950" y="2616200"/>
          <p14:tracePt t="64216" x="11156950" y="2578100"/>
          <p14:tracePt t="64232" x="11150600" y="2559050"/>
          <p14:tracePt t="64250" x="11150600" y="2552700"/>
          <p14:tracePt t="64256" x="11144250" y="2546350"/>
          <p14:tracePt t="64267" x="11137900" y="2540000"/>
          <p14:tracePt t="64293" x="11137900" y="2533650"/>
          <p14:tracePt t="64420" x="0" y="0"/>
        </p14:tracePtLst>
        <p14:tracePtLst>
          <p14:tracePt t="65974" x="723900" y="4375150"/>
          <p14:tracePt t="65997" x="717550" y="4381500"/>
          <p14:tracePt t="66038" x="717550" y="4387850"/>
          <p14:tracePt t="66046" x="717550" y="4394200"/>
          <p14:tracePt t="66054" x="717550" y="4400550"/>
          <p14:tracePt t="66067" x="730250" y="4406900"/>
          <p14:tracePt t="66084" x="838200" y="4413250"/>
          <p14:tracePt t="66099" x="882650" y="4413250"/>
          <p14:tracePt t="66102" x="927100" y="4413250"/>
          <p14:tracePt t="66116" x="1009650" y="4413250"/>
          <p14:tracePt t="66132" x="1047750" y="4400550"/>
          <p14:tracePt t="66149" x="1060450" y="4387850"/>
          <p14:tracePt t="66165" x="1079500" y="4381500"/>
          <p14:tracePt t="66300" x="0" y="0"/>
        </p14:tracePtLst>
        <p14:tracePtLst>
          <p14:tracePt t="69094" x="533400" y="4330700"/>
          <p14:tracePt t="69133" x="552450" y="4330700"/>
          <p14:tracePt t="69143" x="584200" y="4330700"/>
          <p14:tracePt t="69149" x="628650" y="4330700"/>
          <p14:tracePt t="69164" x="768350" y="4330700"/>
          <p14:tracePt t="69181" x="977900" y="4330700"/>
          <p14:tracePt t="69198" x="1174750" y="4330700"/>
          <p14:tracePt t="69214" x="1320800" y="4330700"/>
          <p14:tracePt t="69231" x="1409700" y="4330700"/>
          <p14:tracePt t="69247" x="1460500" y="4330700"/>
          <p14:tracePt t="69252" x="1473200" y="4330700"/>
          <p14:tracePt t="69264" x="1492250" y="4330700"/>
          <p14:tracePt t="69282" x="1543050" y="4330700"/>
          <p14:tracePt t="69300" x="1651000" y="4330700"/>
          <p14:tracePt t="69316" x="1720850" y="4330700"/>
          <p14:tracePt t="69332" x="1758950" y="4330700"/>
          <p14:tracePt t="69350" x="1765300" y="4330700"/>
          <p14:tracePt t="69438" x="1746250" y="4330700"/>
          <p14:tracePt t="69445" x="1714500" y="4337050"/>
          <p14:tracePt t="69455" x="1676400" y="4343400"/>
          <p14:tracePt t="69464" x="1644650" y="4343400"/>
          <p14:tracePt t="69481" x="1517650" y="4343400"/>
          <p14:tracePt t="69498" x="1371600" y="4343400"/>
          <p14:tracePt t="69501" x="1308100" y="4343400"/>
          <p14:tracePt t="69515" x="1212850" y="4343400"/>
          <p14:tracePt t="69532" x="1162050" y="4343400"/>
          <p14:tracePt t="69548" x="1143000" y="4343400"/>
          <p14:tracePt t="69565" x="1136650" y="4343400"/>
          <p14:tracePt t="69646" x="1155700" y="4343400"/>
          <p14:tracePt t="69653" x="1187450" y="4343400"/>
          <p14:tracePt t="69664" x="1238250" y="4343400"/>
          <p14:tracePt t="69681" x="1365250" y="4343400"/>
          <p14:tracePt t="69685" x="1428750" y="4343400"/>
          <p14:tracePt t="69698" x="1473200" y="4343400"/>
          <p14:tracePt t="69701" x="1504950" y="4343400"/>
          <p14:tracePt t="69715" x="1530350" y="4343400"/>
          <p14:tracePt t="69731" x="1536700" y="4343400"/>
          <p14:tracePt t="69774" x="1524000" y="4343400"/>
          <p14:tracePt t="69783" x="1485900" y="4343400"/>
          <p14:tracePt t="69789" x="1422400" y="4343400"/>
          <p14:tracePt t="69799" x="1333500" y="4343400"/>
          <p14:tracePt t="69814" x="1168400" y="4343400"/>
          <p14:tracePt t="69831" x="1022350" y="4343400"/>
          <p14:tracePt t="69847" x="901700" y="4337050"/>
          <p14:tracePt t="69863" x="869950" y="4337050"/>
          <p14:tracePt t="69881" x="857250" y="4337050"/>
          <p14:tracePt t="69924" x="857250" y="4330700"/>
          <p14:tracePt t="69941" x="863600" y="4324350"/>
          <p14:tracePt t="69948" x="889000" y="4324350"/>
          <p14:tracePt t="69956" x="946150" y="4324350"/>
          <p14:tracePt t="69964" x="1028700" y="4324350"/>
          <p14:tracePt t="69980" x="1250950" y="4324350"/>
          <p14:tracePt t="69997" x="1447800" y="4324350"/>
          <p14:tracePt t="70014" x="1555750" y="4324350"/>
          <p14:tracePt t="70031" x="1587500" y="4324350"/>
          <p14:tracePt t="70047" x="1593850" y="4324350"/>
          <p14:tracePt t="70101" x="1581150" y="4324350"/>
          <p14:tracePt t="70111" x="1536700" y="4324350"/>
          <p14:tracePt t="70118" x="1473200" y="4324350"/>
          <p14:tracePt t="70131" x="1314450" y="4324350"/>
          <p14:tracePt t="70147" x="1181100" y="4324350"/>
          <p14:tracePt t="70164" x="1104900" y="4324350"/>
          <p14:tracePt t="70180" x="1085850" y="4324350"/>
          <p14:tracePt t="70245" x="1104900" y="4324350"/>
          <p14:tracePt t="70256" x="1149350" y="4324350"/>
          <p14:tracePt t="70264" x="1212850" y="4324350"/>
          <p14:tracePt t="70282" x="1390650" y="4324350"/>
          <p14:tracePt t="70287" x="1511300" y="4324350"/>
          <p14:tracePt t="70300" x="1689100" y="4324350"/>
          <p14:tracePt t="70317" x="1765300" y="4324350"/>
          <p14:tracePt t="70331" x="1778000" y="4324350"/>
          <p14:tracePt t="70348" x="1784350" y="4324350"/>
          <p14:tracePt t="70700" x="0" y="0"/>
        </p14:tracePtLst>
        <p14:tracePtLst>
          <p14:tracePt t="72542" x="9080500" y="3117850"/>
          <p14:tracePt t="72613" x="9105900" y="3117850"/>
          <p14:tracePt t="72621" x="9156700" y="3117850"/>
          <p14:tracePt t="72629" x="9226550" y="3117850"/>
          <p14:tracePt t="72647" x="9461500" y="3117850"/>
          <p14:tracePt t="72662" x="9829800" y="3117850"/>
          <p14:tracePt t="72679" x="10242550" y="3117850"/>
          <p14:tracePt t="72696" x="10477500" y="3117850"/>
          <p14:tracePt t="72713" x="10553700" y="3117850"/>
          <p14:tracePt t="72730" x="10566400" y="3117850"/>
          <p14:tracePt t="72822" x="10553700" y="3117850"/>
          <p14:tracePt t="72830" x="10521950" y="3117850"/>
          <p14:tracePt t="72838" x="10483850" y="3117850"/>
          <p14:tracePt t="72847" x="10407650" y="3117850"/>
          <p14:tracePt t="72863" x="10236200" y="3117850"/>
          <p14:tracePt t="72881" x="10020300" y="3117850"/>
          <p14:tracePt t="72884" x="9899650" y="3117850"/>
          <p14:tracePt t="72896" x="9785350" y="3117850"/>
          <p14:tracePt t="72900" x="9690100" y="3117850"/>
          <p14:tracePt t="72913" x="9607550" y="3117850"/>
          <p14:tracePt t="72917" x="9525000" y="3117850"/>
          <p14:tracePt t="72929" x="9461500" y="3117850"/>
          <p14:tracePt t="72946" x="9366250" y="3117850"/>
          <p14:tracePt t="72948" x="9340850" y="3117850"/>
          <p14:tracePt t="72962" x="9315450" y="3117850"/>
          <p14:tracePt t="72979" x="9290050" y="3117850"/>
          <p14:tracePt t="72995" x="9283700" y="3117850"/>
          <p14:tracePt t="73076" x="9277350" y="3111500"/>
          <p14:tracePt t="73085" x="9290050" y="3105150"/>
          <p14:tracePt t="73097" x="9296400" y="3105150"/>
          <p14:tracePt t="73113" x="9398000" y="3105150"/>
          <p14:tracePt t="73117" x="9467850" y="3105150"/>
          <p14:tracePt t="73130" x="9537700" y="3105150"/>
          <p14:tracePt t="73135" x="9594850" y="3105150"/>
          <p14:tracePt t="73147" x="9626600" y="3105150"/>
          <p14:tracePt t="73164" x="9652000" y="3105150"/>
          <p14:tracePt t="73214" x="9639300" y="3105150"/>
          <p14:tracePt t="73221" x="9594850" y="3105150"/>
          <p14:tracePt t="73230" x="9525000" y="3105150"/>
          <p14:tracePt t="73247" x="9321800" y="3105150"/>
          <p14:tracePt t="73263" x="9080500" y="3105150"/>
          <p14:tracePt t="73279" x="8877300" y="3105150"/>
          <p14:tracePt t="73296" x="8775700" y="3105150"/>
          <p14:tracePt t="73299" x="8756650" y="3105150"/>
          <p14:tracePt t="73313" x="8743950" y="3105150"/>
          <p14:tracePt t="73391" x="8750300" y="3105150"/>
          <p14:tracePt t="73397" x="8782050" y="3105150"/>
          <p14:tracePt t="73407" x="8813800" y="3105150"/>
          <p14:tracePt t="73413" x="8864600" y="3105150"/>
          <p14:tracePt t="73430" x="8985250" y="3105150"/>
          <p14:tracePt t="73446" x="9093200" y="3105150"/>
          <p14:tracePt t="73463" x="9175750" y="3105150"/>
          <p14:tracePt t="73480" x="9213850" y="3105150"/>
          <p14:tracePt t="73496" x="9232900" y="3105150"/>
          <p14:tracePt t="73501" x="9239250" y="3105150"/>
          <p14:tracePt t="73768" x="9245600" y="3105150"/>
          <p14:tracePt t="73774" x="9251950" y="3105150"/>
          <p14:tracePt t="73783" x="9258300" y="3105150"/>
          <p14:tracePt t="73797" x="9302750" y="3105150"/>
          <p14:tracePt t="73813" x="9385300" y="3105150"/>
          <p14:tracePt t="73830" x="9512300" y="3105150"/>
          <p14:tracePt t="73847" x="9658350" y="3105150"/>
          <p14:tracePt t="73862" x="9798050" y="3105150"/>
          <p14:tracePt t="73880" x="9886950" y="3105150"/>
          <p14:tracePt t="73896" x="9912350" y="3105150"/>
          <p14:tracePt t="73912" x="9918700" y="3105150"/>
          <p14:tracePt t="74140" x="0" y="0"/>
        </p14:tracePtLst>
        <p14:tracePtLst>
          <p14:tracePt t="74896" x="6921500" y="3543300"/>
          <p14:tracePt t="74944" x="6940550" y="3543300"/>
          <p14:tracePt t="74951" x="6985000" y="3543300"/>
          <p14:tracePt t="74962" x="7048500" y="3543300"/>
          <p14:tracePt t="74979" x="7289800" y="3543300"/>
          <p14:tracePt t="74996" x="7448550" y="3543300"/>
          <p14:tracePt t="75012" x="7543800" y="3543300"/>
          <p14:tracePt t="75029" x="7600950" y="3543300"/>
          <p14:tracePt t="75046" x="7626350" y="3543300"/>
          <p14:tracePt t="75063" x="7664450" y="3543300"/>
          <p14:tracePt t="75079" x="7708900" y="3543300"/>
          <p14:tracePt t="75095" x="7740650" y="3543300"/>
          <p14:tracePt t="75112" x="7772400" y="3543300"/>
          <p14:tracePt t="75181" x="7766050" y="3549650"/>
          <p14:tracePt t="75191" x="7747000" y="3549650"/>
          <p14:tracePt t="75199" x="7708900" y="3549650"/>
          <p14:tracePt t="75212" x="7581900" y="3549650"/>
          <p14:tracePt t="75228" x="7423150" y="3549650"/>
          <p14:tracePt t="75245" x="7251700" y="3549650"/>
          <p14:tracePt t="75262" x="7137400" y="3549650"/>
          <p14:tracePt t="75279" x="7105650" y="3549650"/>
          <p14:tracePt t="75296" x="7092950" y="3549650"/>
          <p14:tracePt t="75360" x="7112000" y="3549650"/>
          <p14:tracePt t="75367" x="7156450" y="3549650"/>
          <p14:tracePt t="75381" x="7302500" y="3549650"/>
          <p14:tracePt t="75396" x="7524750" y="3549650"/>
          <p14:tracePt t="75413" x="7734300" y="3549650"/>
          <p14:tracePt t="75429" x="7848600" y="3549650"/>
          <p14:tracePt t="75446" x="7880350" y="3549650"/>
          <p14:tracePt t="75462" x="7893050" y="3549650"/>
          <p14:tracePt t="75535" x="7886700" y="3549650"/>
          <p14:tracePt t="75541" x="7880350" y="3549650"/>
          <p14:tracePt t="75549" x="7867650" y="3549650"/>
          <p14:tracePt t="75564" x="7854950" y="3549650"/>
          <p14:tracePt t="75580" x="7842250" y="3549650"/>
          <p14:tracePt t="76364" x="0" y="0"/>
        </p14:tracePtLst>
        <p14:tracePtLst>
          <p14:tracePt t="76750" x="7461250" y="3543300"/>
          <p14:tracePt t="76823" x="7473950" y="3543300"/>
          <p14:tracePt t="76830" x="7486650" y="3543300"/>
          <p14:tracePt t="76845" x="7531100" y="3543300"/>
          <p14:tracePt t="76862" x="7575550" y="3543300"/>
          <p14:tracePt t="76878" x="7626350" y="3543300"/>
          <p14:tracePt t="76896" x="7658100" y="3543300"/>
          <p14:tracePt t="76912" x="7670800" y="3543300"/>
          <p14:tracePt t="76928" x="7677150" y="3543300"/>
          <p14:tracePt t="77148" x="0" y="0"/>
        </p14:tracePtLst>
        <p14:tracePtLst>
          <p14:tracePt t="77855" x="8763000" y="3416300"/>
          <p14:tracePt t="77965" x="8763000" y="3422650"/>
          <p14:tracePt t="77973" x="8769350" y="3429000"/>
          <p14:tracePt t="77989" x="8769350" y="3441700"/>
          <p14:tracePt t="77997" x="8775700" y="3454400"/>
          <p14:tracePt t="78012" x="8794750" y="3467100"/>
          <p14:tracePt t="78028" x="8820150" y="3486150"/>
          <p14:tracePt t="78045" x="8858250" y="3498850"/>
          <p14:tracePt t="78061" x="8890000" y="3505200"/>
          <p14:tracePt t="78078" x="8921750" y="3511550"/>
          <p14:tracePt t="78095" x="8966200" y="3517900"/>
          <p14:tracePt t="78112" x="9010650" y="3524250"/>
          <p14:tracePt t="78128" x="9061450" y="3530600"/>
          <p14:tracePt t="78145" x="9105900" y="3543300"/>
          <p14:tracePt t="78161" x="9131300" y="3543300"/>
          <p14:tracePt t="78164" x="9137650" y="3543300"/>
          <p14:tracePt t="78178" x="9144000" y="3543300"/>
          <p14:tracePt t="78194" x="9156700" y="3543300"/>
          <p14:tracePt t="78211" x="9169400" y="3543300"/>
          <p14:tracePt t="78227" x="9175750" y="3543300"/>
          <p14:tracePt t="78244" x="9182100" y="3543300"/>
          <p14:tracePt t="78261" x="9207500" y="3543300"/>
          <p14:tracePt t="78277" x="9226550" y="3543300"/>
          <p14:tracePt t="78294" x="9239250" y="3543300"/>
          <p14:tracePt t="78310" x="9245600" y="3543300"/>
          <p14:tracePt t="78328" x="9258300" y="3543300"/>
          <p14:tracePt t="78344" x="9264650" y="3543300"/>
          <p14:tracePt t="78361" x="9277350" y="3543300"/>
          <p14:tracePt t="78377" x="9283700" y="3543300"/>
          <p14:tracePt t="78574" x="9290050" y="3543300"/>
          <p14:tracePt t="78583" x="9296400" y="3543300"/>
          <p14:tracePt t="78606" x="9296400" y="3536950"/>
          <p14:tracePt t="78614" x="9296400" y="3530600"/>
          <p14:tracePt t="78632" x="9296400" y="3517900"/>
          <p14:tracePt t="78645" x="9290050" y="3505200"/>
          <p14:tracePt t="78662" x="9277350" y="3492500"/>
          <p14:tracePt t="78678" x="9264650" y="3479800"/>
          <p14:tracePt t="78695" x="9251950" y="3460750"/>
          <p14:tracePt t="78711" x="9232900" y="3448050"/>
          <p14:tracePt t="78728" x="9207500" y="3429000"/>
          <p14:tracePt t="78744" x="9182100" y="3416300"/>
          <p14:tracePt t="78748" x="9169400" y="3409950"/>
          <p14:tracePt t="78761" x="9144000" y="3397250"/>
          <p14:tracePt t="78777" x="9099550" y="3378200"/>
          <p14:tracePt t="78779" x="9080500" y="3371850"/>
          <p14:tracePt t="78794" x="9055100" y="3365500"/>
          <p14:tracePt t="78796" x="9048750" y="3365500"/>
          <p14:tracePt t="78811" x="9029700" y="3365500"/>
          <p14:tracePt t="78828" x="8997950" y="3365500"/>
          <p14:tracePt t="78852" x="8991600" y="3365500"/>
          <p14:tracePt t="78878" x="8985250" y="3365500"/>
          <p14:tracePt t="78910" x="8978900" y="3365500"/>
          <p14:tracePt t="78933" x="8966200" y="3365500"/>
          <p14:tracePt t="78941" x="8966200" y="3371850"/>
          <p14:tracePt t="78965" x="8959850" y="3378200"/>
          <p14:tracePt t="78982" x="8959850" y="3384550"/>
          <p14:tracePt t="78989" x="8953500" y="3390900"/>
          <p14:tracePt t="78998" x="8947150" y="3397250"/>
          <p14:tracePt t="79013" x="8947150" y="3403600"/>
          <p14:tracePt t="79028" x="8947150" y="3416300"/>
          <p14:tracePt t="79044" x="8947150" y="3422650"/>
          <p14:tracePt t="79060" x="8947150" y="3429000"/>
          <p14:tracePt t="79078" x="8947150" y="3441700"/>
          <p14:tracePt t="79111" x="8947150" y="3454400"/>
          <p14:tracePt t="79148" x="8947150" y="3460750"/>
          <p14:tracePt t="79190" x="8947150" y="3473450"/>
          <p14:tracePt t="79230" x="8947150" y="3479800"/>
          <p14:tracePt t="79242" x="8953500" y="3486150"/>
          <p14:tracePt t="79254" x="8953500" y="3492500"/>
          <p14:tracePt t="79262" x="8959850" y="3498850"/>
          <p14:tracePt t="79288" x="8966200" y="3505200"/>
          <p14:tracePt t="79298" x="8972550" y="3511550"/>
          <p14:tracePt t="79311" x="8978900" y="3511550"/>
          <p14:tracePt t="79328" x="9017000" y="3524250"/>
          <p14:tracePt t="79345" x="9048750" y="3536950"/>
          <p14:tracePt t="79348" x="9067800" y="3543300"/>
          <p14:tracePt t="79361" x="9086850" y="3556000"/>
          <p14:tracePt t="79364" x="9099550" y="3562350"/>
          <p14:tracePt t="79377" x="9105900" y="3562350"/>
          <p14:tracePt t="79381" x="9118600" y="3562350"/>
          <p14:tracePt t="79395" x="9144000" y="3562350"/>
          <p14:tracePt t="79411" x="9169400" y="3562350"/>
          <p14:tracePt t="79428" x="9188450" y="3562350"/>
          <p14:tracePt t="79444" x="9213850" y="3562350"/>
          <p14:tracePt t="79461" x="9239250" y="3562350"/>
          <p14:tracePt t="79477" x="9258300" y="3562350"/>
          <p14:tracePt t="79494" x="9271000" y="3562350"/>
          <p14:tracePt t="79510" x="9283700" y="3556000"/>
          <p14:tracePt t="79544" x="9290050" y="3556000"/>
          <p14:tracePt t="79561" x="9302750" y="3549650"/>
          <p14:tracePt t="79596" x="9315450" y="3536950"/>
          <p14:tracePt t="79611" x="9315450" y="3530600"/>
          <p14:tracePt t="79628" x="9315450" y="3517900"/>
          <p14:tracePt t="79646" x="9315450" y="3511550"/>
          <p14:tracePt t="79661" x="9315450" y="3505200"/>
          <p14:tracePt t="79677" x="9315450" y="3492500"/>
          <p14:tracePt t="79694" x="9315450" y="3486150"/>
          <p14:tracePt t="79710" x="9315450" y="3473450"/>
          <p14:tracePt t="79727" x="9315450" y="3460750"/>
          <p14:tracePt t="79744" x="9302750" y="3448050"/>
          <p14:tracePt t="79760" x="9283700" y="3441700"/>
          <p14:tracePt t="79777" x="9258300" y="3429000"/>
          <p14:tracePt t="79794" x="9220200" y="3416300"/>
          <p14:tracePt t="79797" x="9207500" y="3409950"/>
          <p14:tracePt t="79810" x="9188450" y="3403600"/>
          <p14:tracePt t="79828" x="9131300" y="3397250"/>
          <p14:tracePt t="79845" x="9074150" y="3384550"/>
          <p14:tracePt t="79860" x="9048750" y="3384550"/>
          <p14:tracePt t="79878" x="9023350" y="3384550"/>
          <p14:tracePt t="79895" x="9004300" y="3384550"/>
          <p14:tracePt t="79910" x="8991600" y="3384550"/>
          <p14:tracePt t="79927" x="8972550" y="3390900"/>
          <p14:tracePt t="79944" x="8972550" y="3397250"/>
          <p14:tracePt t="79960" x="8959850" y="3403600"/>
          <p14:tracePt t="79977" x="8953500" y="3409950"/>
          <p14:tracePt t="79994" x="8947150" y="3416300"/>
          <p14:tracePt t="80010" x="8947150" y="3422650"/>
          <p14:tracePt t="80027" x="8947150" y="3441700"/>
          <p14:tracePt t="80043" x="8947150" y="3454400"/>
          <p14:tracePt t="80060" x="8947150" y="3467100"/>
          <p14:tracePt t="80077" x="8947150" y="3486150"/>
          <p14:tracePt t="80095" x="8947150" y="3498850"/>
          <p14:tracePt t="80111" x="8947150" y="3511550"/>
          <p14:tracePt t="80127" x="8947150" y="3524250"/>
          <p14:tracePt t="80144" x="8947150" y="3530600"/>
          <p14:tracePt t="80160" x="8953500" y="3543300"/>
          <p14:tracePt t="80190" x="8953500" y="3556000"/>
          <p14:tracePt t="80213" x="8959850" y="3556000"/>
          <p14:tracePt t="80229" x="8972550" y="3562350"/>
          <p14:tracePt t="80255" x="8978900" y="3562350"/>
          <p14:tracePt t="80261" x="8991600" y="3568700"/>
          <p14:tracePt t="80277" x="8997950" y="3568700"/>
          <p14:tracePt t="80286" x="9010650" y="3568700"/>
          <p14:tracePt t="80302" x="9023350" y="3568700"/>
          <p14:tracePt t="80310" x="9029700" y="3568700"/>
          <p14:tracePt t="80328" x="9061450" y="3568700"/>
          <p14:tracePt t="80344" x="9086850" y="3568700"/>
          <p14:tracePt t="80361" x="9105900" y="3568700"/>
          <p14:tracePt t="80364" x="9118600" y="3568700"/>
          <p14:tracePt t="80377" x="9124950" y="3568700"/>
          <p14:tracePt t="80381" x="9137650" y="3568700"/>
          <p14:tracePt t="80395" x="9150350" y="3568700"/>
          <p14:tracePt t="80410" x="9169400" y="3568700"/>
          <p14:tracePt t="80413" x="9175750" y="3568700"/>
          <p14:tracePt t="80427" x="9188450" y="3568700"/>
          <p14:tracePt t="80454" x="9201150" y="3575050"/>
          <p14:tracePt t="80461" x="9213850" y="3581400"/>
          <p14:tracePt t="80549" x="9220200" y="3581400"/>
          <p14:tracePt t="80557" x="9226550" y="3581400"/>
          <p14:tracePt t="80573" x="9232900" y="3581400"/>
          <p14:tracePt t="80998" x="9245600" y="3581400"/>
          <p14:tracePt t="81017" x="9258300" y="3575050"/>
          <p14:tracePt t="81025" x="9258300" y="3568700"/>
          <p14:tracePt t="81033" x="9264650" y="3568700"/>
          <p14:tracePt t="81044" x="9277350" y="3549650"/>
          <p14:tracePt t="81060" x="9277350" y="3536950"/>
          <p14:tracePt t="81076" x="9277350" y="3530600"/>
          <p14:tracePt t="81093" x="9277350" y="3517900"/>
          <p14:tracePt t="81109" x="9277350" y="3498850"/>
          <p14:tracePt t="81126" x="9277350" y="3492500"/>
          <p14:tracePt t="81143" x="9277350" y="3479800"/>
          <p14:tracePt t="81160" x="9277350" y="3454400"/>
          <p14:tracePt t="81176" x="9245600" y="3441700"/>
          <p14:tracePt t="81193" x="9220200" y="3429000"/>
          <p14:tracePt t="81210" x="9201150" y="3429000"/>
          <p14:tracePt t="81254" x="9194800" y="3429000"/>
          <p14:tracePt t="81277" x="9188450" y="3429000"/>
          <p14:tracePt t="81795" x="0" y="0"/>
        </p14:tracePtLst>
        <p14:tracePtLst>
          <p14:tracePt t="82582" x="9925050" y="3486150"/>
          <p14:tracePt t="82677" x="9925050" y="3492500"/>
          <p14:tracePt t="82695" x="9950450" y="3492500"/>
          <p14:tracePt t="82703" x="9982200" y="3492500"/>
          <p14:tracePt t="82710" x="10020300" y="3492500"/>
          <p14:tracePt t="82726" x="10147300" y="3492500"/>
          <p14:tracePt t="82743" x="10331450" y="3492500"/>
          <p14:tracePt t="82748" x="10426700" y="3492500"/>
          <p14:tracePt t="82760" x="10528300" y="3492500"/>
          <p14:tracePt t="82776" x="10706100" y="3492500"/>
          <p14:tracePt t="82780" x="10769600" y="3492500"/>
          <p14:tracePt t="82793" x="10826750" y="3492500"/>
          <p14:tracePt t="82798" x="10845800" y="3492500"/>
          <p14:tracePt t="82810" x="10858500" y="3492500"/>
          <p14:tracePt t="82827" x="10864850" y="3492500"/>
          <p14:tracePt t="83116" x="0" y="0"/>
        </p14:tracePtLst>
        <p14:tracePtLst>
          <p14:tracePt t="83773" x="7886700" y="2921000"/>
          <p14:tracePt t="83788" x="7880350" y="2921000"/>
          <p14:tracePt t="83837" x="7867650" y="2927350"/>
          <p14:tracePt t="83853" x="7861300" y="2927350"/>
          <p14:tracePt t="83870" x="7861300" y="2940050"/>
          <p14:tracePt t="83879" x="7861300" y="2946400"/>
          <p14:tracePt t="83894" x="7861300" y="2959100"/>
          <p14:tracePt t="83911" x="7861300" y="2984500"/>
          <p14:tracePt t="83926" x="7880350" y="3016250"/>
          <p14:tracePt t="83944" x="7918450" y="3035300"/>
          <p14:tracePt t="83948" x="7937500" y="3041650"/>
          <p14:tracePt t="83959" x="7956550" y="3048000"/>
          <p14:tracePt t="83975" x="7988300" y="3054350"/>
          <p14:tracePt t="83992" x="8026400" y="3054350"/>
          <p14:tracePt t="84009" x="8058150" y="3054350"/>
          <p14:tracePt t="84026" x="8102600" y="3048000"/>
          <p14:tracePt t="84029" x="8121650" y="3041650"/>
          <p14:tracePt t="84042" x="8128000" y="3041650"/>
          <p14:tracePt t="84059" x="8147050" y="3028950"/>
          <p14:tracePt t="84076" x="8147050" y="3022600"/>
          <p14:tracePt t="84101" x="8147050" y="3016250"/>
          <p14:tracePt t="84109" x="8147050" y="3009900"/>
          <p14:tracePt t="84126" x="8147050" y="3003550"/>
          <p14:tracePt t="84142" x="8147050" y="2997200"/>
          <p14:tracePt t="84160" x="8147050" y="2984500"/>
          <p14:tracePt t="84176" x="8134350" y="2971800"/>
          <p14:tracePt t="84192" x="8115300" y="2971800"/>
          <p14:tracePt t="84209" x="8089900" y="2959100"/>
          <p14:tracePt t="84212" x="8083550" y="2959100"/>
          <p14:tracePt t="84225" x="8077200" y="2959100"/>
          <p14:tracePt t="84228" x="8064500" y="2959100"/>
          <p14:tracePt t="84242" x="8058150" y="2959100"/>
          <p14:tracePt t="84247" x="8051800" y="2959100"/>
          <p14:tracePt t="84259" x="8039100" y="2959100"/>
          <p14:tracePt t="84276" x="8013700" y="2965450"/>
          <p14:tracePt t="84292" x="8001000" y="2971800"/>
          <p14:tracePt t="84309" x="7988300" y="2984500"/>
          <p14:tracePt t="84326" x="7988300" y="2990850"/>
          <p14:tracePt t="84343" x="7988300" y="3003550"/>
          <p14:tracePt t="84359" x="7988300" y="3016250"/>
          <p14:tracePt t="84376" x="7988300" y="3028950"/>
          <p14:tracePt t="84393" x="7994650" y="3048000"/>
          <p14:tracePt t="84396" x="8007350" y="3060700"/>
          <p14:tracePt t="84409" x="8026400" y="3067050"/>
          <p14:tracePt t="84413" x="8045450" y="3067050"/>
          <p14:tracePt t="84426" x="8064500" y="3067050"/>
          <p14:tracePt t="84429" x="8077200" y="3067050"/>
          <p14:tracePt t="84444" x="8128000" y="3067050"/>
          <p14:tracePt t="84459" x="8153400" y="3067050"/>
          <p14:tracePt t="84476" x="8178800" y="3067050"/>
          <p14:tracePt t="84492" x="8185150" y="3060700"/>
          <p14:tracePt t="84509" x="8185150" y="3054350"/>
          <p14:tracePt t="84525" x="8191500" y="3035300"/>
          <p14:tracePt t="84542" x="8191500" y="3028950"/>
          <p14:tracePt t="84559" x="8178800" y="2997200"/>
          <p14:tracePt t="84576" x="8153400" y="2984500"/>
          <p14:tracePt t="84593" x="8121650" y="2971800"/>
          <p14:tracePt t="84609" x="8089900" y="2959100"/>
          <p14:tracePt t="84613" x="8077200" y="2952750"/>
          <p14:tracePt t="84627" x="8070850" y="2952750"/>
          <p14:tracePt t="84644" x="8058150" y="2952750"/>
          <p14:tracePt t="84660" x="8045450" y="2959100"/>
          <p14:tracePt t="84684" x="8045450" y="2971800"/>
          <p14:tracePt t="84693" x="8045450" y="2978150"/>
          <p14:tracePt t="84732" x="8045450" y="2984500"/>
          <p14:tracePt t="84740" x="8045450" y="2997200"/>
          <p14:tracePt t="84750" x="8051800" y="2997200"/>
          <p14:tracePt t="84759" x="8064500" y="2997200"/>
          <p14:tracePt t="84775" x="8108950" y="2997200"/>
          <p14:tracePt t="84792" x="8159750" y="2997200"/>
          <p14:tracePt t="84809" x="8172450" y="2990850"/>
          <p14:tracePt t="84825" x="8178800" y="2990850"/>
          <p14:tracePt t="84842" x="8185150" y="2984500"/>
          <p14:tracePt t="84859" x="8185150" y="2978150"/>
          <p14:tracePt t="85028" x="8210550" y="2978150"/>
          <p14:tracePt t="85036" x="8248650" y="2978150"/>
          <p14:tracePt t="85045" x="8312150" y="2984500"/>
          <p14:tracePt t="85058" x="8413750" y="3003550"/>
          <p14:tracePt t="85075" x="8870950" y="3098800"/>
          <p14:tracePt t="85091" x="9290050" y="3187700"/>
          <p14:tracePt t="85092" x="0" y="0"/>
        </p14:tracePtLst>
        <p14:tracePtLst>
          <p14:tracePt t="85630" x="10871200" y="3498850"/>
          <p14:tracePt t="85728" x="10877550" y="3498850"/>
          <p14:tracePt t="85737" x="10896600" y="3498850"/>
          <p14:tracePt t="85747" x="10922000" y="3498850"/>
          <p14:tracePt t="85759" x="11010900" y="3498850"/>
          <p14:tracePt t="85776" x="11137900" y="3498850"/>
          <p14:tracePt t="85792" x="11290300" y="3498850"/>
          <p14:tracePt t="85796" x="11360150" y="3498850"/>
          <p14:tracePt t="85809" x="11417300" y="3498850"/>
          <p14:tracePt t="85826" x="11474450" y="3498850"/>
          <p14:tracePt t="85842" x="11499850" y="3498850"/>
          <p14:tracePt t="85844" x="11506200" y="3498850"/>
          <p14:tracePt t="86700" x="0" y="0"/>
        </p14:tracePtLst>
        <p14:tracePtLst>
          <p14:tracePt t="88040" x="1955800" y="4159250"/>
          <p14:tracePt t="88049" x="1949450" y="4159250"/>
          <p14:tracePt t="88071" x="1949450" y="4165600"/>
          <p14:tracePt t="88079" x="1949450" y="4171950"/>
          <p14:tracePt t="88092" x="1949450" y="4210050"/>
          <p14:tracePt t="88109" x="1949450" y="4254500"/>
          <p14:tracePt t="88126" x="1949450" y="4298950"/>
          <p14:tracePt t="88142" x="1974850" y="4324350"/>
          <p14:tracePt t="88158" x="2000250" y="4343400"/>
          <p14:tracePt t="88174" x="2044700" y="4362450"/>
          <p14:tracePt t="88192" x="2063750" y="4368800"/>
          <p14:tracePt t="88208" x="2101850" y="4368800"/>
          <p14:tracePt t="88225" x="2114550" y="4368800"/>
          <p14:tracePt t="88229" x="2133600" y="4356100"/>
          <p14:tracePt t="88241" x="2146300" y="4349750"/>
          <p14:tracePt t="88257" x="2159000" y="4330700"/>
          <p14:tracePt t="88260" x="2165350" y="4311650"/>
          <p14:tracePt t="88275" x="2171700" y="4305300"/>
          <p14:tracePt t="88300" x="2171700" y="4298950"/>
          <p14:tracePt t="88308" x="2171700" y="4292600"/>
          <p14:tracePt t="88660" x="0" y="0"/>
        </p14:tracePtLst>
        <p14:tracePtLst>
          <p14:tracePt t="89222" x="3009900" y="4311650"/>
          <p14:tracePt t="89301" x="3016250" y="4311650"/>
          <p14:tracePt t="89310" x="3048000" y="4311650"/>
          <p14:tracePt t="89317" x="3092450" y="4311650"/>
          <p14:tracePt t="89326" x="3149600" y="4311650"/>
          <p14:tracePt t="89341" x="3276600" y="4311650"/>
          <p14:tracePt t="89357" x="3422650" y="4311650"/>
          <p14:tracePt t="89375" x="3536950" y="4311650"/>
          <p14:tracePt t="89392" x="3606800" y="4311650"/>
          <p14:tracePt t="89396" x="3619500" y="4311650"/>
          <p14:tracePt t="89413" x="3625850" y="4311650"/>
          <p14:tracePt t="89471" x="3632200" y="4318000"/>
          <p14:tracePt t="89478" x="3632200" y="4324350"/>
          <p14:tracePt t="89491" x="3606800" y="4330700"/>
          <p14:tracePt t="89508" x="3517900" y="4349750"/>
          <p14:tracePt t="89524" x="3371850" y="4349750"/>
          <p14:tracePt t="89541" x="3232150" y="4349750"/>
          <p14:tracePt t="89557" x="3143250" y="4362450"/>
          <p14:tracePt t="89574" x="3124200" y="4368800"/>
          <p14:tracePt t="89590" x="3117850" y="4368800"/>
          <p14:tracePt t="89662" x="3136900" y="4368800"/>
          <p14:tracePt t="89670" x="3168650" y="4368800"/>
          <p14:tracePt t="89678" x="3225800" y="4368800"/>
          <p14:tracePt t="89693" x="3340100" y="4368800"/>
          <p14:tracePt t="89708" x="3448050" y="4375150"/>
          <p14:tracePt t="89725" x="3486150" y="4387850"/>
          <p14:tracePt t="89790" x="3467100" y="4387850"/>
          <p14:tracePt t="89800" x="3435350" y="4387850"/>
          <p14:tracePt t="89807" x="3384550" y="4387850"/>
          <p14:tracePt t="89824" x="3276600" y="4387850"/>
          <p14:tracePt t="89840" x="3194050" y="4387850"/>
          <p14:tracePt t="89857" x="3175000" y="4387850"/>
          <p14:tracePt t="89933" x="3194050" y="4387850"/>
          <p14:tracePt t="89942" x="3225800" y="4387850"/>
          <p14:tracePt t="89949" x="3276600" y="4387850"/>
          <p14:tracePt t="89957" x="3340100" y="4387850"/>
          <p14:tracePt t="89973" x="3448050" y="4400550"/>
          <p14:tracePt t="89990" x="3479800" y="4406900"/>
          <p14:tracePt t="90007" x="3486150" y="4406900"/>
          <p14:tracePt t="90047" x="3479800" y="4406900"/>
          <p14:tracePt t="90054" x="3454400" y="4406900"/>
          <p14:tracePt t="90065" x="3435350" y="4406900"/>
          <p14:tracePt t="90074" x="3409950" y="4406900"/>
          <p14:tracePt t="90090" x="3371850" y="4406900"/>
          <p14:tracePt t="90093" x="3365500" y="4406900"/>
          <p14:tracePt t="90107" x="3352800" y="4406900"/>
          <p14:tracePt t="90828" x="0" y="0"/>
        </p14:tracePtLst>
        <p14:tracePtLst>
          <p14:tracePt t="91982" x="8318500" y="3937000"/>
          <p14:tracePt t="92021" x="8324850" y="3930650"/>
          <p14:tracePt t="92040" x="8331200" y="3930650"/>
          <p14:tracePt t="92047" x="8350250" y="3930650"/>
          <p14:tracePt t="92056" x="8369300" y="3930650"/>
          <p14:tracePt t="92073" x="8445500" y="3930650"/>
          <p14:tracePt t="92089" x="8566150" y="3930650"/>
          <p14:tracePt t="92091" x="8648700" y="3930650"/>
          <p14:tracePt t="92106" x="8731250" y="3930650"/>
          <p14:tracePt t="92123" x="9017000" y="3930650"/>
          <p14:tracePt t="92139" x="9188450" y="3930650"/>
          <p14:tracePt t="92157" x="9315450" y="3930650"/>
          <p14:tracePt t="92173" x="9410700" y="3930650"/>
          <p14:tracePt t="92191" x="9467850" y="3930650"/>
          <p14:tracePt t="92207" x="9493250" y="3930650"/>
          <p14:tracePt t="92223" x="9499600" y="3930650"/>
          <p14:tracePt t="92390" x="9505950" y="3930650"/>
          <p14:tracePt t="92396" x="9512300" y="3930650"/>
          <p14:tracePt t="92407" x="9518650" y="3930650"/>
          <p14:tracePt t="92424" x="9575800" y="3930650"/>
          <p14:tracePt t="92440" x="9677400" y="3949700"/>
          <p14:tracePt t="92457" x="9772650" y="3962400"/>
          <p14:tracePt t="92460" x="9817100" y="3968750"/>
          <p14:tracePt t="92473" x="9867900" y="3975100"/>
          <p14:tracePt t="92476" x="9880600" y="3975100"/>
          <p14:tracePt t="92489" x="9906000" y="3975100"/>
          <p14:tracePt t="92492" x="9925050" y="3975100"/>
          <p14:tracePt t="92507" x="9931400" y="3975100"/>
          <p14:tracePt t="92523" x="9937750" y="3975100"/>
          <p14:tracePt t="92668" x="0" y="0"/>
        </p14:tracePtLst>
        <p14:tracePtLst>
          <p14:tracePt t="93407" x="2527300" y="4184650"/>
          <p14:tracePt t="93416" x="2508250" y="4191000"/>
          <p14:tracePt t="93422" x="2495550" y="4203700"/>
          <p14:tracePt t="93440" x="2463800" y="4216400"/>
          <p14:tracePt t="93457" x="2451100" y="4222750"/>
          <p14:tracePt t="93460" x="2444750" y="4222750"/>
          <p14:tracePt t="93473" x="2432050" y="4229100"/>
          <p14:tracePt t="93489" x="2419350" y="4235450"/>
          <p14:tracePt t="93506" x="2413000" y="4241800"/>
          <p14:tracePt t="93523" x="2400300" y="4241800"/>
          <p14:tracePt t="93524" x="2387600" y="4248150"/>
          <p14:tracePt t="94757" x="0" y="0"/>
        </p14:tracePtLst>
        <p14:tracePtLst>
          <p14:tracePt t="95463" x="1758950" y="4578350"/>
          <p14:tracePt t="95525" x="1758950" y="4584700"/>
          <p14:tracePt t="95534" x="1758950" y="4591050"/>
          <p14:tracePt t="95541" x="1758950" y="4597400"/>
          <p14:tracePt t="95556" x="1746250" y="4629150"/>
          <p14:tracePt t="95572" x="1746250" y="4667250"/>
          <p14:tracePt t="95589" x="1739900" y="4743450"/>
          <p14:tracePt t="95605" x="1739900" y="4819650"/>
          <p14:tracePt t="95622" x="1739900" y="4895850"/>
          <p14:tracePt t="95639" x="1733550" y="4965700"/>
          <p14:tracePt t="95656" x="1733550" y="5010150"/>
          <p14:tracePt t="95660" x="1733550" y="5041900"/>
          <p14:tracePt t="95673" x="1733550" y="5067300"/>
          <p14:tracePt t="95690" x="1727200" y="5099050"/>
          <p14:tracePt t="95695" x="1727200" y="5111750"/>
          <p14:tracePt t="95706" x="1727200" y="5118100"/>
          <p14:tracePt t="95723" x="1727200" y="5137150"/>
          <p14:tracePt t="95739" x="1727200" y="5143500"/>
          <p14:tracePt t="95815" x="1727200" y="5149850"/>
          <p14:tracePt t="95848" x="1727200" y="5156200"/>
          <p14:tracePt t="95853" x="1727200" y="5162550"/>
          <p14:tracePt t="95862" x="1727200" y="5168900"/>
          <p14:tracePt t="95872" x="1727200" y="5181600"/>
          <p14:tracePt t="95888" x="1758950" y="5219700"/>
          <p14:tracePt t="95905" x="1828800" y="5264150"/>
          <p14:tracePt t="95908" x="1898650" y="5289550"/>
          <p14:tracePt t="95922" x="1974850" y="5321300"/>
          <p14:tracePt t="95939" x="2266950" y="5403850"/>
          <p14:tracePt t="95956" x="2489200" y="5448300"/>
          <p14:tracePt t="95972" x="2673350" y="5480050"/>
          <p14:tracePt t="95988" x="2781300" y="5486400"/>
          <p14:tracePt t="96006" x="2857500" y="5486400"/>
          <p14:tracePt t="96022" x="2895600" y="5486400"/>
          <p14:tracePt t="96038" x="2940050" y="5486400"/>
          <p14:tracePt t="96055" x="2965450" y="5480050"/>
          <p14:tracePt t="96071" x="2984500" y="5473700"/>
          <p14:tracePt t="96088" x="2997200" y="5461000"/>
          <p14:tracePt t="96105" x="3016250" y="5448300"/>
          <p14:tracePt t="96121" x="3028950" y="5422900"/>
          <p14:tracePt t="96138" x="3048000" y="5397500"/>
          <p14:tracePt t="96155" x="3060700" y="5353050"/>
          <p14:tracePt t="96172" x="3073400" y="5308600"/>
          <p14:tracePt t="96188" x="3079750" y="5276850"/>
          <p14:tracePt t="96205" x="3092450" y="5226050"/>
          <p14:tracePt t="96223" x="3098800" y="5175250"/>
          <p14:tracePt t="96238" x="3117850" y="5105400"/>
          <p14:tracePt t="96244" x="3124200" y="5073650"/>
          <p14:tracePt t="96257" x="3124200" y="5048250"/>
          <p14:tracePt t="96273" x="3130550" y="4991100"/>
          <p14:tracePt t="96277" x="3130550" y="4972050"/>
          <p14:tracePt t="96288" x="3130550" y="4946650"/>
          <p14:tracePt t="96292" x="3130550" y="4927600"/>
          <p14:tracePt t="96305" x="3130550" y="4914900"/>
          <p14:tracePt t="96309" x="3130550" y="4895850"/>
          <p14:tracePt t="96322" x="3130550" y="4876800"/>
          <p14:tracePt t="96340" x="3130550" y="4838700"/>
          <p14:tracePt t="96356" x="3130550" y="4819650"/>
          <p14:tracePt t="96371" x="3124200" y="4800600"/>
          <p14:tracePt t="96388" x="3124200" y="4787900"/>
          <p14:tracePt t="96405" x="3117850" y="4768850"/>
          <p14:tracePt t="96422" x="3105150" y="4756150"/>
          <p14:tracePt t="96439" x="3105150" y="4737100"/>
          <p14:tracePt t="96455" x="3086100" y="4724400"/>
          <p14:tracePt t="96472" x="3067050" y="4705350"/>
          <p14:tracePt t="96488" x="3041650" y="4692650"/>
          <p14:tracePt t="96506" x="3003550" y="4673600"/>
          <p14:tracePt t="96509" x="2978150" y="4660900"/>
          <p14:tracePt t="96521" x="2959100" y="4654550"/>
          <p14:tracePt t="96538" x="2908300" y="4648200"/>
          <p14:tracePt t="96541" x="2857500" y="4641850"/>
          <p14:tracePt t="96555" x="2755900" y="4616450"/>
          <p14:tracePt t="96571" x="2654300" y="4591050"/>
          <p14:tracePt t="96588" x="2533650" y="4578350"/>
          <p14:tracePt t="96605" x="2451100" y="4578350"/>
          <p14:tracePt t="96621" x="2374900" y="4578350"/>
          <p14:tracePt t="96638" x="2317750" y="4578350"/>
          <p14:tracePt t="96656" x="2260600" y="4584700"/>
          <p14:tracePt t="96672" x="2209800" y="4603750"/>
          <p14:tracePt t="96689" x="2165350" y="4635500"/>
          <p14:tracePt t="96705" x="2108200" y="4667250"/>
          <p14:tracePt t="96708" x="2095500" y="4686300"/>
          <p14:tracePt t="96722" x="2063750" y="4705350"/>
          <p14:tracePt t="96738" x="2025650" y="4743450"/>
          <p14:tracePt t="96741" x="2006600" y="4768850"/>
          <p14:tracePt t="96755" x="1974850" y="4826000"/>
          <p14:tracePt t="96772" x="1955800" y="4857750"/>
          <p14:tracePt t="96788" x="1949450" y="4895850"/>
          <p14:tracePt t="96805" x="1943100" y="4933950"/>
          <p14:tracePt t="96821" x="1943100" y="4959350"/>
          <p14:tracePt t="96838" x="1943100" y="5003800"/>
          <p14:tracePt t="96855" x="1943100" y="5035550"/>
          <p14:tracePt t="96871" x="1943100" y="5073650"/>
          <p14:tracePt t="96888" x="1949450" y="5099050"/>
          <p14:tracePt t="96905" x="1968500" y="5124450"/>
          <p14:tracePt t="96908" x="1974850" y="5137150"/>
          <p14:tracePt t="96922" x="1981200" y="5149850"/>
          <p14:tracePt t="96939" x="2044700" y="5200650"/>
          <p14:tracePt t="96956" x="2114550" y="5219700"/>
          <p14:tracePt t="96972" x="2235200" y="5245100"/>
          <p14:tracePt t="96988" x="2406650" y="5251450"/>
          <p14:tracePt t="97005" x="2628900" y="5251450"/>
          <p14:tracePt t="97021" x="2819400" y="5251450"/>
          <p14:tracePt t="97038" x="2946400" y="5251450"/>
          <p14:tracePt t="97054" x="3022600" y="5251450"/>
          <p14:tracePt t="97071" x="3035300" y="5245100"/>
          <p14:tracePt t="97088" x="3048000" y="5219700"/>
          <p14:tracePt t="97104" x="3060700" y="5194300"/>
          <p14:tracePt t="97121" x="3067050" y="5156200"/>
          <p14:tracePt t="97137" x="3073400" y="5124450"/>
          <p14:tracePt t="97155" x="3079750" y="5073650"/>
          <p14:tracePt t="97171" x="3086100" y="5035550"/>
          <p14:tracePt t="97188" x="3092450" y="5010150"/>
          <p14:tracePt t="97205" x="3092450" y="5003800"/>
          <p14:tracePt t="97221" x="3092450" y="4984750"/>
          <p14:tracePt t="97237" x="3092450" y="4972050"/>
          <p14:tracePt t="97254" x="3092450" y="4959350"/>
          <p14:tracePt t="97271" x="3092450" y="4940300"/>
          <p14:tracePt t="97287" x="3092450" y="4914900"/>
          <p14:tracePt t="97304" x="3092450" y="4902200"/>
          <p14:tracePt t="97321" x="3086100" y="4883150"/>
          <p14:tracePt t="97324" x="3079750" y="4876800"/>
          <p14:tracePt t="97338" x="3079750" y="4870450"/>
          <p14:tracePt t="97341" x="3079750" y="4864100"/>
          <p14:tracePt t="97355" x="3060700" y="4832350"/>
          <p14:tracePt t="97371" x="3060700" y="4826000"/>
          <p14:tracePt t="97388" x="3048000" y="4806950"/>
          <p14:tracePt t="97405" x="3041650" y="4794250"/>
          <p14:tracePt t="97422" x="3035300" y="4781550"/>
          <p14:tracePt t="97438" x="3035300" y="4775200"/>
          <p14:tracePt t="97455" x="3022600" y="4762500"/>
          <p14:tracePt t="97472" x="3016250" y="4749800"/>
          <p14:tracePt t="97488" x="3003550" y="4743450"/>
          <p14:tracePt t="97505" x="3003550" y="4737100"/>
          <p14:tracePt t="97521" x="2990850" y="4730750"/>
          <p14:tracePt t="97550" x="2990850" y="4724400"/>
          <p14:tracePt t="98076" x="0" y="0"/>
        </p14:tracePtLst>
        <p14:tracePtLst>
          <p14:tracePt t="100472" x="463550" y="6172200"/>
          <p14:tracePt t="100493" x="457200" y="6172200"/>
          <p14:tracePt t="100502" x="450850" y="6172200"/>
          <p14:tracePt t="100509" x="450850" y="6178550"/>
          <p14:tracePt t="100520" x="450850" y="6191250"/>
          <p14:tracePt t="100539" x="450850" y="6223000"/>
          <p14:tracePt t="100542" x="450850" y="6235700"/>
          <p14:tracePt t="100554" x="450850" y="6248400"/>
          <p14:tracePt t="100571" x="450850" y="6273800"/>
          <p14:tracePt t="100587" x="450850" y="6299200"/>
          <p14:tracePt t="100604" x="476250" y="6324600"/>
          <p14:tracePt t="100620" x="495300" y="6343650"/>
          <p14:tracePt t="100637" x="527050" y="6356350"/>
          <p14:tracePt t="100653" x="539750" y="6356350"/>
          <p14:tracePt t="100670" x="565150" y="6356350"/>
          <p14:tracePt t="100688" x="577850" y="6356350"/>
          <p14:tracePt t="100691" x="590550" y="6356350"/>
          <p14:tracePt t="100705" x="596900" y="6356350"/>
          <p14:tracePt t="100741" x="603250" y="6356350"/>
          <p14:tracePt t="100773" x="603250" y="6350000"/>
          <p14:tracePt t="100782" x="603250" y="6343650"/>
          <p14:tracePt t="100789" x="603250" y="6337300"/>
          <p14:tracePt t="100804" x="603250" y="6305550"/>
          <p14:tracePt t="100820" x="603250" y="6280150"/>
          <p14:tracePt t="100836" x="596900" y="6267450"/>
          <p14:tracePt t="100853" x="596900" y="6261100"/>
          <p14:tracePt t="101006" x="596900" y="6254750"/>
          <p14:tracePt t="101013" x="596900" y="6248400"/>
          <p14:tracePt t="101022" x="590550" y="6248400"/>
          <p14:tracePt t="101046" x="584200" y="6242050"/>
          <p14:tracePt t="101079" x="577850" y="6235700"/>
          <p14:tracePt t="101086" x="571500" y="6229350"/>
          <p14:tracePt t="101540" x="0" y="0"/>
        </p14:tracePtLst>
        <p14:tracePtLst>
          <p14:tracePt t="102863" x="3327400" y="6127750"/>
          <p14:tracePt t="102926" x="3327400" y="6134100"/>
          <p14:tracePt t="102932" x="3327400" y="6153150"/>
          <p14:tracePt t="102940" x="3333750" y="6178550"/>
          <p14:tracePt t="102953" x="3340100" y="6191250"/>
          <p14:tracePt t="102969" x="3359150" y="6223000"/>
          <p14:tracePt t="102985" x="3384550" y="6261100"/>
          <p14:tracePt t="102987" x="3409950" y="6273800"/>
          <p14:tracePt t="103002" x="3441700" y="6286500"/>
          <p14:tracePt t="103004" x="3460750" y="6292850"/>
          <p14:tracePt t="103019" x="3524250" y="6305550"/>
          <p14:tracePt t="103035" x="3587750" y="6311900"/>
          <p14:tracePt t="103052" x="3663950" y="6311900"/>
          <p14:tracePt t="103069" x="3721100" y="6305550"/>
          <p14:tracePt t="103086" x="3816350" y="6286500"/>
          <p14:tracePt t="103102" x="3905250" y="6261100"/>
          <p14:tracePt t="103119" x="3975100" y="6229350"/>
          <p14:tracePt t="103135" x="4032250" y="6197600"/>
          <p14:tracePt t="103152" x="4057650" y="6172200"/>
          <p14:tracePt t="103169" x="4076700" y="6153150"/>
          <p14:tracePt t="103186" x="4076700" y="6140450"/>
          <p14:tracePt t="103202" x="4083050" y="6140450"/>
          <p14:tracePt t="103238" x="4083050" y="6127750"/>
          <p14:tracePt t="103244" x="4076700" y="6121400"/>
          <p14:tracePt t="103254" x="4070350" y="6115050"/>
          <p14:tracePt t="103270" x="4006850" y="6102350"/>
          <p14:tracePt t="103286" x="3924300" y="6096000"/>
          <p14:tracePt t="103302" x="3784600" y="6096000"/>
          <p14:tracePt t="103319" x="3676650" y="6096000"/>
          <p14:tracePt t="103335" x="3606800" y="6102350"/>
          <p14:tracePt t="103352" x="3581400" y="6127750"/>
          <p14:tracePt t="103355" x="3575050" y="6140450"/>
          <p14:tracePt t="103369" x="3568700" y="6146800"/>
          <p14:tracePt t="103372" x="3562350" y="6159500"/>
          <p14:tracePt t="103386" x="3556000" y="6172200"/>
          <p14:tracePt t="103403" x="3556000" y="6203950"/>
          <p14:tracePt t="103419" x="3562350" y="6235700"/>
          <p14:tracePt t="103436" x="3581400" y="6261100"/>
          <p14:tracePt t="103453" x="3600450" y="6286500"/>
          <p14:tracePt t="103470" x="3632200" y="6305550"/>
          <p14:tracePt t="103486" x="3670300" y="6318250"/>
          <p14:tracePt t="103503" x="3721100" y="6330950"/>
          <p14:tracePt t="103519" x="3790950" y="6330950"/>
          <p14:tracePt t="103524" x="3822700" y="6330950"/>
          <p14:tracePt t="103536" x="3854450" y="6330950"/>
          <p14:tracePt t="103552" x="3930650" y="6324600"/>
          <p14:tracePt t="103569" x="3981450" y="6311900"/>
          <p14:tracePt t="103572" x="4000500" y="6311900"/>
          <p14:tracePt t="103586" x="4006850" y="6305550"/>
          <p14:tracePt t="103590" x="4019550" y="6299200"/>
          <p14:tracePt t="103602" x="4025900" y="6292850"/>
          <p14:tracePt t="103619" x="4025900" y="6286500"/>
          <p14:tracePt t="103636" x="4025900" y="6273800"/>
          <p14:tracePt t="103652" x="4025900" y="6267450"/>
          <p14:tracePt t="103669" x="4025900" y="6254750"/>
          <p14:tracePt t="103687" x="4025900" y="6242050"/>
          <p14:tracePt t="103703" x="4013200" y="6235700"/>
          <p14:tracePt t="103720" x="3994150" y="6229350"/>
          <p14:tracePt t="103741" x="3987800" y="6229350"/>
          <p14:tracePt t="103753" x="3975100" y="6229350"/>
          <p14:tracePt t="103770" x="3962400" y="6229350"/>
          <p14:tracePt t="103786" x="3949700" y="6229350"/>
          <p14:tracePt t="103802" x="3937000" y="6248400"/>
          <p14:tracePt t="103805" x="3930650" y="6254750"/>
          <p14:tracePt t="103821" x="3930650" y="6267450"/>
          <p14:tracePt t="103836" x="3930650" y="6280150"/>
          <p14:tracePt t="103852" x="3930650" y="6286500"/>
          <p14:tracePt t="103944" x="3930650" y="6292850"/>
          <p14:tracePt t="103966" x="3937000" y="6292850"/>
          <p14:tracePt t="103998" x="3943350" y="6292850"/>
          <p14:tracePt t="104148" x="0" y="0"/>
        </p14:tracePtLst>
        <p14:tracePtLst>
          <p14:tracePt t="105438" x="546100" y="6115050"/>
          <p14:tracePt t="105446" x="539750" y="6115050"/>
          <p14:tracePt t="105455" x="533400" y="6115050"/>
          <p14:tracePt t="105470" x="520700" y="6127750"/>
          <p14:tracePt t="105485" x="514350" y="6165850"/>
          <p14:tracePt t="105503" x="514350" y="6203950"/>
          <p14:tracePt t="105520" x="514350" y="6242050"/>
          <p14:tracePt t="105525" x="514350" y="6261100"/>
          <p14:tracePt t="105536" x="514350" y="6273800"/>
          <p14:tracePt t="105540" x="520700" y="6292850"/>
          <p14:tracePt t="105552" x="533400" y="6305550"/>
          <p14:tracePt t="105569" x="577850" y="6343650"/>
          <p14:tracePt t="105572" x="596900" y="6356350"/>
          <p14:tracePt t="105585" x="622300" y="6362700"/>
          <p14:tracePt t="105589" x="647700" y="6369050"/>
          <p14:tracePt t="105602" x="679450" y="6375400"/>
          <p14:tracePt t="105606" x="698500" y="6375400"/>
          <p14:tracePt t="105620" x="723900" y="6375400"/>
          <p14:tracePt t="105636" x="742950" y="6375400"/>
          <p14:tracePt t="105652" x="762000" y="6356350"/>
          <p14:tracePt t="105668" x="774700" y="6324600"/>
          <p14:tracePt t="105685" x="781050" y="6299200"/>
          <p14:tracePt t="105701" x="781050" y="6267450"/>
          <p14:tracePt t="105719" x="781050" y="6248400"/>
          <p14:tracePt t="105735" x="781050" y="6242050"/>
          <p14:tracePt t="105836" x="0" y="0"/>
        </p14:tracePtLst>
        <p14:tracePtLst>
          <p14:tracePt t="106230" x="1460500" y="6089650"/>
          <p14:tracePt t="106238" x="1454150" y="6089650"/>
          <p14:tracePt t="106252" x="1428750" y="6089650"/>
          <p14:tracePt t="106268" x="1416050" y="6115050"/>
          <p14:tracePt t="106285" x="1403350" y="6146800"/>
          <p14:tracePt t="106301" x="1390650" y="6184900"/>
          <p14:tracePt t="106319" x="1390650" y="6210300"/>
          <p14:tracePt t="106335" x="1390650" y="6248400"/>
          <p14:tracePt t="106351" x="1390650" y="6286500"/>
          <p14:tracePt t="106368" x="1416050" y="6324600"/>
          <p14:tracePt t="106385" x="1460500" y="6362700"/>
          <p14:tracePt t="106401" x="1524000" y="6388100"/>
          <p14:tracePt t="106404" x="1555750" y="6400800"/>
          <p14:tracePt t="106418" x="1593850" y="6407150"/>
          <p14:tracePt t="106435" x="1644650" y="6413500"/>
          <p14:tracePt t="106451" x="1682750" y="6407150"/>
          <p14:tracePt t="106468" x="1701800" y="6375400"/>
          <p14:tracePt t="106484" x="1720850" y="6318250"/>
          <p14:tracePt t="106501" x="1739900" y="6235700"/>
          <p14:tracePt t="106518" x="1739900" y="6191250"/>
          <p14:tracePt t="106534" x="1739900" y="6146800"/>
          <p14:tracePt t="106551" x="1733550" y="6134100"/>
          <p14:tracePt t="106571" x="1733550" y="6127750"/>
          <p14:tracePt t="106584" x="1727200" y="6121400"/>
          <p14:tracePt t="106601" x="1720850" y="6121400"/>
          <p14:tracePt t="106620" x="1714500" y="6121400"/>
          <p14:tracePt t="106634" x="1708150" y="6121400"/>
          <p14:tracePt t="106651" x="1701800" y="6121400"/>
          <p14:tracePt t="106891" x="0" y="0"/>
        </p14:tracePtLst>
        <p14:tracePtLst>
          <p14:tracePt t="108097" x="2520950" y="6184900"/>
          <p14:tracePt t="108110" x="2508250" y="6184900"/>
          <p14:tracePt t="108120" x="2501900" y="6191250"/>
          <p14:tracePt t="108135" x="2495550" y="6216650"/>
          <p14:tracePt t="108153" x="2495550" y="6235700"/>
          <p14:tracePt t="108156" x="2495550" y="6254750"/>
          <p14:tracePt t="108168" x="2495550" y="6267450"/>
          <p14:tracePt t="108172" x="2495550" y="6286500"/>
          <p14:tracePt t="108184" x="2495550" y="6299200"/>
          <p14:tracePt t="108200" x="2495550" y="6311900"/>
          <p14:tracePt t="108218" x="2495550" y="6318250"/>
          <p14:tracePt t="108435" x="0" y="0"/>
        </p14:tracePtLst>
        <p14:tracePtLst>
          <p14:tracePt t="108886" x="3098800" y="6146800"/>
          <p14:tracePt t="108894" x="3092450" y="6146800"/>
          <p14:tracePt t="108902" x="3086100" y="6159500"/>
          <p14:tracePt t="108918" x="3079750" y="6184900"/>
          <p14:tracePt t="108934" x="3079750" y="6223000"/>
          <p14:tracePt t="108951" x="3079750" y="6254750"/>
          <p14:tracePt t="108969" x="3079750" y="6286500"/>
          <p14:tracePt t="108973" x="3079750" y="6305550"/>
          <p14:tracePt t="108984" x="3086100" y="6337300"/>
          <p14:tracePt t="108990" x="3098800" y="6356350"/>
          <p14:tracePt t="109001" x="3105150" y="6369050"/>
          <p14:tracePt t="109018" x="3136900" y="6394450"/>
          <p14:tracePt t="109023" x="3162300" y="6407150"/>
          <p14:tracePt t="109037" x="3219450" y="6419850"/>
          <p14:tracePt t="109050" x="3251200" y="6426200"/>
          <p14:tracePt t="109053" x="3308350" y="6438900"/>
          <p14:tracePt t="109068" x="3422650" y="6438900"/>
          <p14:tracePt t="109084" x="3562350" y="6438900"/>
          <p14:tracePt t="109100" x="3638550" y="6432550"/>
          <p14:tracePt t="109117" x="3663950" y="6432550"/>
          <p14:tracePt t="109134" x="3676650" y="6426200"/>
          <p14:tracePt t="109150" x="3676650" y="6419850"/>
          <p14:tracePt t="109167" x="3676650" y="6407150"/>
          <p14:tracePt t="109184" x="3676650" y="6381750"/>
          <p14:tracePt t="109200" x="3670300" y="6350000"/>
          <p14:tracePt t="109218" x="3644900" y="6318250"/>
          <p14:tracePt t="109221" x="3638550" y="6299200"/>
          <p14:tracePt t="109236" x="3581400" y="6242050"/>
          <p14:tracePt t="109251" x="3524250" y="6197600"/>
          <p14:tracePt t="109268" x="3460750" y="6172200"/>
          <p14:tracePt t="109284" x="3429000" y="6159500"/>
          <p14:tracePt t="109300" x="3409950" y="6153150"/>
          <p14:tracePt t="109317" x="3403600" y="6146800"/>
          <p14:tracePt t="109333" x="3390900" y="6146800"/>
          <p14:tracePt t="109351" x="3359150" y="6153150"/>
          <p14:tracePt t="109367" x="3333750" y="6172200"/>
          <p14:tracePt t="109384" x="3308350" y="6210300"/>
          <p14:tracePt t="109400" x="3282950" y="6254750"/>
          <p14:tracePt t="109417" x="3270250" y="6280150"/>
          <p14:tracePt t="109420" x="3270250" y="6292850"/>
          <p14:tracePt t="109434" x="3270250" y="6311900"/>
          <p14:tracePt t="109437" x="3270250" y="6318250"/>
          <p14:tracePt t="109450" x="3270250" y="6337300"/>
          <p14:tracePt t="109467" x="3276600" y="6369050"/>
          <p14:tracePt t="109484" x="3295650" y="6388100"/>
          <p14:tracePt t="109501" x="3346450" y="6413500"/>
          <p14:tracePt t="109518" x="3448050" y="6438900"/>
          <p14:tracePt t="109534" x="3549650" y="6445250"/>
          <p14:tracePt t="109550" x="3632200" y="6445250"/>
          <p14:tracePt t="109568" x="3702050" y="6438900"/>
          <p14:tracePt t="109584" x="3727450" y="6419850"/>
          <p14:tracePt t="109600" x="3746500" y="6394450"/>
          <p14:tracePt t="109617" x="3752850" y="6369050"/>
          <p14:tracePt t="109620" x="3759200" y="6343650"/>
          <p14:tracePt t="109633" x="3765550" y="6318250"/>
          <p14:tracePt t="109651" x="3765550" y="6286500"/>
          <p14:tracePt t="109667" x="3765550" y="6273800"/>
          <p14:tracePt t="109684" x="3765550" y="6261100"/>
          <p14:tracePt t="109700" x="3759200" y="6248400"/>
          <p14:tracePt t="109717" x="3746500" y="6242050"/>
          <p14:tracePt t="109734" x="3733800" y="6242050"/>
          <p14:tracePt t="109750" x="3721100" y="6242050"/>
          <p14:tracePt t="109767" x="3702050" y="6242050"/>
          <p14:tracePt t="109784" x="3676650" y="6242050"/>
          <p14:tracePt t="109787" x="3657600" y="6248400"/>
          <p14:tracePt t="109800" x="3651250" y="6254750"/>
          <p14:tracePt t="109818" x="3632200" y="6280150"/>
          <p14:tracePt t="109820" x="3632200" y="6292850"/>
          <p14:tracePt t="109834" x="3625850" y="6305550"/>
          <p14:tracePt t="109850" x="3625850" y="6330950"/>
          <p14:tracePt t="109853" x="3625850" y="6337300"/>
          <p14:tracePt t="109867" x="3625850" y="6350000"/>
          <p14:tracePt t="109884" x="3625850" y="6362700"/>
          <p14:tracePt t="109900" x="3644900" y="6362700"/>
          <p14:tracePt t="109917" x="3663950" y="6362700"/>
          <p14:tracePt t="109933" x="3695700" y="6362700"/>
          <p14:tracePt t="109950" x="3721100" y="6362700"/>
          <p14:tracePt t="109967" x="3752850" y="6356350"/>
          <p14:tracePt t="109984" x="3765550" y="6343650"/>
          <p14:tracePt t="110001" x="3778250" y="6324600"/>
          <p14:tracePt t="110017" x="3778250" y="6318250"/>
          <p14:tracePt t="110034" x="3778250" y="6305550"/>
          <p14:tracePt t="110050" x="3778250" y="6299200"/>
          <p14:tracePt t="110084" x="3778250" y="6292850"/>
          <p14:tracePt t="110212" x="0" y="0"/>
        </p14:tracePtLst>
        <p14:tracePtLst>
          <p14:tracePt t="110864" x="3911600" y="4197350"/>
          <p14:tracePt t="110886" x="3905250" y="4197350"/>
          <p14:tracePt t="110895" x="3905250" y="4203700"/>
          <p14:tracePt t="110903" x="3905250" y="4216400"/>
          <p14:tracePt t="110917" x="3911600" y="4267200"/>
          <p14:tracePt t="110933" x="3924300" y="4298950"/>
          <p14:tracePt t="110950" x="3949700" y="4318000"/>
          <p14:tracePt t="110967" x="3981450" y="4337050"/>
          <p14:tracePt t="110984" x="4019550" y="4356100"/>
          <p14:tracePt t="111001" x="4044950" y="4356100"/>
          <p14:tracePt t="111004" x="4057650" y="4356100"/>
          <p14:tracePt t="111017" x="4064000" y="4356100"/>
          <p14:tracePt t="111020" x="4083050" y="4356100"/>
          <p14:tracePt t="111034" x="4102100" y="4356100"/>
          <p14:tracePt t="111050" x="4121150" y="4337050"/>
          <p14:tracePt t="111053" x="4127500" y="4318000"/>
          <p14:tracePt t="111067" x="4146550" y="4286250"/>
          <p14:tracePt t="111083" x="4152900" y="4260850"/>
          <p14:tracePt t="111101" x="4152900" y="4241800"/>
          <p14:tracePt t="111116" x="4152900" y="4229100"/>
          <p14:tracePt t="111173" x="0" y="0"/>
        </p14:tracePtLst>
        <p14:tracePtLst>
          <p14:tracePt t="111887" x="3886200" y="6210300"/>
          <p14:tracePt t="111895" x="3886200" y="6216650"/>
          <p14:tracePt t="111902" x="3886200" y="6229350"/>
          <p14:tracePt t="111917" x="3886200" y="6254750"/>
          <p14:tracePt t="111933" x="3905250" y="6280150"/>
          <p14:tracePt t="111950" x="3917950" y="6292850"/>
          <p14:tracePt t="111967" x="3956050" y="6305550"/>
          <p14:tracePt t="111973" x="3987800" y="6311900"/>
          <p14:tracePt t="111987" x="4057650" y="6318250"/>
          <p14:tracePt t="112000" x="4121150" y="6318250"/>
          <p14:tracePt t="112017" x="4248150" y="6318250"/>
          <p14:tracePt t="112021" x="4311650" y="6305550"/>
          <p14:tracePt t="112034" x="4368800" y="6299200"/>
          <p14:tracePt t="112049" x="4470400" y="6267450"/>
          <p14:tracePt t="112052" x="4495800" y="6254750"/>
          <p14:tracePt t="112067" x="4540250" y="6235700"/>
          <p14:tracePt t="112083" x="4552950" y="6229350"/>
          <p14:tracePt t="112100" x="4552950" y="6223000"/>
          <p14:tracePt t="112444" x="0" y="0"/>
        </p14:tracePtLst>
        <p14:tracePtLst>
          <p14:tracePt t="114478" x="419100" y="6261100"/>
          <p14:tracePt t="114525" x="431800" y="6261100"/>
          <p14:tracePt t="114535" x="469900" y="6261100"/>
          <p14:tracePt t="114541" x="533400" y="6261100"/>
          <p14:tracePt t="114550" x="622300" y="6261100"/>
          <p14:tracePt t="114567" x="838200" y="6261100"/>
          <p14:tracePt t="114582" x="1181100" y="6261100"/>
          <p14:tracePt t="114600" x="1568450" y="6261100"/>
          <p14:tracePt t="114604" x="1739900" y="6261100"/>
          <p14:tracePt t="114615" x="1892300" y="6261100"/>
          <p14:tracePt t="114632" x="2120900" y="6261100"/>
          <p14:tracePt t="114636" x="2197100" y="6261100"/>
          <p14:tracePt t="114649" x="2266950" y="6261100"/>
          <p14:tracePt t="114653" x="2343150" y="6261100"/>
          <p14:tracePt t="114666" x="2419350" y="6261100"/>
          <p14:tracePt t="114670" x="2489200" y="6261100"/>
          <p14:tracePt t="114682" x="2584450" y="6261100"/>
          <p14:tracePt t="114700" x="2908300" y="6261100"/>
          <p14:tracePt t="114716" x="3117850" y="6261100"/>
          <p14:tracePt t="114732" x="3257550" y="6261100"/>
          <p14:tracePt t="114750" x="3321050" y="6267450"/>
          <p14:tracePt t="114766" x="3340100" y="6267450"/>
          <p14:tracePt t="114800" x="3346450" y="6267450"/>
          <p14:tracePt t="114807" x="3359150" y="6267450"/>
          <p14:tracePt t="114815" x="3365500" y="6267450"/>
          <p14:tracePt t="114834" x="3397250" y="6267450"/>
          <p14:tracePt t="114838" x="3409950" y="6267450"/>
          <p14:tracePt t="114848" x="3422650" y="6267450"/>
          <p14:tracePt t="114865" x="3441700" y="6267450"/>
          <p14:tracePt t="114868" x="3448050" y="6267450"/>
          <p14:tracePt t="115787" x="0" y="0"/>
        </p14:tracePtLst>
        <p14:tracePtLst>
          <p14:tracePt t="118199" x="6375400" y="6134100"/>
          <p14:tracePt t="118206" x="6375400" y="6140450"/>
          <p14:tracePt t="118214" x="6375400" y="6146800"/>
          <p14:tracePt t="118231" x="6375400" y="6165850"/>
          <p14:tracePt t="118247" x="6375400" y="6178550"/>
          <p14:tracePt t="118251" x="6375400" y="6191250"/>
          <p14:tracePt t="118264" x="6375400" y="6210300"/>
          <p14:tracePt t="118281" x="6381750" y="6229350"/>
          <p14:tracePt t="118297" x="6394450" y="6248400"/>
          <p14:tracePt t="118314" x="6419850" y="6280150"/>
          <p14:tracePt t="118331" x="6445250" y="6311900"/>
          <p14:tracePt t="118348" x="6483350" y="6330950"/>
          <p14:tracePt t="118364" x="6527800" y="6343650"/>
          <p14:tracePt t="118381" x="6597650" y="6356350"/>
          <p14:tracePt t="118397" x="6686550" y="6369050"/>
          <p14:tracePt t="118414" x="6775450" y="6381750"/>
          <p14:tracePt t="118430" x="6870700" y="6381750"/>
          <p14:tracePt t="118447" x="6965950" y="6381750"/>
          <p14:tracePt t="118464" x="7067550" y="6369050"/>
          <p14:tracePt t="118480" x="7137400" y="6356350"/>
          <p14:tracePt t="118497" x="7181850" y="6337300"/>
          <p14:tracePt t="118514" x="7207250" y="6318250"/>
          <p14:tracePt t="118532" x="7251700" y="6267450"/>
          <p14:tracePt t="118548" x="7258050" y="6248400"/>
          <p14:tracePt t="118565" x="7258050" y="6216650"/>
          <p14:tracePt t="118581" x="7258050" y="6184900"/>
          <p14:tracePt t="118598" x="7258050" y="6146800"/>
          <p14:tracePt t="118614" x="7245350" y="6108700"/>
          <p14:tracePt t="118630" x="7219950" y="6070600"/>
          <p14:tracePt t="118648" x="7194550" y="6057900"/>
          <p14:tracePt t="118664" x="7181850" y="6045200"/>
          <p14:tracePt t="118680" x="7162800" y="6032500"/>
          <p14:tracePt t="118697" x="7137400" y="6013450"/>
          <p14:tracePt t="118714" x="7099300" y="6000750"/>
          <p14:tracePt t="118716" x="7073900" y="5994400"/>
          <p14:tracePt t="118730" x="7048500" y="5988050"/>
          <p14:tracePt t="118747" x="6991350" y="5975350"/>
          <p14:tracePt t="118764" x="6965950" y="5975350"/>
          <p14:tracePt t="118781" x="6946900" y="5975350"/>
          <p14:tracePt t="118798" x="6915150" y="5981700"/>
          <p14:tracePt t="118815" x="6877050" y="6000750"/>
          <p14:tracePt t="118831" x="6832600" y="6032500"/>
          <p14:tracePt t="118847" x="6813550" y="6064250"/>
          <p14:tracePt t="118864" x="6781800" y="6096000"/>
          <p14:tracePt t="118880" x="6762750" y="6127750"/>
          <p14:tracePt t="118897" x="6750050" y="6159500"/>
          <p14:tracePt t="118914" x="6737350" y="6197600"/>
          <p14:tracePt t="118917" x="6737350" y="6203950"/>
          <p14:tracePt t="118930" x="6737350" y="6216650"/>
          <p14:tracePt t="118947" x="6737350" y="6261100"/>
          <p14:tracePt t="118964" x="6743700" y="6292850"/>
          <p14:tracePt t="118980" x="6762750" y="6330950"/>
          <p14:tracePt t="118997" x="6794500" y="6362700"/>
          <p14:tracePt t="119015" x="6838950" y="6388100"/>
          <p14:tracePt t="119031" x="6870700" y="6394450"/>
          <p14:tracePt t="119047" x="6921500" y="6407150"/>
          <p14:tracePt t="119064" x="6997700" y="6426200"/>
          <p14:tracePt t="119081" x="7099300" y="6426200"/>
          <p14:tracePt t="119097" x="7232650" y="6426200"/>
          <p14:tracePt t="119100" x="7308850" y="6426200"/>
          <p14:tracePt t="119114" x="7359650" y="6426200"/>
          <p14:tracePt t="119130" x="7448550" y="6426200"/>
          <p14:tracePt t="119147" x="7524750" y="6407150"/>
          <p14:tracePt t="119164" x="7543800" y="6394450"/>
          <p14:tracePt t="119180" x="7556500" y="6388100"/>
          <p14:tracePt t="119197" x="7569200" y="6369050"/>
          <p14:tracePt t="119213" x="7569200" y="6362700"/>
          <p14:tracePt t="119230" x="7569200" y="6337300"/>
          <p14:tracePt t="119247" x="7569200" y="6305550"/>
          <p14:tracePt t="119264" x="7569200" y="6267450"/>
          <p14:tracePt t="119281" x="7550150" y="6229350"/>
          <p14:tracePt t="119284" x="7537450" y="6210300"/>
          <p14:tracePt t="119297" x="7518400" y="6197600"/>
          <p14:tracePt t="119301" x="7499350" y="6178550"/>
          <p14:tracePt t="119314" x="7486650" y="6159500"/>
          <p14:tracePt t="119317" x="7480300" y="6146800"/>
          <p14:tracePt t="119331" x="7442200" y="6121400"/>
          <p14:tracePt t="119348" x="7397750" y="6108700"/>
          <p14:tracePt t="119363" x="7359650" y="6102350"/>
          <p14:tracePt t="119381" x="7315200" y="6096000"/>
          <p14:tracePt t="119397" x="7277100" y="6096000"/>
          <p14:tracePt t="119414" x="7226300" y="6096000"/>
          <p14:tracePt t="119430" x="7194550" y="6102350"/>
          <p14:tracePt t="119447" x="7169150" y="6102350"/>
          <p14:tracePt t="119464" x="7143750" y="6121400"/>
          <p14:tracePt t="119480" x="7131050" y="6146800"/>
          <p14:tracePt t="119497" x="7131050" y="6165850"/>
          <p14:tracePt t="119513" x="7124700" y="6191250"/>
          <p14:tracePt t="119531" x="7131050" y="6235700"/>
          <p14:tracePt t="119548" x="7150100" y="6267450"/>
          <p14:tracePt t="119564" x="7175500" y="6292850"/>
          <p14:tracePt t="119580" x="7200900" y="6318250"/>
          <p14:tracePt t="119598" x="7239000" y="6343650"/>
          <p14:tracePt t="119613" x="7270750" y="6350000"/>
          <p14:tracePt t="119630" x="7302500" y="6350000"/>
          <p14:tracePt t="119648" x="7334250" y="6350000"/>
          <p14:tracePt t="119664" x="7372350" y="6350000"/>
          <p14:tracePt t="119680" x="7397750" y="6324600"/>
          <p14:tracePt t="119697" x="7416800" y="6305550"/>
          <p14:tracePt t="119714" x="7423150" y="6299200"/>
          <p14:tracePt t="119740" x="7429500" y="6292850"/>
          <p14:tracePt t="121079" x="7429500" y="6286500"/>
          <p14:tracePt t="121086" x="7423150" y="6273800"/>
          <p14:tracePt t="121098" x="7416800" y="6261100"/>
          <p14:tracePt t="121102" x="7410450" y="6248400"/>
          <p14:tracePt t="121113" x="7410450" y="6235700"/>
          <p14:tracePt t="121132" x="7372350" y="6191250"/>
          <p14:tracePt t="121148" x="7346950" y="6153150"/>
          <p14:tracePt t="121164" x="7327900" y="6121400"/>
          <p14:tracePt t="121180" x="7302500" y="6102350"/>
          <p14:tracePt t="121196" x="7264400" y="6089650"/>
          <p14:tracePt t="121213" x="7232650" y="6076950"/>
          <p14:tracePt t="121230" x="7162800" y="6064250"/>
          <p14:tracePt t="121246" x="7073900" y="6051550"/>
          <p14:tracePt t="121252" x="7023100" y="6038850"/>
          <p14:tracePt t="121263" x="6978650" y="6032500"/>
          <p14:tracePt t="121281" x="6921500" y="6032500"/>
          <p14:tracePt t="121284" x="6889750" y="6032500"/>
          <p14:tracePt t="121297" x="6870700" y="6032500"/>
          <p14:tracePt t="121300" x="6864350" y="6032500"/>
          <p14:tracePt t="121313" x="6845300" y="6032500"/>
          <p14:tracePt t="121318" x="6826250" y="6032500"/>
          <p14:tracePt t="121330" x="6819900" y="6038850"/>
          <p14:tracePt t="121333" x="6819900" y="6045200"/>
          <p14:tracePt t="121348" x="6794500" y="6057900"/>
          <p14:tracePt t="121363" x="6775450" y="6076950"/>
          <p14:tracePt t="121479" x="6737350" y="6280150"/>
          <p14:tracePt t="121485" x="6743700" y="6292850"/>
          <p14:tracePt t="121496" x="6750050" y="6305550"/>
          <p14:tracePt t="121513" x="6762750" y="6324600"/>
          <p14:tracePt t="121529" x="6775450" y="6337300"/>
          <p14:tracePt t="121531" x="6788150" y="6343650"/>
          <p14:tracePt t="121546" x="6807200" y="6356350"/>
          <p14:tracePt t="121563" x="6870700" y="6394450"/>
          <p14:tracePt t="121579" x="6953250" y="6407150"/>
          <p14:tracePt t="121597" x="7073900" y="6426200"/>
          <p14:tracePt t="121613" x="7200900" y="6432550"/>
          <p14:tracePt t="121630" x="7315200" y="6432550"/>
          <p14:tracePt t="121646" x="7378700" y="6432550"/>
          <p14:tracePt t="121663" x="7404100" y="6432550"/>
          <p14:tracePt t="121679" x="7410450" y="6426200"/>
          <p14:tracePt t="121696" x="7416800" y="6419850"/>
          <p14:tracePt t="121713" x="7416800" y="6400800"/>
          <p14:tracePt t="121729" x="7416800" y="6369050"/>
          <p14:tracePt t="121732" x="7416800" y="6343650"/>
          <p14:tracePt t="121746" x="7416800" y="6311900"/>
          <p14:tracePt t="121749" x="7410450" y="6299200"/>
          <p14:tracePt t="121763" x="7391400" y="6261100"/>
          <p14:tracePt t="121780" x="7372350" y="6235700"/>
          <p14:tracePt t="121797" x="7359650" y="6210300"/>
          <p14:tracePt t="121813" x="7327900" y="6197600"/>
          <p14:tracePt t="121830" x="7283450" y="6178550"/>
          <p14:tracePt t="121847" x="7251700" y="6159500"/>
          <p14:tracePt t="121863" x="7188200" y="6146800"/>
          <p14:tracePt t="121880" x="7118350" y="6140450"/>
          <p14:tracePt t="121896" x="7048500" y="6134100"/>
          <p14:tracePt t="121913" x="6985000" y="6134100"/>
          <p14:tracePt t="121916" x="6959600" y="6134100"/>
          <p14:tracePt t="121929" x="6927850" y="6134100"/>
          <p14:tracePt t="121946" x="6883400" y="6140450"/>
          <p14:tracePt t="121948" x="6870700" y="6140450"/>
          <p14:tracePt t="121963" x="6845300" y="6159500"/>
          <p14:tracePt t="121979" x="6826250" y="6191250"/>
          <p14:tracePt t="121996" x="6813550" y="6216650"/>
          <p14:tracePt t="122012" x="6807200" y="6242050"/>
          <p14:tracePt t="122029" x="6807200" y="6273800"/>
          <p14:tracePt t="122046" x="6807200" y="6311900"/>
          <p14:tracePt t="122063" x="6819900" y="6343650"/>
          <p14:tracePt t="122080" x="6832600" y="6369050"/>
          <p14:tracePt t="122096" x="6838950" y="6388100"/>
          <p14:tracePt t="122113" x="6858000" y="6400800"/>
          <p14:tracePt t="122129" x="6877050" y="6413500"/>
          <p14:tracePt t="122131" x="6896100" y="6419850"/>
          <p14:tracePt t="122147" x="6915150" y="6432550"/>
          <p14:tracePt t="122163" x="6946900" y="6432550"/>
          <p14:tracePt t="122179" x="6991350" y="6432550"/>
          <p14:tracePt t="122196" x="7048500" y="6426200"/>
          <p14:tracePt t="122212" x="7092950" y="6407150"/>
          <p14:tracePt t="122229" x="7124700" y="6381750"/>
          <p14:tracePt t="122246" x="7150100" y="6350000"/>
          <p14:tracePt t="122263" x="7169150" y="6318250"/>
          <p14:tracePt t="122279" x="7181850" y="6286500"/>
          <p14:tracePt t="122296" x="7181850" y="6273800"/>
          <p14:tracePt t="122313" x="7188200" y="6248400"/>
          <p14:tracePt t="122330" x="7188200" y="6242050"/>
          <p14:tracePt t="122346" x="7188200" y="6223000"/>
          <p14:tracePt t="122363" x="7175500" y="6197600"/>
          <p14:tracePt t="122380" x="7162800" y="6178550"/>
          <p14:tracePt t="122396" x="7137400" y="6165850"/>
          <p14:tracePt t="122413" x="7112000" y="6146800"/>
          <p14:tracePt t="122429" x="7080250" y="6127750"/>
          <p14:tracePt t="122446" x="7067550" y="6127750"/>
          <p14:tracePt t="122462" x="7048500" y="6127750"/>
          <p14:tracePt t="122479" x="7010400" y="6127750"/>
          <p14:tracePt t="122496" x="6985000" y="6153150"/>
          <p14:tracePt t="122512" x="6953250" y="6197600"/>
          <p14:tracePt t="122529" x="6940550" y="6248400"/>
          <p14:tracePt t="122531" x="6934200" y="6267450"/>
          <p14:tracePt t="122547" x="6934200" y="6292850"/>
          <p14:tracePt t="122563" x="6934200" y="6324600"/>
          <p14:tracePt t="122580" x="6940550" y="6369050"/>
          <p14:tracePt t="122596" x="6965950" y="6400800"/>
          <p14:tracePt t="122612" x="6997700" y="6426200"/>
          <p14:tracePt t="122630" x="7035800" y="6438900"/>
          <p14:tracePt t="122646" x="7067550" y="6438900"/>
          <p14:tracePt t="122662" x="7124700" y="6438900"/>
          <p14:tracePt t="122679" x="7181850" y="6432550"/>
          <p14:tracePt t="122696" x="7213600" y="6407150"/>
          <p14:tracePt t="122712" x="7226300" y="6375400"/>
          <p14:tracePt t="122730" x="7232650" y="6350000"/>
          <p14:tracePt t="122735" x="7232650" y="6337300"/>
          <p14:tracePt t="122746" x="7232650" y="6324600"/>
          <p14:tracePt t="122764" x="7232650" y="6286500"/>
          <p14:tracePt t="122781" x="7232650" y="6280150"/>
          <p14:tracePt t="122798" x="7232650" y="6261100"/>
          <p14:tracePt t="123740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面板、</a:t>
            </a:r>
            <a:r>
              <a:rPr lang="en-US" altLang="zh-CN" dirty="0">
                <a:sym typeface="+mn-ea"/>
              </a:rPr>
              <a:t>UI</a:t>
            </a:r>
            <a:r>
              <a:rPr lang="zh-CN" altLang="en-US" dirty="0">
                <a:sym typeface="+mn-ea"/>
              </a:rPr>
              <a:t>组件以及</a:t>
            </a:r>
            <a:r>
              <a:rPr lang="zh-CN" altLang="en-US" u="sng" dirty="0">
                <a:sym typeface="+mn-ea"/>
              </a:rPr>
              <a:t>形状</a:t>
            </a:r>
            <a:endParaRPr u="sng" dirty="0"/>
          </a:p>
        </p:txBody>
      </p:sp>
      <p:sp>
        <p:nvSpPr>
          <p:cNvPr id="24" name="矩形 23"/>
          <p:cNvSpPr/>
          <p:nvPr/>
        </p:nvSpPr>
        <p:spPr>
          <a:xfrm>
            <a:off x="55880" y="1099185"/>
            <a:ext cx="5918835" cy="45243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javafx.application .Application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javafx.scene.Scene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javafx.scene.layout .Pane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javafx.scene.paint .Color;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javafx.scene.shape.Circle;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m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port javafx.stage.Stage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public class ShowCircle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extends Application 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public void start (Stage primaryStage)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Circle circle = new Circle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(100,100,50)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circle.setStroke(Color.BLACK)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circle.setFill (Color .WHITE)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Pane pane 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=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new Pane()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pane.getChildrenO.add(circle)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primaryStage.setTit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l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e("ShowCircle");   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primaryStage.setScene(</a:t>
            </a:r>
            <a:r>
              <a:rPr lang="zh-CN" altLang="en-US" dirty="0">
                <a:solidFill>
                  <a:srgbClr val="21537D"/>
                </a:solidFill>
                <a:latin typeface="+mj-ea"/>
              </a:rPr>
              <a:t>new Scene(pane , 200, 200)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)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;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primaryStage.show() ;  }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  <a:sym typeface="+mn-ea"/>
              </a:rPr>
              <a:t>}</a:t>
            </a:r>
            <a:endParaRPr lang="zh-CN" altLang="en-US" dirty="0">
              <a:solidFill>
                <a:srgbClr val="21537D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555" y="1230110"/>
            <a:ext cx="2075837" cy="18254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8265" y="1230110"/>
            <a:ext cx="1630237" cy="1879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5999" y="3298033"/>
            <a:ext cx="5973480" cy="17353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48265" y="5068523"/>
            <a:ext cx="564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坐标系                             传统坐标系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897" y="5639358"/>
            <a:ext cx="11766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如果希望窗体改变大小时，圆依然在中心，咋办？属性绑定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circle.centerXProperty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( )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.bind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(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pane.widthProperty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( )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.divide(2)); 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//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 widthProperty被绑定</a:t>
            </a:r>
            <a:endParaRPr lang="zh-CN" altLang="en-US" sz="2000" dirty="0">
              <a:solidFill>
                <a:srgbClr val="21537D"/>
              </a:solidFill>
              <a:latin typeface="+mj-ea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circle.centerYProperty( ).bind(pane.heightProperty( ).divide(2));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 //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 heightProperty被绑定</a:t>
            </a:r>
            <a:endParaRPr lang="zh-CN" altLang="en-US" sz="2000" dirty="0">
              <a:solidFill>
                <a:srgbClr val="21537D"/>
              </a:solidFill>
              <a:latin typeface="+mj-ea"/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E67CB2-9FAE-4D69-91CE-8EEF03F48432}"/>
              </a:ext>
            </a:extLst>
          </p:cNvPr>
          <p:cNvSpPr txBox="1"/>
          <p:nvPr/>
        </p:nvSpPr>
        <p:spPr>
          <a:xfrm>
            <a:off x="7978502" y="2261043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改变窗口大小时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圆的位置不变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9095CBF-59B4-431C-8587-5D6211ED5233}"/>
              </a:ext>
            </a:extLst>
          </p:cNvPr>
          <p:cNvSpPr/>
          <p:nvPr/>
        </p:nvSpPr>
        <p:spPr>
          <a:xfrm>
            <a:off x="8446940" y="1844471"/>
            <a:ext cx="721360" cy="345440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214530">
    <p:push/>
  </p:transition>
  <p:extLst>
    <p:ext uri="{3A86A75C-4F4B-4683-9AE1-C65F6400EC91}">
      <p14:laserTraceLst xmlns:p14="http://schemas.microsoft.com/office/powerpoint/2010/main">
        <p14:tracePtLst>
          <p14:tracePt t="3102" x="2108200" y="2806700"/>
          <p14:tracePt t="3167" x="2051050" y="2832100"/>
          <p14:tracePt t="3171" x="2044700" y="2851150"/>
          <p14:tracePt t="3189" x="2038350" y="2863850"/>
          <p14:tracePt t="3205" x="2038350" y="2895600"/>
          <p14:tracePt t="3222" x="2038350" y="2933700"/>
          <p14:tracePt t="3238" x="2038350" y="2971800"/>
          <p14:tracePt t="3255" x="2051050" y="3016250"/>
          <p14:tracePt t="3272" x="2082800" y="3060700"/>
          <p14:tracePt t="3288" x="2178050" y="3124200"/>
          <p14:tracePt t="3305" x="2311400" y="3181350"/>
          <p14:tracePt t="3307" x="2400300" y="3206750"/>
          <p14:tracePt t="3321" x="2590800" y="3244850"/>
          <p14:tracePt t="3338" x="2749550" y="3251200"/>
          <p14:tracePt t="3355" x="2851150" y="3251200"/>
          <p14:tracePt t="3372" x="2901950" y="3238500"/>
          <p14:tracePt t="3388" x="2921000" y="3206750"/>
          <p14:tracePt t="3405" x="2940050" y="3175000"/>
          <p14:tracePt t="3422" x="2940050" y="3143250"/>
          <p14:tracePt t="3438" x="2940050" y="3111500"/>
          <p14:tracePt t="3455" x="2940050" y="3079750"/>
          <p14:tracePt t="3471" x="2940050" y="3048000"/>
          <p14:tracePt t="3488" x="2908300" y="3009900"/>
          <p14:tracePt t="3505" x="2844800" y="2978150"/>
          <p14:tracePt t="3507" x="2806700" y="2971800"/>
          <p14:tracePt t="3522" x="2698750" y="2946400"/>
          <p14:tracePt t="3538" x="2609850" y="2940050"/>
          <p14:tracePt t="3555" x="2533650" y="2940050"/>
          <p14:tracePt t="3572" x="2489200" y="2940050"/>
          <p14:tracePt t="3588" x="2451100" y="2946400"/>
          <p14:tracePt t="3605" x="2419350" y="2965450"/>
          <p14:tracePt t="3622" x="2406650" y="2984500"/>
          <p14:tracePt t="3638" x="2387600" y="2990850"/>
          <p14:tracePt t="3666" x="2387600" y="2997200"/>
          <p14:tracePt t="3922" x="0" y="0"/>
        </p14:tracePtLst>
        <p14:tracePtLst>
          <p14:tracePt t="4620" x="5435600" y="196850"/>
          <p14:tracePt t="4632" x="5391150" y="203200"/>
          <p14:tracePt t="4644" x="5321300" y="215900"/>
          <p14:tracePt t="4655" x="5283200" y="228600"/>
          <p14:tracePt t="4659" x="5257800" y="241300"/>
          <p14:tracePt t="4672" x="5238750" y="254000"/>
          <p14:tracePt t="4674" x="5219700" y="266700"/>
          <p14:tracePt t="4688" x="5213350" y="285750"/>
          <p14:tracePt t="4692" x="5207000" y="311150"/>
          <p14:tracePt t="4705" x="5194300" y="342900"/>
          <p14:tracePt t="4722" x="5194300" y="444500"/>
          <p14:tracePt t="4738" x="5207000" y="533400"/>
          <p14:tracePt t="4755" x="5245100" y="603250"/>
          <p14:tracePt t="4771" x="5295900" y="679450"/>
          <p14:tracePt t="4788" x="5365750" y="755650"/>
          <p14:tracePt t="4804" x="5461000" y="838200"/>
          <p14:tracePt t="4821" x="5588000" y="901700"/>
          <p14:tracePt t="4838" x="5689600" y="946150"/>
          <p14:tracePt t="4855" x="5784850" y="952500"/>
          <p14:tracePt t="4872" x="5873750" y="952500"/>
          <p14:tracePt t="4874" x="5918200" y="952500"/>
          <p14:tracePt t="4889" x="5969000" y="939800"/>
          <p14:tracePt t="4905" x="6083300" y="889000"/>
          <p14:tracePt t="4922" x="6115050" y="838200"/>
          <p14:tracePt t="4939" x="6140450" y="755650"/>
          <p14:tracePt t="4955" x="6159500" y="679450"/>
          <p14:tracePt t="4971" x="6159500" y="622300"/>
          <p14:tracePt t="4988" x="6159500" y="571500"/>
          <p14:tracePt t="5005" x="6146800" y="533400"/>
          <p14:tracePt t="5021" x="6127750" y="482600"/>
          <p14:tracePt t="5038" x="6089650" y="438150"/>
          <p14:tracePt t="5054" x="6007100" y="374650"/>
          <p14:tracePt t="5071" x="5880100" y="323850"/>
          <p14:tracePt t="5088" x="5759450" y="292100"/>
          <p14:tracePt t="5104" x="5670550" y="279400"/>
          <p14:tracePt t="5108" x="5645150" y="279400"/>
          <p14:tracePt t="5122" x="5588000" y="279400"/>
          <p14:tracePt t="5139" x="5556250" y="298450"/>
          <p14:tracePt t="5155" x="5511800" y="336550"/>
          <p14:tracePt t="5172" x="5467350" y="381000"/>
          <p14:tracePt t="5188" x="5429250" y="444500"/>
          <p14:tracePt t="5205" x="5391150" y="501650"/>
          <p14:tracePt t="5221" x="5378450" y="539750"/>
          <p14:tracePt t="5238" x="5378450" y="565150"/>
          <p14:tracePt t="5254" x="5378450" y="609600"/>
          <p14:tracePt t="5271" x="5384800" y="666750"/>
          <p14:tracePt t="5288" x="5397500" y="711200"/>
          <p14:tracePt t="5291" x="5416550" y="730250"/>
          <p14:tracePt t="5305" x="5435600" y="742950"/>
          <p14:tracePt t="5307" x="5454650" y="762000"/>
          <p14:tracePt t="5321" x="5473700" y="774700"/>
          <p14:tracePt t="5338" x="5556250" y="806450"/>
          <p14:tracePt t="5354" x="5626100" y="812800"/>
          <p14:tracePt t="5372" x="5689600" y="812800"/>
          <p14:tracePt t="5388" x="5772150" y="793750"/>
          <p14:tracePt t="5405" x="5822950" y="736600"/>
          <p14:tracePt t="5421" x="5848350" y="692150"/>
          <p14:tracePt t="5439" x="5861050" y="635000"/>
          <p14:tracePt t="5454" x="5861050" y="590550"/>
          <p14:tracePt t="5471" x="5861050" y="533400"/>
          <p14:tracePt t="5488" x="5842000" y="495300"/>
          <p14:tracePt t="5505" x="5822950" y="457200"/>
          <p14:tracePt t="5507" x="5816600" y="450850"/>
          <p14:tracePt t="5521" x="5810250" y="438150"/>
          <p14:tracePt t="5538" x="5791200" y="419100"/>
          <p14:tracePt t="6226" x="0" y="0"/>
        </p14:tracePtLst>
        <p14:tracePtLst>
          <p14:tracePt t="7438" x="1993900" y="2876550"/>
          <p14:tracePt t="7454" x="1987550" y="2876550"/>
          <p14:tracePt t="7470" x="1981200" y="2876550"/>
          <p14:tracePt t="7487" x="1974850" y="2882900"/>
          <p14:tracePt t="7504" x="1974850" y="2889250"/>
          <p14:tracePt t="7520" x="1974850" y="2908300"/>
          <p14:tracePt t="7537" x="1974850" y="2914650"/>
          <p14:tracePt t="7554" x="1974850" y="2946400"/>
          <p14:tracePt t="7570" x="2000250" y="2965450"/>
          <p14:tracePt t="7587" x="2032000" y="2978150"/>
          <p14:tracePt t="7603" x="2082800" y="2978150"/>
          <p14:tracePt t="7620" x="2139950" y="2978150"/>
          <p14:tracePt t="7637" x="2197100" y="2978150"/>
          <p14:tracePt t="7654" x="2241550" y="2978150"/>
          <p14:tracePt t="7670" x="2286000" y="2959100"/>
          <p14:tracePt t="7687" x="2311400" y="2946400"/>
          <p14:tracePt t="7704" x="2330450" y="2933700"/>
          <p14:tracePt t="7771" x="2330450" y="2921000"/>
          <p14:tracePt t="7779" x="2324100" y="2914650"/>
          <p14:tracePt t="7795" x="2311400" y="2914650"/>
          <p14:tracePt t="7804" x="2298700" y="2914650"/>
          <p14:tracePt t="7820" x="2260600" y="2914650"/>
          <p14:tracePt t="7837" x="2235200" y="2914650"/>
          <p14:tracePt t="7853" x="2216150" y="2914650"/>
          <p14:tracePt t="7870" x="2197100" y="2914650"/>
          <p14:tracePt t="7887" x="2178050" y="2940050"/>
          <p14:tracePt t="7890" x="2171700" y="2946400"/>
          <p14:tracePt t="7904" x="2171700" y="2959100"/>
          <p14:tracePt t="7920" x="2171700" y="2978150"/>
          <p14:tracePt t="7923" x="2171700" y="2984500"/>
          <p14:tracePt t="7937" x="2171700" y="2990850"/>
          <p14:tracePt t="7940" x="2171700" y="2997200"/>
          <p14:tracePt t="7956" x="2184400" y="3003550"/>
          <p14:tracePt t="7970" x="2209800" y="3016250"/>
          <p14:tracePt t="7987" x="2247900" y="3016250"/>
          <p14:tracePt t="8004" x="2298700" y="3016250"/>
          <p14:tracePt t="8020" x="2324100" y="3016250"/>
          <p14:tracePt t="8037" x="2336800" y="3016250"/>
          <p14:tracePt t="8053" x="2343150" y="3009900"/>
          <p14:tracePt t="8076" x="2343150" y="3003550"/>
          <p14:tracePt t="8173" x="2349500" y="2997200"/>
          <p14:tracePt t="8188" x="2362200" y="2997200"/>
          <p14:tracePt t="8203" x="2387600" y="3009900"/>
          <p14:tracePt t="8212" x="2406650" y="3016250"/>
          <p14:tracePt t="8221" x="2438400" y="3028950"/>
          <p14:tracePt t="8237" x="2470150" y="3035300"/>
          <p14:tracePt t="8254" x="2501900" y="3035300"/>
          <p14:tracePt t="8270" x="2527300" y="3028950"/>
          <p14:tracePt t="8287" x="2552700" y="3009900"/>
          <p14:tracePt t="8303" x="2571750" y="2984500"/>
          <p14:tracePt t="8306" x="2578100" y="2984500"/>
          <p14:tracePt t="8323" x="2584450" y="2971800"/>
          <p14:tracePt t="9286" x="2590800" y="2965450"/>
          <p14:tracePt t="9303" x="2635250" y="2971800"/>
          <p14:tracePt t="9307" x="2667000" y="2978150"/>
          <p14:tracePt t="9308" x="0" y="0"/>
        </p14:tracePtLst>
        <p14:tracePtLst>
          <p14:tracePt t="9667" x="3308350" y="2901950"/>
          <p14:tracePt t="9773" x="3314700" y="2901950"/>
          <p14:tracePt t="9791" x="3327400" y="2901950"/>
          <p14:tracePt t="9803" x="3371850" y="2901950"/>
          <p14:tracePt t="9820" x="3441700" y="2901950"/>
          <p14:tracePt t="9836" x="3568700" y="2901950"/>
          <p14:tracePt t="9853" x="3740150" y="2908300"/>
          <p14:tracePt t="9870" x="3924300" y="2933700"/>
          <p14:tracePt t="9887" x="4083050" y="2971800"/>
          <p14:tracePt t="9890" x="4140200" y="2978150"/>
          <p14:tracePt t="9904" x="4184650" y="2984500"/>
          <p14:tracePt t="9906" x="4210050" y="2984500"/>
          <p14:tracePt t="9920" x="4229100" y="2984500"/>
          <p14:tracePt t="9924" x="4248150" y="2984500"/>
          <p14:tracePt t="9938" x="4273550" y="2984500"/>
          <p14:tracePt t="9954" x="4298950" y="2984500"/>
          <p14:tracePt t="9970" x="4318000" y="2984500"/>
          <p14:tracePt t="9986" x="4330700" y="2984500"/>
          <p14:tracePt t="10003" x="4343400" y="2984500"/>
          <p14:tracePt t="10020" x="4362450" y="2984500"/>
          <p14:tracePt t="10290" x="0" y="0"/>
        </p14:tracePtLst>
        <p14:tracePtLst>
          <p14:tracePt t="11246" x="1866900" y="3136900"/>
          <p14:tracePt t="11269" x="1860550" y="3149600"/>
          <p14:tracePt t="11291" x="1854200" y="3168650"/>
          <p14:tracePt t="11303" x="1847850" y="3187700"/>
          <p14:tracePt t="11319" x="1847850" y="3200400"/>
          <p14:tracePt t="11336" x="1847850" y="3219450"/>
          <p14:tracePt t="11352" x="1847850" y="3238500"/>
          <p14:tracePt t="11355" x="1847850" y="3244850"/>
          <p14:tracePt t="11370" x="1854200" y="3257550"/>
          <p14:tracePt t="11386" x="1866900" y="3263900"/>
          <p14:tracePt t="11403" x="1879600" y="3276600"/>
          <p14:tracePt t="11419" x="1885950" y="3276600"/>
          <p14:tracePt t="11436" x="1898650" y="3276600"/>
          <p14:tracePt t="11453" x="1911350" y="3276600"/>
          <p14:tracePt t="11565" x="1955800" y="3200400"/>
          <p14:tracePt t="11581" x="1955800" y="3194050"/>
          <p14:tracePt t="12283" x="0" y="0"/>
        </p14:tracePtLst>
        <p14:tracePtLst>
          <p14:tracePt t="14692" x="400050" y="3486150"/>
          <p14:tracePt t="14788" x="406400" y="3492500"/>
          <p14:tracePt t="14803" x="438150" y="3492500"/>
          <p14:tracePt t="14818" x="514350" y="3492500"/>
          <p14:tracePt t="14835" x="660400" y="3492500"/>
          <p14:tracePt t="14851" x="850900" y="3492500"/>
          <p14:tracePt t="14868" x="1073150" y="3492500"/>
          <p14:tracePt t="14885" x="1314450" y="3492500"/>
          <p14:tracePt t="14901" x="1536700" y="3492500"/>
          <p14:tracePt t="14919" x="1720850" y="3492500"/>
          <p14:tracePt t="14923" x="1809750" y="3492500"/>
          <p14:tracePt t="14935" x="1892300" y="3492500"/>
          <p14:tracePt t="14952" x="2038350" y="3492500"/>
          <p14:tracePt t="14969" x="2165350" y="3492500"/>
          <p14:tracePt t="14972" x="2228850" y="3492500"/>
          <p14:tracePt t="14985" x="2292350" y="3492500"/>
          <p14:tracePt t="15002" x="2432050" y="3492500"/>
          <p14:tracePt t="15018" x="2501900" y="3492500"/>
          <p14:tracePt t="15034" x="2546350" y="3492500"/>
          <p14:tracePt t="15052" x="2565400" y="3492500"/>
          <p14:tracePt t="15068" x="2584450" y="3492500"/>
          <p14:tracePt t="15084" x="2590800" y="3492500"/>
          <p14:tracePt t="15101" x="2603500" y="3492500"/>
          <p14:tracePt t="15118" x="2609850" y="3492500"/>
          <p14:tracePt t="15134" x="2622550" y="3498850"/>
          <p14:tracePt t="15151" x="2635250" y="3498850"/>
          <p14:tracePt t="15244" x="2654300" y="3505200"/>
          <p14:tracePt t="15255" x="2660650" y="3511550"/>
          <p14:tracePt t="15268" x="2724150" y="3530600"/>
          <p14:tracePt t="15284" x="2863850" y="3556000"/>
          <p14:tracePt t="15301" x="3022600" y="3568700"/>
          <p14:tracePt t="15318" x="3219450" y="3568700"/>
          <p14:tracePt t="15334" x="3390900" y="3568700"/>
          <p14:tracePt t="15351" x="3505200" y="3568700"/>
          <p14:tracePt t="15368" x="3575050" y="3568700"/>
          <p14:tracePt t="15384" x="3619500" y="3568700"/>
          <p14:tracePt t="15401" x="3676650" y="3568700"/>
          <p14:tracePt t="15403" x="3708400" y="3568700"/>
          <p14:tracePt t="15418" x="3746500" y="3568700"/>
          <p14:tracePt t="15436" x="3759200" y="3568700"/>
          <p14:tracePt t="15452" x="3771900" y="3568700"/>
          <p14:tracePt t="15468" x="3790950" y="3562350"/>
          <p14:tracePt t="15499" x="3803650" y="3562350"/>
          <p14:tracePt t="15515" x="3810000" y="3562350"/>
          <p14:tracePt t="15523" x="3816350" y="3562350"/>
          <p14:tracePt t="15534" x="3822700" y="3562350"/>
          <p14:tracePt t="15551" x="3841750" y="3562350"/>
          <p14:tracePt t="15568" x="3873500" y="3562350"/>
          <p14:tracePt t="15584" x="3905250" y="3562350"/>
          <p14:tracePt t="15601" x="3943350" y="3562350"/>
          <p14:tracePt t="15603" x="3956050" y="3562350"/>
          <p14:tracePt t="15618" x="4000500" y="3562350"/>
          <p14:tracePt t="15634" x="4044950" y="3562350"/>
          <p14:tracePt t="15651" x="4089400" y="3562350"/>
          <p14:tracePt t="15668" x="4133850" y="3562350"/>
          <p14:tracePt t="15684" x="4171950" y="3562350"/>
          <p14:tracePt t="15701" x="4197350" y="3562350"/>
          <p14:tracePt t="15718" x="4210050" y="3562350"/>
          <p14:tracePt t="15803" x="4203700" y="3549650"/>
          <p14:tracePt t="15820" x="4184650" y="3549650"/>
          <p14:tracePt t="15834" x="4133850" y="3549650"/>
          <p14:tracePt t="15847" x="4089400" y="3549650"/>
          <p14:tracePt t="15850" x="4025900" y="3549650"/>
          <p14:tracePt t="15863" x="3949700" y="3549650"/>
          <p14:tracePt t="15866" x="3854450" y="3549650"/>
          <p14:tracePt t="15879" x="3740150" y="3549650"/>
          <p14:tracePt t="15892" x="3460750" y="3549650"/>
          <p14:tracePt t="15901" x="3308350" y="3549650"/>
          <p14:tracePt t="15918" x="3003550" y="3549650"/>
          <p14:tracePt t="15935" x="2717800" y="3549650"/>
          <p14:tracePt t="15939" x="2565400" y="3549650"/>
          <p14:tracePt t="16085" x="1149350" y="3549650"/>
          <p14:tracePt t="16291" x="1143000" y="3549650"/>
          <p14:tracePt t="16299" x="1130300" y="3549650"/>
          <p14:tracePt t="16306" x="1104900" y="3549650"/>
          <p14:tracePt t="16317" x="1085850" y="3549650"/>
          <p14:tracePt t="16334" x="1047750" y="3549650"/>
          <p14:tracePt t="16351" x="1035050" y="3549650"/>
          <p14:tracePt t="16603" x="1028700" y="3549650"/>
          <p14:tracePt t="16603" x="0" y="0"/>
        </p14:tracePtLst>
        <p14:tracePtLst>
          <p14:tracePt t="16854" x="571500" y="3422650"/>
          <p14:tracePt t="16926" x="565150" y="3422650"/>
          <p14:tracePt t="16950" x="558800" y="3422650"/>
          <p14:tracePt t="16966" x="552450" y="3435350"/>
          <p14:tracePt t="16976" x="552450" y="3441700"/>
          <p14:tracePt t="16988" x="552450" y="3473450"/>
          <p14:tracePt t="17002" x="552450" y="3505200"/>
          <p14:tracePt t="17018" x="558800" y="3517900"/>
          <p14:tracePt t="17034" x="577850" y="3536950"/>
          <p14:tracePt t="17051" x="596900" y="3549650"/>
          <p14:tracePt t="17067" x="628650" y="3556000"/>
          <p14:tracePt t="17084" x="660400" y="3556000"/>
          <p14:tracePt t="17100" x="692150" y="3556000"/>
          <p14:tracePt t="17117" x="711200" y="3556000"/>
          <p14:tracePt t="17134" x="730250" y="3556000"/>
          <p14:tracePt t="17150" x="755650" y="3556000"/>
          <p14:tracePt t="17167" x="768350" y="3536950"/>
          <p14:tracePt t="17184" x="781050" y="3524250"/>
          <p14:tracePt t="17187" x="781050" y="3511550"/>
          <p14:tracePt t="17201" x="781050" y="3505200"/>
          <p14:tracePt t="17218" x="781050" y="3479800"/>
          <p14:tracePt t="17234" x="774700" y="3460750"/>
          <p14:tracePt t="17251" x="755650" y="3448050"/>
          <p14:tracePt t="17268" x="730250" y="3435350"/>
          <p14:tracePt t="17284" x="698500" y="3429000"/>
          <p14:tracePt t="17300" x="673100" y="3429000"/>
          <p14:tracePt t="17317" x="654050" y="3429000"/>
          <p14:tracePt t="17334" x="628650" y="3441700"/>
          <p14:tracePt t="17350" x="596900" y="3460750"/>
          <p14:tracePt t="17367" x="577850" y="3473450"/>
          <p14:tracePt t="17384" x="565150" y="3486150"/>
          <p14:tracePt t="17400" x="565150" y="3498850"/>
          <p14:tracePt t="17403" x="565150" y="3505200"/>
          <p14:tracePt t="17417" x="565150" y="3511550"/>
          <p14:tracePt t="17419" x="565150" y="3517900"/>
          <p14:tracePt t="17436" x="565150" y="3530600"/>
          <p14:tracePt t="17459" x="571500" y="3530600"/>
          <p14:tracePt t="17474" x="577850" y="3530600"/>
          <p14:tracePt t="17484" x="590550" y="3530600"/>
          <p14:tracePt t="17500" x="615950" y="3530600"/>
          <p14:tracePt t="17517" x="641350" y="3524250"/>
          <p14:tracePt t="17533" x="654050" y="3505200"/>
          <p14:tracePt t="18403" x="0" y="0"/>
        </p14:tracePtLst>
        <p14:tracePtLst>
          <p14:tracePt t="20878" x="527050" y="3460750"/>
          <p14:tracePt t="20889" x="520700" y="3467100"/>
          <p14:tracePt t="20901" x="520700" y="3473450"/>
          <p14:tracePt t="20916" x="520700" y="3492500"/>
          <p14:tracePt t="20932" x="520700" y="3517900"/>
          <p14:tracePt t="20950" x="520700" y="3530600"/>
          <p14:tracePt t="20967" x="520700" y="3549650"/>
          <p14:tracePt t="20983" x="520700" y="3562350"/>
          <p14:tracePt t="21000" x="520700" y="3575050"/>
          <p14:tracePt t="21002" x="520700" y="3581400"/>
          <p14:tracePt t="21016" x="520700" y="3594100"/>
          <p14:tracePt t="21032" x="552450" y="3613150"/>
          <p14:tracePt t="21034" x="577850" y="3619500"/>
          <p14:tracePt t="21050" x="635000" y="3625850"/>
          <p14:tracePt t="21066" x="704850" y="3625850"/>
          <p14:tracePt t="21082" x="774700" y="3619500"/>
          <p14:tracePt t="21099" x="793750" y="3606800"/>
          <p14:tracePt t="21116" x="800100" y="3594100"/>
          <p14:tracePt t="21132" x="812800" y="3581400"/>
          <p14:tracePt t="21155" x="812800" y="3568700"/>
          <p14:tracePt t="21166" x="812800" y="3556000"/>
          <p14:tracePt t="21182" x="812800" y="3524250"/>
          <p14:tracePt t="21199" x="812800" y="3498850"/>
          <p14:tracePt t="21216" x="781050" y="3467100"/>
          <p14:tracePt t="21233" x="755650" y="3441700"/>
          <p14:tracePt t="21234" x="736600" y="3441700"/>
          <p14:tracePt t="21249" x="711200" y="3435350"/>
          <p14:tracePt t="21265" x="692150" y="3435350"/>
          <p14:tracePt t="21282" x="679450" y="3435350"/>
          <p14:tracePt t="21299" x="666750" y="3435350"/>
          <p14:tracePt t="21315" x="654050" y="3435350"/>
          <p14:tracePt t="21332" x="641350" y="3435350"/>
          <p14:tracePt t="21349" x="622300" y="3435350"/>
          <p14:tracePt t="21365" x="615950" y="3441700"/>
          <p14:tracePt t="21388" x="609600" y="3441700"/>
          <p14:tracePt t="21399" x="603250" y="3441700"/>
          <p14:tracePt t="21415" x="590550" y="3448050"/>
          <p14:tracePt t="21432" x="577850" y="3460750"/>
          <p14:tracePt t="21450" x="571500" y="3479800"/>
          <p14:tracePt t="21466" x="565150" y="3492500"/>
          <p14:tracePt t="21482" x="558800" y="3498850"/>
          <p14:tracePt t="21499" x="558800" y="3511550"/>
          <p14:tracePt t="21516" x="558800" y="3530600"/>
          <p14:tracePt t="21533" x="565150" y="3549650"/>
          <p14:tracePt t="21549" x="590550" y="3568700"/>
          <p14:tracePt t="21566" x="641350" y="3594100"/>
          <p14:tracePt t="21582" x="692150" y="3613150"/>
          <p14:tracePt t="21599" x="717550" y="3613150"/>
          <p14:tracePt t="21615" x="749300" y="3613150"/>
          <p14:tracePt t="21632" x="768350" y="3613150"/>
          <p14:tracePt t="21649" x="787400" y="3613150"/>
          <p14:tracePt t="21665" x="793750" y="3606800"/>
          <p14:tracePt t="21682" x="806450" y="3594100"/>
          <p14:tracePt t="21699" x="806450" y="3568700"/>
          <p14:tracePt t="21716" x="812800" y="3549650"/>
          <p14:tracePt t="21733" x="812800" y="3530600"/>
          <p14:tracePt t="21749" x="806450" y="3505200"/>
          <p14:tracePt t="21754" x="806450" y="3498850"/>
          <p14:tracePt t="21766" x="793750" y="3486150"/>
          <p14:tracePt t="21782" x="762000" y="3467100"/>
          <p14:tracePt t="21799" x="736600" y="3454400"/>
          <p14:tracePt t="21803" x="730250" y="3454400"/>
          <p14:tracePt t="21816" x="723900" y="3454400"/>
          <p14:tracePt t="21833" x="711200" y="3454400"/>
          <p14:tracePt t="21835" x="704850" y="3454400"/>
          <p14:tracePt t="21849" x="698500" y="3454400"/>
          <p14:tracePt t="21866" x="685800" y="3454400"/>
          <p14:tracePt t="21882" x="673100" y="3454400"/>
          <p14:tracePt t="21899" x="660400" y="3454400"/>
          <p14:tracePt t="21915" x="647700" y="3460750"/>
          <p14:tracePt t="21932" x="635000" y="3473450"/>
          <p14:tracePt t="21950" x="622300" y="3492500"/>
          <p14:tracePt t="21966" x="615950" y="3492500"/>
          <p14:tracePt t="21983" x="603250" y="3511550"/>
          <p14:tracePt t="22016" x="603250" y="3517900"/>
          <p14:tracePt t="22032" x="603250" y="3524250"/>
          <p14:tracePt t="22049" x="603250" y="3536950"/>
          <p14:tracePt t="22066" x="603250" y="3543300"/>
          <p14:tracePt t="22082" x="615950" y="3562350"/>
          <p14:tracePt t="22099" x="628650" y="3568700"/>
          <p14:tracePt t="22115" x="641350" y="3568700"/>
          <p14:tracePt t="22132" x="647700" y="3568700"/>
          <p14:tracePt t="23366" x="654050" y="3568700"/>
          <p14:tracePt t="23390" x="654050" y="3562350"/>
          <p14:tracePt t="23404" x="654050" y="3549650"/>
          <p14:tracePt t="23419" x="654050" y="3536950"/>
          <p14:tracePt t="23450" x="654050" y="3517900"/>
          <p14:tracePt t="23466" x="654050" y="3505200"/>
          <p14:tracePt t="23491" x="647700" y="3498850"/>
          <p14:tracePt t="23507" x="641350" y="3492500"/>
          <p14:tracePt t="23523" x="635000" y="3492500"/>
          <p14:tracePt t="23555" x="628650" y="3492500"/>
          <p14:tracePt t="23651" x="622300" y="3492500"/>
          <p14:tracePt t="23693" x="615950" y="3492500"/>
          <p14:tracePt t="23707" x="609600" y="3498850"/>
          <p14:tracePt t="23722" x="609600" y="3511550"/>
          <p14:tracePt t="23739" x="609600" y="3536950"/>
          <p14:tracePt t="23748" x="609600" y="3543300"/>
          <p14:tracePt t="23766" x="609600" y="3556000"/>
          <p14:tracePt t="23782" x="615950" y="3568700"/>
          <p14:tracePt t="23799" x="635000" y="3581400"/>
          <p14:tracePt t="23815" x="654050" y="3594100"/>
          <p14:tracePt t="23831" x="666750" y="3594100"/>
          <p14:tracePt t="23848" x="692150" y="3594100"/>
          <p14:tracePt t="23850" x="704850" y="3594100"/>
          <p14:tracePt t="23865" x="723900" y="3587750"/>
          <p14:tracePt t="23882" x="762000" y="3556000"/>
          <p14:tracePt t="23898" x="781050" y="3530600"/>
          <p14:tracePt t="23915" x="793750" y="3505200"/>
          <p14:tracePt t="23949" x="793750" y="3492500"/>
          <p14:tracePt t="23966" x="793750" y="3486150"/>
          <p14:tracePt t="23982" x="793750" y="3479800"/>
          <p14:tracePt t="23998" x="787400" y="3467100"/>
          <p14:tracePt t="24016" x="774700" y="3467100"/>
          <p14:tracePt t="24032" x="755650" y="3467100"/>
          <p14:tracePt t="24035" x="736600" y="3467100"/>
          <p14:tracePt t="24048" x="717550" y="3467100"/>
          <p14:tracePt t="24066" x="666750" y="3486150"/>
          <p14:tracePt t="24082" x="647700" y="3498850"/>
          <p14:tracePt t="24098" x="635000" y="3505200"/>
          <p14:tracePt t="24180" x="635000" y="3511550"/>
          <p14:tracePt t="24194" x="635000" y="3517900"/>
          <p14:tracePt t="24207" x="635000" y="3524250"/>
          <p14:tracePt t="24221" x="647700" y="3530600"/>
          <p14:tracePt t="24232" x="660400" y="3536950"/>
          <p14:tracePt t="24249" x="673100" y="3536950"/>
          <p14:tracePt t="24252" x="679450" y="3536950"/>
          <p14:tracePt t="24275" x="685800" y="3536950"/>
          <p14:tracePt t="24317" x="692150" y="3536950"/>
          <p14:tracePt t="24332" x="698500" y="3530600"/>
          <p14:tracePt t="24356" x="698500" y="3511550"/>
          <p14:tracePt t="24372" x="692150" y="3505200"/>
          <p14:tracePt t="24381" x="685800" y="3498850"/>
          <p14:tracePt t="24398" x="685800" y="3492500"/>
          <p14:tracePt t="24415" x="673100" y="3492500"/>
          <p14:tracePt t="24469" x="666750" y="3492500"/>
          <p14:tracePt t="24478" x="660400" y="3492500"/>
          <p14:tracePt t="24491" x="654050" y="3492500"/>
          <p14:tracePt t="24507" x="654050" y="3498850"/>
          <p14:tracePt t="24868" x="647700" y="3498850"/>
          <p14:tracePt t="24884" x="635000" y="3498850"/>
          <p14:tracePt t="24899" x="615950" y="3492500"/>
          <p14:tracePt t="24915" x="584200" y="3479800"/>
          <p14:tracePt t="24931" x="552450" y="3473450"/>
          <p14:tracePt t="24948" x="527050" y="3473450"/>
          <p14:tracePt t="24964" x="508000" y="3473450"/>
          <p14:tracePt t="24981" x="501650" y="3473450"/>
          <p14:tracePt t="24998" x="495300" y="3473450"/>
          <p14:tracePt t="25015" x="482600" y="3473450"/>
          <p14:tracePt t="25032" x="469900" y="3479800"/>
          <p14:tracePt t="25048" x="463550" y="3486150"/>
          <p14:tracePt t="25064" x="457200" y="3492500"/>
          <p14:tracePt t="25081" x="457200" y="3505200"/>
          <p14:tracePt t="25099" x="457200" y="3511550"/>
          <p14:tracePt t="25114" x="457200" y="3524250"/>
          <p14:tracePt t="25131" x="463550" y="3536950"/>
          <p14:tracePt t="25148" x="476250" y="3543300"/>
          <p14:tracePt t="25165" x="508000" y="3556000"/>
          <p14:tracePt t="25181" x="539750" y="3568700"/>
          <p14:tracePt t="25198" x="565150" y="3568700"/>
          <p14:tracePt t="25215" x="603250" y="3568700"/>
          <p14:tracePt t="25218" x="615950" y="3568700"/>
          <p14:tracePt t="25231" x="635000" y="3568700"/>
          <p14:tracePt t="25234" x="641350" y="3568700"/>
          <p14:tracePt t="25248" x="647700" y="3568700"/>
          <p14:tracePt t="25253" x="660400" y="3562350"/>
          <p14:tracePt t="25265" x="666750" y="3556000"/>
          <p14:tracePt t="25282" x="666750" y="3536950"/>
          <p14:tracePt t="25298" x="666750" y="3524250"/>
          <p14:tracePt t="25314" x="666750" y="3517900"/>
          <p14:tracePt t="25332" x="666750" y="3511550"/>
          <p14:tracePt t="25348" x="666750" y="3505200"/>
          <p14:tracePt t="25534" x="660400" y="3505200"/>
          <p14:tracePt t="25549" x="647700" y="3505200"/>
          <p14:tracePt t="25565" x="622300" y="3505200"/>
          <p14:tracePt t="25581" x="596900" y="3505200"/>
          <p14:tracePt t="25598" x="584200" y="3505200"/>
          <p14:tracePt t="25614" x="577850" y="3505200"/>
          <p14:tracePt t="25631" x="571500" y="3505200"/>
          <p14:tracePt t="25648" x="565150" y="3511550"/>
          <p14:tracePt t="25664" x="558800" y="3517900"/>
          <p14:tracePt t="25684" x="558800" y="3524250"/>
          <p14:tracePt t="25697" x="552450" y="3536950"/>
          <p14:tracePt t="25715" x="552450" y="3543300"/>
          <p14:tracePt t="25731" x="552450" y="3549650"/>
          <p14:tracePt t="25748" x="552450" y="3556000"/>
          <p14:tracePt t="25764" x="558800" y="3568700"/>
          <p14:tracePt t="25795" x="565150" y="3568700"/>
          <p14:tracePt t="25802" x="571500" y="3568700"/>
          <p14:tracePt t="26363" x="0" y="0"/>
        </p14:tracePtLst>
        <p14:tracePtLst>
          <p14:tracePt t="29524" x="3524250" y="3352800"/>
          <p14:tracePt t="29565" x="3524250" y="3359150"/>
          <p14:tracePt t="29578" x="3524250" y="3409950"/>
          <p14:tracePt t="29594" x="3524250" y="3467100"/>
          <p14:tracePt t="29603" x="3524250" y="3511550"/>
          <p14:tracePt t="29613" x="3524250" y="3543300"/>
          <p14:tracePt t="29629" x="3524250" y="3606800"/>
          <p14:tracePt t="29646" x="3524250" y="3644900"/>
          <p14:tracePt t="29663" x="3524250" y="3657600"/>
          <p14:tracePt t="29679" x="3524250" y="3663950"/>
          <p14:tracePt t="29752" x="3524250" y="3657600"/>
          <p14:tracePt t="29767" x="3530600" y="3625850"/>
          <p14:tracePt t="29781" x="3536950" y="3568700"/>
          <p14:tracePt t="29799" x="3543300" y="3517900"/>
          <p14:tracePt t="29802" x="3543300" y="3498850"/>
          <p14:tracePt t="29813" x="3549650" y="3460750"/>
          <p14:tracePt t="29829" x="3549650" y="3435350"/>
          <p14:tracePt t="29846" x="3549650" y="3416300"/>
          <p14:tracePt t="29863" x="3549650" y="3409950"/>
          <p14:tracePt t="29932" x="3549650" y="3416300"/>
          <p14:tracePt t="29942" x="3549650" y="3441700"/>
          <p14:tracePt t="29955" x="3549650" y="3505200"/>
          <p14:tracePt t="29969" x="3549650" y="3524250"/>
          <p14:tracePt t="29980" x="3549650" y="3562350"/>
          <p14:tracePt t="29997" x="3549650" y="3581400"/>
          <p14:tracePt t="30013" x="3549650" y="3587750"/>
          <p14:tracePt t="30030" x="3549650" y="3594100"/>
          <p14:tracePt t="30083" x="3562350" y="3594100"/>
          <p14:tracePt t="30096" x="3568700" y="3581400"/>
          <p14:tracePt t="30113" x="3575050" y="3536950"/>
          <p14:tracePt t="30115" x="3581400" y="3511550"/>
          <p14:tracePt t="30130" x="3587750" y="3460750"/>
          <p14:tracePt t="30146" x="3594100" y="3435350"/>
          <p14:tracePt t="30163" x="3600450" y="3403600"/>
          <p14:tracePt t="30179" x="3600450" y="3390900"/>
          <p14:tracePt t="30243" x="3600450" y="3403600"/>
          <p14:tracePt t="30253" x="3600450" y="3416300"/>
          <p14:tracePt t="30263" x="3600450" y="3441700"/>
          <p14:tracePt t="30280" x="3600450" y="3486150"/>
          <p14:tracePt t="30283" x="3600450" y="3505200"/>
          <p14:tracePt t="30296" x="3600450" y="3524250"/>
          <p14:tracePt t="30300" x="3600450" y="3530600"/>
          <p14:tracePt t="30404" x="3600450" y="3517900"/>
          <p14:tracePt t="30414" x="3600450" y="3498850"/>
          <p14:tracePt t="30430" x="3600450" y="3467100"/>
          <p14:tracePt t="30446" x="3600450" y="3441700"/>
          <p14:tracePt t="30462" x="3600450" y="3422650"/>
          <p14:tracePt t="30479" x="3600450" y="3416300"/>
          <p14:tracePt t="30539" x="3600450" y="3435350"/>
          <p14:tracePt t="30550" x="3594100" y="3460750"/>
          <p14:tracePt t="30564" x="3587750" y="3517900"/>
          <p14:tracePt t="30580" x="3575050" y="3562350"/>
          <p14:tracePt t="30596" x="3575050" y="3568700"/>
          <p14:tracePt t="30700" x="3575050" y="3556000"/>
          <p14:tracePt t="30710" x="3575050" y="3530600"/>
          <p14:tracePt t="30723" x="3575050" y="3473450"/>
          <p14:tracePt t="30736" x="3575050" y="3441700"/>
          <p14:tracePt t="30747" x="3575050" y="3403600"/>
          <p14:tracePt t="30763" x="3575050" y="3390900"/>
          <p14:tracePt t="30780" x="3575050" y="3384550"/>
          <p14:tracePt t="30829" x="3575050" y="3397250"/>
          <p14:tracePt t="30834" x="3568700" y="3429000"/>
          <p14:tracePt t="30845" x="3556000" y="3473450"/>
          <p14:tracePt t="30863" x="3543300" y="3543300"/>
          <p14:tracePt t="30879" x="3536950" y="3575050"/>
          <p14:tracePt t="30896" x="3536950" y="3587750"/>
          <p14:tracePt t="30988" x="3536950" y="3581400"/>
          <p14:tracePt t="31000" x="3536950" y="3562350"/>
          <p14:tracePt t="31014" x="3536950" y="3517900"/>
          <p14:tracePt t="31031" x="3536950" y="3486150"/>
          <p14:tracePt t="31047" x="3536950" y="3460750"/>
          <p14:tracePt t="31050" x="3536950" y="3448050"/>
          <p14:tracePt t="31063" x="3536950" y="3441700"/>
          <p14:tracePt t="31125" x="3536950" y="3454400"/>
          <p14:tracePt t="31140" x="3536950" y="3505200"/>
          <p14:tracePt t="31154" x="3536950" y="3543300"/>
          <p14:tracePt t="31163" x="3536950" y="3556000"/>
          <p14:tracePt t="31179" x="3536950" y="3562350"/>
          <p14:tracePt t="31260" x="3536950" y="3549650"/>
          <p14:tracePt t="31271" x="3536950" y="3530600"/>
          <p14:tracePt t="31285" x="3536950" y="3492500"/>
          <p14:tracePt t="31300" x="3536950" y="3454400"/>
          <p14:tracePt t="31314" x="3536950" y="3416300"/>
          <p14:tracePt t="31329" x="3536950" y="3409950"/>
          <p14:tracePt t="31347" x="3536950" y="3403600"/>
          <p14:tracePt t="31395" x="3536950" y="3416300"/>
          <p14:tracePt t="31404" x="3536950" y="3441700"/>
          <p14:tracePt t="31412" x="3536950" y="3479800"/>
          <p14:tracePt t="31429" x="3524250" y="3568700"/>
          <p14:tracePt t="31445" x="3517900" y="3606800"/>
          <p14:tracePt t="31462" x="3517900" y="3613150"/>
          <p14:tracePt t="31539" x="3517900" y="3594100"/>
          <p14:tracePt t="31551" x="3517900" y="3568700"/>
          <p14:tracePt t="31564" x="3517900" y="3530600"/>
          <p14:tracePt t="31579" x="3517900" y="3498850"/>
          <p14:tracePt t="31596" x="3517900" y="3467100"/>
          <p14:tracePt t="31612" x="3517900" y="3454400"/>
          <p14:tracePt t="31669" x="3517900" y="3467100"/>
          <p14:tracePt t="31682" x="3517900" y="3524250"/>
          <p14:tracePt t="31696" x="3517900" y="3549650"/>
          <p14:tracePt t="31712" x="3517900" y="3575050"/>
          <p14:tracePt t="31715" x="3517900" y="3581400"/>
          <p14:tracePt t="31729" x="3517900" y="3587750"/>
          <p14:tracePt t="31780" x="3524250" y="3587750"/>
          <p14:tracePt t="31789" x="3524250" y="3575050"/>
          <p14:tracePt t="31799" x="3524250" y="3556000"/>
          <p14:tracePt t="31813" x="3524250" y="3505200"/>
          <p14:tracePt t="31829" x="3524250" y="3467100"/>
          <p14:tracePt t="31845" x="3524250" y="3435350"/>
          <p14:tracePt t="31925" x="3524250" y="3460750"/>
          <p14:tracePt t="31936" x="3524250" y="3479800"/>
          <p14:tracePt t="31951" x="3524250" y="3505200"/>
          <p14:tracePt t="31964" x="3524250" y="3517900"/>
          <p14:tracePt t="31979" x="3524250" y="3524250"/>
          <p14:tracePt t="32052" x="3530600" y="3511550"/>
          <p14:tracePt t="32066" x="3530600" y="3492500"/>
          <p14:tracePt t="32068" x="3530600" y="3479800"/>
          <p14:tracePt t="32082" x="3530600" y="3448050"/>
          <p14:tracePt t="32095" x="3530600" y="3429000"/>
          <p14:tracePt t="32112" x="3530600" y="3422650"/>
          <p14:tracePt t="32129" x="3530600" y="3416300"/>
          <p14:tracePt t="32180" x="3536950" y="3429000"/>
          <p14:tracePt t="32196" x="3536950" y="3454400"/>
          <p14:tracePt t="32212" x="3549650" y="3492500"/>
          <p14:tracePt t="32232" x="3556000" y="3492500"/>
          <p14:tracePt t="32308" x="3562350" y="3492500"/>
          <p14:tracePt t="32325" x="3562350" y="3486150"/>
          <p14:tracePt t="32339" x="3562350" y="3473450"/>
          <p14:tracePt t="32353" x="3562350" y="3467100"/>
          <p14:tracePt t="32394" x="3568700" y="3460750"/>
          <p14:tracePt t="32421" x="3568700" y="3467100"/>
          <p14:tracePt t="32428" x="3568700" y="3486150"/>
          <p14:tracePt t="32445" x="3568700" y="3505200"/>
          <p14:tracePt t="32462" x="3568700" y="3524250"/>
          <p14:tracePt t="32479" x="3568700" y="3530600"/>
          <p14:tracePt t="32556" x="3568700" y="3517900"/>
          <p14:tracePt t="32569" x="3568700" y="3498850"/>
          <p14:tracePt t="32583" x="3568700" y="3467100"/>
          <p14:tracePt t="32587" x="3568700" y="3454400"/>
          <p14:tracePt t="32598" x="3568700" y="3429000"/>
          <p14:tracePt t="32613" x="3562350" y="3422650"/>
          <p14:tracePt t="32685" x="3562350" y="3454400"/>
          <p14:tracePt t="32701" x="3562350" y="3549650"/>
          <p14:tracePt t="32717" x="3562350" y="3625850"/>
          <p14:tracePt t="32728" x="3562350" y="3644900"/>
          <p14:tracePt t="32745" x="3562350" y="3670300"/>
          <p14:tracePt t="32787" x="3562350" y="3657600"/>
          <p14:tracePt t="32795" x="3562350" y="3632200"/>
          <p14:tracePt t="32812" x="3562350" y="3568700"/>
          <p14:tracePt t="32829" x="3562350" y="3505200"/>
          <p14:tracePt t="32846" x="3562350" y="3460750"/>
          <p14:tracePt t="32862" x="3556000" y="3435350"/>
          <p14:tracePt t="32878" x="3556000" y="3429000"/>
          <p14:tracePt t="32932" x="3549650" y="3429000"/>
          <p14:tracePt t="32957" x="3549650" y="3454400"/>
          <p14:tracePt t="32973" x="3549650" y="3486150"/>
          <p14:tracePt t="32988" x="3549650" y="3505200"/>
          <p14:tracePt t="32999" x="3549650" y="3517900"/>
          <p14:tracePt t="33012" x="3549650" y="3524250"/>
          <p14:tracePt t="33093" x="3549650" y="3511550"/>
          <p14:tracePt t="33108" x="3543300" y="3460750"/>
          <p14:tracePt t="33130" x="3543300" y="3422650"/>
          <p14:tracePt t="33140" x="3543300" y="3416300"/>
          <p14:tracePt t="33205" x="3543300" y="3429000"/>
          <p14:tracePt t="33220" x="3543300" y="3479800"/>
          <p14:tracePt t="33236" x="3543300" y="3517900"/>
          <p14:tracePt t="33254" x="3543300" y="3543300"/>
          <p14:tracePt t="33267" x="3543300" y="3549650"/>
          <p14:tracePt t="33364" x="3543300" y="3536950"/>
          <p14:tracePt t="33379" x="3543300" y="3498850"/>
          <p14:tracePt t="33395" x="3543300" y="3460750"/>
          <p14:tracePt t="33412" x="3543300" y="3448050"/>
          <p14:tracePt t="33428" x="3543300" y="3441700"/>
          <p14:tracePt t="33475" x="3543300" y="3448050"/>
          <p14:tracePt t="33484" x="3543300" y="3460750"/>
          <p14:tracePt t="33495" x="3543300" y="3486150"/>
          <p14:tracePt t="33512" x="3543300" y="3524250"/>
          <p14:tracePt t="33530" x="3543300" y="3536950"/>
          <p14:tracePt t="33597" x="3543300" y="3524250"/>
          <p14:tracePt t="33614" x="3543300" y="3473450"/>
          <p14:tracePt t="33631" x="3543300" y="3435350"/>
          <p14:tracePt t="33635" x="3543300" y="3422650"/>
          <p14:tracePt t="33648" x="3543300" y="3416300"/>
          <p14:tracePt t="33709" x="3543300" y="3429000"/>
          <p14:tracePt t="33724" x="3543300" y="3473450"/>
          <p14:tracePt t="33740" x="3543300" y="3511550"/>
          <p14:tracePt t="33759" x="3543300" y="3517900"/>
          <p14:tracePt t="33882" x="0" y="0"/>
        </p14:tracePtLst>
        <p14:tracePtLst>
          <p14:tracePt t="35149" x="3467100" y="3352800"/>
          <p14:tracePt t="35252" x="3467100" y="3365500"/>
          <p14:tracePt t="35268" x="3467100" y="3390900"/>
          <p14:tracePt t="35284" x="3467100" y="3448050"/>
          <p14:tracePt t="35301" x="3473450" y="3511550"/>
          <p14:tracePt t="35320" x="3473450" y="3549650"/>
          <p14:tracePt t="35331" x="3473450" y="3568700"/>
          <p14:tracePt t="35345" x="3473450" y="3575050"/>
          <p14:tracePt t="35361" x="3473450" y="3581400"/>
          <p14:tracePt t="35436" x="3486150" y="3568700"/>
          <p14:tracePt t="35447" x="3498850" y="3549650"/>
          <p14:tracePt t="35461" x="3505200" y="3492500"/>
          <p14:tracePt t="35478" x="3511550" y="3441700"/>
          <p14:tracePt t="35484" x="3517900" y="3422650"/>
          <p14:tracePt t="35502" x="3517900" y="3397250"/>
          <p14:tracePt t="35519" x="3517900" y="3378200"/>
          <p14:tracePt t="35534" x="3517900" y="3371850"/>
          <p14:tracePt t="35579" x="3517900" y="3378200"/>
          <p14:tracePt t="35587" x="3517900" y="3403600"/>
          <p14:tracePt t="35596" x="3517900" y="3416300"/>
          <p14:tracePt t="35611" x="3517900" y="3473450"/>
          <p14:tracePt t="35627" x="3517900" y="3492500"/>
          <p14:tracePt t="35733" x="3517900" y="3498850"/>
          <p14:tracePt t="35802" x="0" y="0"/>
        </p14:tracePtLst>
        <p14:tracePtLst>
          <p14:tracePt t="36175" x="3968750" y="3340100"/>
          <p14:tracePt t="36228" x="3968750" y="3352800"/>
          <p14:tracePt t="36244" x="3968750" y="3429000"/>
          <p14:tracePt t="36255" x="3968750" y="3479800"/>
          <p14:tracePt t="36264" x="3968750" y="3543300"/>
          <p14:tracePt t="36278" x="3975100" y="3651250"/>
          <p14:tracePt t="36294" x="3981450" y="3708400"/>
          <p14:tracePt t="36311" x="3987800" y="3727450"/>
          <p14:tracePt t="36328" x="3987800" y="3733800"/>
          <p14:tracePt t="36380" x="3994150" y="3733800"/>
          <p14:tracePt t="36387" x="4000500" y="3727450"/>
          <p14:tracePt t="36395" x="4006850" y="3714750"/>
          <p14:tracePt t="36410" x="4013200" y="3689350"/>
          <p14:tracePt t="36427" x="4019550" y="3638550"/>
          <p14:tracePt t="36444" x="4019550" y="3606800"/>
          <p14:tracePt t="36460" x="4019550" y="3568700"/>
          <p14:tracePt t="36477" x="4019550" y="3543300"/>
          <p14:tracePt t="36494" x="4019550" y="3530600"/>
          <p14:tracePt t="36722" x="0" y="0"/>
        </p14:tracePtLst>
        <p14:tracePtLst>
          <p14:tracePt t="37579" x="4387850" y="3409950"/>
          <p14:tracePt t="37602" x="4387850" y="3422650"/>
          <p14:tracePt t="37610" x="4387850" y="3454400"/>
          <p14:tracePt t="37627" x="4387850" y="3530600"/>
          <p14:tracePt t="37644" x="4387850" y="3613150"/>
          <p14:tracePt t="37660" x="4387850" y="3676650"/>
          <p14:tracePt t="37677" x="4387850" y="3702050"/>
          <p14:tracePt t="37765" x="4387850" y="3695700"/>
          <p14:tracePt t="37774" x="4387850" y="3670300"/>
          <p14:tracePt t="37785" x="4387850" y="3663950"/>
          <p14:tracePt t="37798" x="4387850" y="3619500"/>
          <p14:tracePt t="37811" x="4387850" y="3587750"/>
          <p14:tracePt t="37827" x="4387850" y="3562350"/>
          <p14:tracePt t="37844" x="4387850" y="3543300"/>
          <p14:tracePt t="37861" x="4387850" y="3536950"/>
          <p14:tracePt t="37973" x="4387850" y="3556000"/>
          <p14:tracePt t="37983" x="4387850" y="3575050"/>
          <p14:tracePt t="37995" x="4387850" y="3594100"/>
          <p14:tracePt t="38011" x="4387850" y="3606800"/>
          <p14:tracePt t="38155" x="4387850" y="3600450"/>
          <p14:tracePt t="38166" x="4387850" y="3587750"/>
          <p14:tracePt t="38180" x="4387850" y="3575050"/>
          <p14:tracePt t="38194" x="4394200" y="3562350"/>
          <p14:tracePt t="38210" x="4394200" y="3556000"/>
          <p14:tracePt t="38227" x="4394200" y="3549650"/>
          <p14:tracePt t="38322" x="0" y="0"/>
        </p14:tracePtLst>
        <p14:tracePtLst>
          <p14:tracePt t="44404" x="10585450" y="3937000"/>
          <p14:tracePt t="44411" x="10579100" y="3937000"/>
          <p14:tracePt t="44424" x="10566400" y="3937000"/>
          <p14:tracePt t="44441" x="10541000" y="3937000"/>
          <p14:tracePt t="44443" x="10521950" y="3937000"/>
          <p14:tracePt t="44458" x="10483850" y="3943350"/>
          <p14:tracePt t="44475" x="10445750" y="3962400"/>
          <p14:tracePt t="44491" x="10407650" y="3987800"/>
          <p14:tracePt t="44508" x="10388600" y="4013200"/>
          <p14:tracePt t="44524" x="10356850" y="4051300"/>
          <p14:tracePt t="44541" x="10331450" y="4108450"/>
          <p14:tracePt t="44558" x="10306050" y="4178300"/>
          <p14:tracePt t="44575" x="10293350" y="4248150"/>
          <p14:tracePt t="44592" x="10293350" y="4305300"/>
          <p14:tracePt t="44594" x="10293350" y="4330700"/>
          <p14:tracePt t="44608" x="10293350" y="4362450"/>
          <p14:tracePt t="44611" x="10312400" y="4400550"/>
          <p14:tracePt t="44625" x="10325100" y="4425950"/>
          <p14:tracePt t="44627" x="10356850" y="4457700"/>
          <p14:tracePt t="44642" x="10426700" y="4521200"/>
          <p14:tracePt t="44658" x="10553700" y="4597400"/>
          <p14:tracePt t="44674" x="10718800" y="4660900"/>
          <p14:tracePt t="44691" x="10890250" y="4705350"/>
          <p14:tracePt t="44708" x="11010900" y="4711700"/>
          <p14:tracePt t="44724" x="11074400" y="4705350"/>
          <p14:tracePt t="44741" x="11118850" y="4667250"/>
          <p14:tracePt t="44758" x="11144250" y="4584700"/>
          <p14:tracePt t="44764" x="11163300" y="4527550"/>
          <p14:tracePt t="44774" x="11169650" y="4464050"/>
          <p14:tracePt t="44791" x="11169650" y="4356100"/>
          <p14:tracePt t="44808" x="11144250" y="4241800"/>
          <p14:tracePt t="44811" x="11118850" y="4197350"/>
          <p14:tracePt t="44824" x="11087100" y="4146550"/>
          <p14:tracePt t="44843" x="10953750" y="4019550"/>
          <p14:tracePt t="44858" x="10814050" y="3949700"/>
          <p14:tracePt t="44875" x="10680700" y="3911600"/>
          <p14:tracePt t="44891" x="10572750" y="3898900"/>
          <p14:tracePt t="44908" x="10496550" y="3898900"/>
          <p14:tracePt t="44924" x="10401300" y="3898900"/>
          <p14:tracePt t="44941" x="10312400" y="3917950"/>
          <p14:tracePt t="44958" x="10236200" y="3981450"/>
          <p14:tracePt t="44975" x="10172700" y="4051300"/>
          <p14:tracePt t="44991" x="10115550" y="4114800"/>
          <p14:tracePt t="45008" x="10083800" y="4171950"/>
          <p14:tracePt t="45024" x="10058400" y="4241800"/>
          <p14:tracePt t="45027" x="10052050" y="4273550"/>
          <p14:tracePt t="45041" x="10045700" y="4305300"/>
          <p14:tracePt t="45059" x="10045700" y="4406900"/>
          <p14:tracePt t="45075" x="10064750" y="4470400"/>
          <p14:tracePt t="45092" x="10128250" y="4527550"/>
          <p14:tracePt t="45108" x="10223500" y="4591050"/>
          <p14:tracePt t="45125" x="10382250" y="4641850"/>
          <p14:tracePt t="45142" x="10585450" y="4667250"/>
          <p14:tracePt t="45158" x="10788650" y="4673600"/>
          <p14:tracePt t="45174" x="10934700" y="4667250"/>
          <p14:tracePt t="45191" x="10998200" y="4629150"/>
          <p14:tracePt t="45208" x="11017250" y="4572000"/>
          <p14:tracePt t="45211" x="11036300" y="4521200"/>
          <p14:tracePt t="45224" x="11042650" y="4470400"/>
          <p14:tracePt t="45227" x="11042650" y="4438650"/>
          <p14:tracePt t="45241" x="11042650" y="4381500"/>
          <p14:tracePt t="45258" x="11004550" y="4248150"/>
          <p14:tracePt t="45274" x="10953750" y="4140200"/>
          <p14:tracePt t="45291" x="10864850" y="4064000"/>
          <p14:tracePt t="45307" x="10763250" y="4000500"/>
          <p14:tracePt t="45324" x="10668000" y="3968750"/>
          <p14:tracePt t="45342" x="10610850" y="3962400"/>
          <p14:tracePt t="45358" x="10572750" y="3962400"/>
          <p14:tracePt t="45362" x="10553700" y="3962400"/>
          <p14:tracePt t="45374" x="10547350" y="3962400"/>
          <p14:tracePt t="45392" x="10528300" y="3962400"/>
          <p14:tracePt t="45770" x="0" y="0"/>
        </p14:tracePtLst>
        <p14:tracePtLst>
          <p14:tracePt t="47501" x="6432550" y="3530600"/>
          <p14:tracePt t="47651" x="6432550" y="3536950"/>
          <p14:tracePt t="47667" x="6432550" y="3562350"/>
          <p14:tracePt t="47682" x="6432550" y="3625850"/>
          <p14:tracePt t="47692" x="6438900" y="3651250"/>
          <p14:tracePt t="47708" x="6438900" y="3714750"/>
          <p14:tracePt t="47723" x="6438900" y="3803650"/>
          <p14:tracePt t="47740" x="6445250" y="3879850"/>
          <p14:tracePt t="47757" x="6445250" y="3943350"/>
          <p14:tracePt t="47773" x="6445250" y="4000500"/>
          <p14:tracePt t="47790" x="6464300" y="4057650"/>
          <p14:tracePt t="47807" x="6470650" y="4108450"/>
          <p14:tracePt t="47823" x="6483350" y="4159250"/>
          <p14:tracePt t="47840" x="6502400" y="4241800"/>
          <p14:tracePt t="47843" x="6502400" y="4279900"/>
          <p14:tracePt t="47857" x="6502400" y="4318000"/>
          <p14:tracePt t="47859" x="6502400" y="4362450"/>
          <p14:tracePt t="47874" x="6502400" y="4438650"/>
          <p14:tracePt t="47890" x="6502400" y="4495800"/>
          <p14:tracePt t="47907" x="6502400" y="4552950"/>
          <p14:tracePt t="47924" x="6502400" y="4597400"/>
          <p14:tracePt t="47940" x="6502400" y="4641850"/>
          <p14:tracePt t="47957" x="6502400" y="4686300"/>
          <p14:tracePt t="47973" x="6502400" y="4718050"/>
          <p14:tracePt t="47990" x="6502400" y="4756150"/>
          <p14:tracePt t="48006" x="6502400" y="4806950"/>
          <p14:tracePt t="48023" x="6502400" y="4832350"/>
          <p14:tracePt t="48040" x="6502400" y="4851400"/>
          <p14:tracePt t="48043" x="6502400" y="4857750"/>
          <p14:tracePt t="48057" x="6502400" y="4864100"/>
          <p14:tracePt t="48060" x="6502400" y="4870450"/>
          <p14:tracePt t="48073" x="6502400" y="4883150"/>
          <p14:tracePt t="48091" x="6502400" y="4895850"/>
          <p14:tracePt t="48107" x="6502400" y="4902200"/>
          <p14:tracePt t="48124" x="6496050" y="4914900"/>
          <p14:tracePt t="48140" x="6496050" y="4921250"/>
          <p14:tracePt t="48157" x="6496050" y="4933950"/>
          <p14:tracePt t="48194" x="6489700" y="4946650"/>
          <p14:tracePt t="48629" x="6483350" y="4946650"/>
          <p14:tracePt t="48643" x="6483350" y="4927600"/>
          <p14:tracePt t="48644" x="0" y="0"/>
        </p14:tracePtLst>
        <p14:tracePtLst>
          <p14:tracePt t="50085" x="6438900" y="3524250"/>
          <p14:tracePt t="50197" x="6451600" y="3524250"/>
          <p14:tracePt t="50213" x="6540500" y="3524250"/>
          <p14:tracePt t="50231" x="6705600" y="3524250"/>
          <p14:tracePt t="50235" x="6813550" y="3524250"/>
          <p14:tracePt t="50244" x="6940550" y="3524250"/>
          <p14:tracePt t="50256" x="7112000" y="3524250"/>
          <p14:tracePt t="50273" x="7505700" y="3524250"/>
          <p14:tracePt t="50276" x="7677150" y="3524250"/>
          <p14:tracePt t="50290" x="7962900" y="3524250"/>
          <p14:tracePt t="50306" x="8147050" y="3524250"/>
          <p14:tracePt t="50323" x="8242300" y="3524250"/>
          <p14:tracePt t="50339" x="8318500" y="3524250"/>
          <p14:tracePt t="50357" x="8382000" y="3524250"/>
          <p14:tracePt t="50374" x="8470900" y="3524250"/>
          <p14:tracePt t="50390" x="8553450" y="3524250"/>
          <p14:tracePt t="50406" x="8610600" y="3524250"/>
          <p14:tracePt t="50422" x="8642350" y="3524250"/>
          <p14:tracePt t="50439" x="8655050" y="3524250"/>
          <p14:tracePt t="50827" x="0" y="0"/>
        </p14:tracePtLst>
        <p14:tracePtLst>
          <p14:tracePt t="51635" x="6432550" y="3517900"/>
          <p14:tracePt t="52039" x="6426200" y="3530600"/>
          <p14:tracePt t="52061" x="6432550" y="3575050"/>
          <p14:tracePt t="52089" x="6445250" y="3606800"/>
          <p14:tracePt t="52206" x="6451600" y="3606800"/>
          <p14:tracePt t="52227" x="6451600" y="3575050"/>
          <p14:tracePt t="52245" x="6457950" y="3556000"/>
          <p14:tracePt t="52272" x="6464300" y="3536950"/>
          <p14:tracePt t="52566" x="6464300" y="3530600"/>
          <p14:tracePt t="52583" x="6464300" y="3517900"/>
          <p14:tracePt t="52627" x="6464300" y="3511550"/>
          <p14:tracePt t="52734" x="6457950" y="3517900"/>
          <p14:tracePt t="52754" x="6457950" y="3530600"/>
          <p14:tracePt t="52758" x="6451600" y="3530600"/>
          <p14:tracePt t="52772" x="6451600" y="3536950"/>
          <p14:tracePt t="54195" x="0" y="0"/>
        </p14:tracePtLst>
        <p14:tracePtLst>
          <p14:tracePt t="55286" x="6451600" y="3517900"/>
          <p14:tracePt t="55486" x="6470650" y="3517900"/>
          <p14:tracePt t="55500" x="6527800" y="3517900"/>
          <p14:tracePt t="55513" x="6565900" y="3517900"/>
          <p14:tracePt t="55515" x="6623050" y="3517900"/>
          <p14:tracePt t="55525" x="6699250" y="3517900"/>
          <p14:tracePt t="55538" x="6864350" y="3517900"/>
          <p14:tracePt t="55554" x="7086600" y="3517900"/>
          <p14:tracePt t="55571" x="7315200" y="3517900"/>
          <p14:tracePt t="55587" x="7556500" y="3517900"/>
          <p14:tracePt t="55604" x="7778750" y="3517900"/>
          <p14:tracePt t="55621" x="7956550" y="3517900"/>
          <p14:tracePt t="55638" x="8083550" y="3517900"/>
          <p14:tracePt t="55654" x="8159750" y="3517900"/>
          <p14:tracePt t="55671" x="8216900" y="3517900"/>
          <p14:tracePt t="55687" x="8255000" y="3517900"/>
          <p14:tracePt t="55705" x="8286750" y="3517900"/>
          <p14:tracePt t="55707" x="8305800" y="3517900"/>
          <p14:tracePt t="55721" x="8318500" y="3517900"/>
          <p14:tracePt t="55738" x="8382000" y="3517900"/>
          <p14:tracePt t="55754" x="8426450" y="3517900"/>
          <p14:tracePt t="55771" x="8489950" y="3517900"/>
          <p14:tracePt t="55787" x="8566150" y="3517900"/>
          <p14:tracePt t="55804" x="8629650" y="3517900"/>
          <p14:tracePt t="55821" x="8680450" y="3517900"/>
          <p14:tracePt t="55837" x="8712200" y="3517900"/>
          <p14:tracePt t="55854" x="8743950" y="3517900"/>
          <p14:tracePt t="55871" x="8769350" y="3517900"/>
          <p14:tracePt t="55888" x="8775700" y="3517900"/>
          <p14:tracePt t="55904" x="8782050" y="3517900"/>
          <p14:tracePt t="55921" x="8788400" y="3517900"/>
          <p14:tracePt t="55938" x="8801100" y="3517900"/>
          <p14:tracePt t="56056" x="8858250" y="3517900"/>
          <p14:tracePt t="56753" x="8845550" y="3517900"/>
          <p14:tracePt t="56767" x="8807450" y="3517900"/>
          <p14:tracePt t="56784" x="8712200" y="3517900"/>
          <p14:tracePt t="56787" x="8661400" y="3517900"/>
          <p14:tracePt t="56803" x="8534400" y="3517900"/>
          <p14:tracePt t="56821" x="8407400" y="3517900"/>
          <p14:tracePt t="56837" x="8312150" y="3517900"/>
          <p14:tracePt t="56854" x="8210550" y="3517900"/>
          <p14:tracePt t="56870" x="8134350" y="3517900"/>
          <p14:tracePt t="56888" x="8070850" y="3517900"/>
          <p14:tracePt t="56891" x="8039100" y="3517900"/>
          <p14:tracePt t="56904" x="7994650" y="3511550"/>
          <p14:tracePt t="56920" x="7937500" y="3498850"/>
          <p14:tracePt t="56923" x="7924800" y="3498850"/>
          <p14:tracePt t="56939" x="7893050" y="3486150"/>
          <p14:tracePt t="56954" x="7880350" y="3486150"/>
          <p14:tracePt t="56970" x="7874000" y="3486150"/>
          <p14:tracePt t="57124" x="7886700" y="3486150"/>
          <p14:tracePt t="57134" x="7918450" y="3486150"/>
          <p14:tracePt t="57147" x="8039100" y="3498850"/>
          <p14:tracePt t="57162" x="8197850" y="3524250"/>
          <p14:tracePt t="57172" x="8293100" y="3543300"/>
          <p14:tracePt t="57187" x="8521700" y="3575050"/>
          <p14:tracePt t="57204" x="8750300" y="3613150"/>
          <p14:tracePt t="57221" x="8947150" y="3632200"/>
          <p14:tracePt t="57237" x="9055100" y="3632200"/>
          <p14:tracePt t="57254" x="9099550" y="3632200"/>
          <p14:tracePt t="57270" x="9112250" y="3632200"/>
          <p14:tracePt t="57716" x="0" y="0"/>
        </p14:tracePtLst>
        <p14:tracePtLst>
          <p14:tracePt t="58638" x="6451600" y="3511550"/>
          <p14:tracePt t="58718" x="6451600" y="3517900"/>
          <p14:tracePt t="58735" x="6451600" y="3562350"/>
          <p14:tracePt t="58754" x="6451600" y="3657600"/>
          <p14:tracePt t="58767" x="6451600" y="3702050"/>
          <p14:tracePt t="58883" x="6521450" y="4432300"/>
          <p14:tracePt t="58900" x="6521450" y="4508500"/>
          <p14:tracePt t="58920" x="6521450" y="4584700"/>
          <p14:tracePt t="58923" x="6521450" y="4616450"/>
          <p14:tracePt t="58938" x="6521450" y="4648200"/>
          <p14:tracePt t="58954" x="6521450" y="4711700"/>
          <p14:tracePt t="58970" x="6521450" y="4749800"/>
          <p14:tracePt t="58986" x="6521450" y="4781550"/>
          <p14:tracePt t="59003" x="6521450" y="4813300"/>
          <p14:tracePt t="59019" x="6521450" y="4832350"/>
          <p14:tracePt t="59037" x="6521450" y="4883150"/>
          <p14:tracePt t="59053" x="6515100" y="4908550"/>
          <p14:tracePt t="59069" x="6508750" y="4946650"/>
          <p14:tracePt t="59086" x="6502400" y="4972050"/>
          <p14:tracePt t="59103" x="6502400" y="4991100"/>
          <p14:tracePt t="59119" x="6502400" y="5003800"/>
          <p14:tracePt t="59137" x="6502400" y="5010150"/>
          <p14:tracePt t="59586" x="0" y="0"/>
        </p14:tracePtLst>
        <p14:tracePtLst>
          <p14:tracePt t="60424" x="7143750" y="3892550"/>
          <p14:tracePt t="60439" x="7131050" y="3905250"/>
          <p14:tracePt t="60455" x="7124700" y="3911600"/>
          <p14:tracePt t="60459" x="7118350" y="3924300"/>
          <p14:tracePt t="60469" x="7118350" y="3930650"/>
          <p14:tracePt t="60486" x="7118350" y="3962400"/>
          <p14:tracePt t="60502" x="7112000" y="4000500"/>
          <p14:tracePt t="60519" x="7112000" y="4057650"/>
          <p14:tracePt t="60536" x="7112000" y="4114800"/>
          <p14:tracePt t="60538" x="7112000" y="4146550"/>
          <p14:tracePt t="60552" x="7112000" y="4178300"/>
          <p14:tracePt t="60554" x="7112000" y="4210050"/>
          <p14:tracePt t="60570" x="7137400" y="4292600"/>
          <p14:tracePt t="60586" x="7169150" y="4343400"/>
          <p14:tracePt t="60602" x="7245350" y="4387850"/>
          <p14:tracePt t="60619" x="7378700" y="4438650"/>
          <p14:tracePt t="60636" x="7556500" y="4476750"/>
          <p14:tracePt t="60653" x="7747000" y="4502150"/>
          <p14:tracePt t="60670" x="7912100" y="4495800"/>
          <p14:tracePt t="60686" x="8007350" y="4476750"/>
          <p14:tracePt t="60703" x="8064500" y="4445000"/>
          <p14:tracePt t="60706" x="8077200" y="4425950"/>
          <p14:tracePt t="60720" x="8089900" y="4400550"/>
          <p14:tracePt t="60736" x="8102600" y="4343400"/>
          <p14:tracePt t="60753" x="8108950" y="4292600"/>
          <p14:tracePt t="60755" x="8108950" y="4260850"/>
          <p14:tracePt t="60769" x="8108950" y="4235450"/>
          <p14:tracePt t="60786" x="8077200" y="4159250"/>
          <p14:tracePt t="60802" x="8020050" y="4089400"/>
          <p14:tracePt t="60819" x="7918450" y="4019550"/>
          <p14:tracePt t="60836" x="7816850" y="3962400"/>
          <p14:tracePt t="60852" x="7696200" y="3924300"/>
          <p14:tracePt t="60869" x="7594600" y="3892550"/>
          <p14:tracePt t="60886" x="7524750" y="3879850"/>
          <p14:tracePt t="60903" x="7473950" y="3879850"/>
          <p14:tracePt t="60920" x="7435850" y="3879850"/>
          <p14:tracePt t="60922" x="7416800" y="3886200"/>
          <p14:tracePt t="60936" x="7397750" y="3898900"/>
          <p14:tracePt t="60953" x="7366000" y="3917950"/>
          <p14:tracePt t="60955" x="7346950" y="3937000"/>
          <p14:tracePt t="60969" x="7321550" y="3956050"/>
          <p14:tracePt t="60986" x="7251700" y="4038600"/>
          <p14:tracePt t="61002" x="7213600" y="4095750"/>
          <p14:tracePt t="61019" x="7188200" y="4140200"/>
          <p14:tracePt t="61035" x="7169150" y="4178300"/>
          <p14:tracePt t="61052" x="7156450" y="4216400"/>
          <p14:tracePt t="61069" x="7156450" y="4241800"/>
          <p14:tracePt t="61085" x="7156450" y="4279900"/>
          <p14:tracePt t="61102" x="7156450" y="4311650"/>
          <p14:tracePt t="61119" x="7169150" y="4356100"/>
          <p14:tracePt t="61135" x="7194550" y="4381500"/>
          <p14:tracePt t="61153" x="7232650" y="4413250"/>
          <p14:tracePt t="61155" x="7258050" y="4425950"/>
          <p14:tracePt t="61170" x="7327900" y="4438650"/>
          <p14:tracePt t="61186" x="7391400" y="4445000"/>
          <p14:tracePt t="61203" x="7467600" y="4445000"/>
          <p14:tracePt t="61219" x="7531100" y="4419600"/>
          <p14:tracePt t="61235" x="7594600" y="4375150"/>
          <p14:tracePt t="61252" x="7626350" y="4324350"/>
          <p14:tracePt t="61269" x="7639050" y="4254500"/>
          <p14:tracePt t="61285" x="7645400" y="4178300"/>
          <p14:tracePt t="61302" x="7645400" y="4127500"/>
          <p14:tracePt t="61319" x="7645400" y="4089400"/>
          <p14:tracePt t="61335" x="7645400" y="4044950"/>
          <p14:tracePt t="61352" x="7620000" y="4013200"/>
          <p14:tracePt t="61369" x="7581900" y="3981450"/>
          <p14:tracePt t="61370" x="7556500" y="3968750"/>
          <p14:tracePt t="61385" x="7486650" y="3956050"/>
          <p14:tracePt t="61402" x="7410450" y="3943350"/>
          <p14:tracePt t="61419" x="7346950" y="3943350"/>
          <p14:tracePt t="61436" x="7277100" y="3943350"/>
          <p14:tracePt t="61453" x="7219950" y="3962400"/>
          <p14:tracePt t="61469" x="7188200" y="3981450"/>
          <p14:tracePt t="61486" x="7156450" y="4006850"/>
          <p14:tracePt t="61503" x="7150100" y="4044950"/>
          <p14:tracePt t="61507" x="7143750" y="4057650"/>
          <p14:tracePt t="61519" x="7137400" y="4076700"/>
          <p14:tracePt t="61536" x="7131050" y="4121150"/>
          <p14:tracePt t="61540" x="7131050" y="4140200"/>
          <p14:tracePt t="61552" x="7131050" y="4165600"/>
          <p14:tracePt t="61569" x="7137400" y="4222750"/>
          <p14:tracePt t="61571" x="7143750" y="4248150"/>
          <p14:tracePt t="61586" x="7175500" y="4292600"/>
          <p14:tracePt t="61602" x="7226300" y="4330700"/>
          <p14:tracePt t="61619" x="7321550" y="4381500"/>
          <p14:tracePt t="61635" x="7423150" y="4394200"/>
          <p14:tracePt t="61653" x="7518400" y="4400550"/>
          <p14:tracePt t="61669" x="7645400" y="4400550"/>
          <p14:tracePt t="61686" x="7772400" y="4356100"/>
          <p14:tracePt t="61703" x="7867650" y="4292600"/>
          <p14:tracePt t="61719" x="7899400" y="4235450"/>
          <p14:tracePt t="61735" x="7924800" y="4171950"/>
          <p14:tracePt t="61739" x="7924800" y="4146550"/>
          <p14:tracePt t="61752" x="7924800" y="4140200"/>
          <p14:tracePt t="61769" x="7924800" y="4095750"/>
          <p14:tracePt t="61771" x="7924800" y="4089400"/>
          <p14:tracePt t="61786" x="7886700" y="4057650"/>
          <p14:tracePt t="61802" x="7835900" y="4025900"/>
          <p14:tracePt t="61819" x="7734300" y="3981450"/>
          <p14:tracePt t="61835" x="7600950" y="3956050"/>
          <p14:tracePt t="61852" x="7473950" y="3956050"/>
          <p14:tracePt t="61869" x="7334250" y="3962400"/>
          <p14:tracePt t="61885" x="7258050" y="3975100"/>
          <p14:tracePt t="61902" x="7194550" y="3994150"/>
          <p14:tracePt t="61919" x="7169150" y="4013200"/>
          <p14:tracePt t="61922" x="7156450" y="4025900"/>
          <p14:tracePt t="61936" x="7150100" y="4044950"/>
          <p14:tracePt t="61952" x="7131050" y="4076700"/>
          <p14:tracePt t="61954" x="7131050" y="4089400"/>
          <p14:tracePt t="61969" x="7124700" y="4114800"/>
          <p14:tracePt t="61972" x="7124700" y="4121150"/>
          <p14:tracePt t="61986" x="7124700" y="4152900"/>
          <p14:tracePt t="62002" x="7124700" y="4210050"/>
          <p14:tracePt t="62019" x="7143750" y="4292600"/>
          <p14:tracePt t="62036" x="7181850" y="4356100"/>
          <p14:tracePt t="62052" x="7251700" y="4425950"/>
          <p14:tracePt t="62069" x="7346950" y="4476750"/>
          <p14:tracePt t="62085" x="7480300" y="4514850"/>
          <p14:tracePt t="62102" x="7639050" y="4527550"/>
          <p14:tracePt t="62118" x="7791450" y="4521200"/>
          <p14:tracePt t="62135" x="7912100" y="4476750"/>
          <p14:tracePt t="62139" x="7950200" y="4445000"/>
          <p14:tracePt t="62152" x="7975600" y="4419600"/>
          <p14:tracePt t="62169" x="8007350" y="4356100"/>
          <p14:tracePt t="62171" x="8013700" y="4330700"/>
          <p14:tracePt t="62186" x="8013700" y="4267200"/>
          <p14:tracePt t="62202" x="7994650" y="4191000"/>
          <p14:tracePt t="62219" x="7956550" y="4121150"/>
          <p14:tracePt t="62236" x="7867650" y="4051300"/>
          <p14:tracePt t="62252" x="7721600" y="3968750"/>
          <p14:tracePt t="62269" x="7562850" y="3886200"/>
          <p14:tracePt t="62285" x="7410450" y="3829050"/>
          <p14:tracePt t="62302" x="7302500" y="3803650"/>
          <p14:tracePt t="62318" x="7258050" y="3797300"/>
          <p14:tracePt t="62335" x="7232650" y="3797300"/>
          <p14:tracePt t="62352" x="7213600" y="3797300"/>
          <p14:tracePt t="62355" x="7200900" y="3803650"/>
          <p14:tracePt t="62368" x="7194550" y="3822700"/>
          <p14:tracePt t="62386" x="7150100" y="3879850"/>
          <p14:tracePt t="62402" x="7124700" y="3956050"/>
          <p14:tracePt t="62418" x="7105650" y="4025900"/>
          <p14:tracePt t="62436" x="7092950" y="4114800"/>
          <p14:tracePt t="62452" x="7092950" y="4165600"/>
          <p14:tracePt t="62469" x="7092950" y="4235450"/>
          <p14:tracePt t="62485" x="7112000" y="4305300"/>
          <p14:tracePt t="62502" x="7162800" y="4362450"/>
          <p14:tracePt t="62519" x="7219950" y="4413250"/>
          <p14:tracePt t="62522" x="7264400" y="4425950"/>
          <p14:tracePt t="62535" x="7302500" y="4438650"/>
          <p14:tracePt t="62552" x="7410450" y="4464050"/>
          <p14:tracePt t="62568" x="7537450" y="4464050"/>
          <p14:tracePt t="62571" x="7620000" y="4464050"/>
          <p14:tracePt t="62585" x="7721600" y="4464050"/>
          <p14:tracePt t="62588" x="7791450" y="4445000"/>
          <p14:tracePt t="62602" x="7918450" y="4394200"/>
          <p14:tracePt t="62618" x="7975600" y="4330700"/>
          <p14:tracePt t="62635" x="8001000" y="4260850"/>
          <p14:tracePt t="62652" x="8013700" y="4216400"/>
          <p14:tracePt t="62669" x="8013700" y="4159250"/>
          <p14:tracePt t="62685" x="8001000" y="4114800"/>
          <p14:tracePt t="62701" x="7981950" y="4076700"/>
          <p14:tracePt t="62719" x="7937500" y="4032250"/>
          <p14:tracePt t="62735" x="7880350" y="4000500"/>
          <p14:tracePt t="62752" x="7791450" y="3968750"/>
          <p14:tracePt t="62755" x="7747000" y="3956050"/>
          <p14:tracePt t="62768" x="7677150" y="3937000"/>
          <p14:tracePt t="62785" x="7537450" y="3917950"/>
          <p14:tracePt t="62787" x="7461250" y="3898900"/>
          <p14:tracePt t="62802" x="7340600" y="3879850"/>
          <p14:tracePt t="62818" x="7289800" y="3879850"/>
          <p14:tracePt t="62835" x="7239000" y="3879850"/>
          <p14:tracePt t="62851" x="7194550" y="3898900"/>
          <p14:tracePt t="62868" x="7156450" y="3943350"/>
          <p14:tracePt t="62885" x="7118350" y="4019550"/>
          <p14:tracePt t="62902" x="7099300" y="4089400"/>
          <p14:tracePt t="62919" x="7080250" y="4146550"/>
          <p14:tracePt t="62935" x="7073900" y="4191000"/>
          <p14:tracePt t="62938" x="7073900" y="4203700"/>
          <p14:tracePt t="62951" x="7073900" y="4210050"/>
          <p14:tracePt t="62954" x="7073900" y="4229100"/>
          <p14:tracePt t="62968" x="7073900" y="4254500"/>
          <p14:tracePt t="62972" x="7080250" y="4273550"/>
          <p14:tracePt t="62985" x="7092950" y="4286250"/>
          <p14:tracePt t="62988" x="7112000" y="4305300"/>
          <p14:tracePt t="63002" x="7143750" y="4343400"/>
          <p14:tracePt t="63018" x="7200900" y="4387850"/>
          <p14:tracePt t="63035" x="7251700" y="4413250"/>
          <p14:tracePt t="63051" x="7315200" y="4432300"/>
          <p14:tracePt t="63068" x="7372350" y="4438650"/>
          <p14:tracePt t="63085" x="7454900" y="4438650"/>
          <p14:tracePt t="63101" x="7550150" y="4438650"/>
          <p14:tracePt t="63118" x="7645400" y="4406900"/>
          <p14:tracePt t="63135" x="7689850" y="4375150"/>
          <p14:tracePt t="63151" x="7715250" y="4330700"/>
          <p14:tracePt t="63168" x="7715250" y="4292600"/>
          <p14:tracePt t="63171" x="7715250" y="4267200"/>
          <p14:tracePt t="63186" x="7715250" y="4229100"/>
          <p14:tracePt t="63202" x="7702550" y="4191000"/>
          <p14:tracePt t="63218" x="7683500" y="4165600"/>
          <p14:tracePt t="63235" x="7670800" y="4140200"/>
          <p14:tracePt t="63252" x="7658100" y="4127500"/>
          <p14:tracePt t="63268" x="7651750" y="4121150"/>
          <p14:tracePt t="63285" x="7626350" y="4108450"/>
          <p14:tracePt t="63301" x="7594600" y="4095750"/>
          <p14:tracePt t="63318" x="7556500" y="4076700"/>
          <p14:tracePt t="63335" x="7524750" y="4064000"/>
          <p14:tracePt t="63351" x="7486650" y="4051300"/>
          <p14:tracePt t="63368" x="7461250" y="4051300"/>
          <p14:tracePt t="63385" x="7442200" y="4051300"/>
          <p14:tracePt t="63403" x="7410450" y="4051300"/>
          <p14:tracePt t="63419" x="7378700" y="4051300"/>
          <p14:tracePt t="63436" x="7340600" y="4064000"/>
          <p14:tracePt t="63452" x="7315200" y="4076700"/>
          <p14:tracePt t="63469" x="7289800" y="4089400"/>
          <p14:tracePt t="63485" x="7270750" y="4108450"/>
          <p14:tracePt t="63502" x="7245350" y="4121150"/>
          <p14:tracePt t="63518" x="7239000" y="4133850"/>
          <p14:tracePt t="63535" x="7226300" y="4152900"/>
          <p14:tracePt t="63551" x="7219950" y="4171950"/>
          <p14:tracePt t="63568" x="7219950" y="4184650"/>
          <p14:tracePt t="63585" x="7219950" y="4203700"/>
          <p14:tracePt t="63587" x="7219950" y="4210050"/>
          <p14:tracePt t="63601" x="7219950" y="4222750"/>
          <p14:tracePt t="63618" x="7219950" y="4229100"/>
          <p14:tracePt t="63634" x="7219950" y="4235450"/>
          <p14:tracePt t="63659" x="7219950" y="4248150"/>
          <p14:tracePt t="63668" x="7226300" y="4254500"/>
          <p14:tracePt t="63685" x="7245350" y="4260850"/>
          <p14:tracePt t="63702" x="7289800" y="4273550"/>
          <p14:tracePt t="63718" x="7315200" y="4279900"/>
          <p14:tracePt t="63735" x="7366000" y="4279900"/>
          <p14:tracePt t="63752" x="7404100" y="4279900"/>
          <p14:tracePt t="63756" x="7423150" y="4279900"/>
          <p14:tracePt t="63768" x="7435850" y="4279900"/>
          <p14:tracePt t="63784" x="7473950" y="4279900"/>
          <p14:tracePt t="63801" x="7505700" y="4273550"/>
          <p14:tracePt t="63818" x="7512050" y="4273550"/>
          <p14:tracePt t="63844" x="7518400" y="4267200"/>
          <p14:tracePt t="64467" x="0" y="0"/>
        </p14:tracePtLst>
        <p14:tracePtLst>
          <p14:tracePt t="67259" x="482600" y="3721100"/>
          <p14:tracePt t="67324" x="488950" y="3721100"/>
          <p14:tracePt t="67338" x="533400" y="3733800"/>
          <p14:tracePt t="67350" x="558800" y="3733800"/>
          <p14:tracePt t="67367" x="679450" y="3765550"/>
          <p14:tracePt t="67383" x="819150" y="3771900"/>
          <p14:tracePt t="67400" x="965200" y="3771900"/>
          <p14:tracePt t="67402" x="1028700" y="3771900"/>
          <p14:tracePt t="67417" x="1073150" y="3771900"/>
          <p14:tracePt t="67434" x="1136650" y="3771900"/>
          <p14:tracePt t="67451" x="1149350" y="3771900"/>
          <p14:tracePt t="67843" x="0" y="0"/>
        </p14:tracePtLst>
        <p14:tracePtLst>
          <p14:tracePt t="68196" x="1504950" y="3689350"/>
          <p14:tracePt t="68236" x="1511300" y="3689350"/>
          <p14:tracePt t="68252" x="1524000" y="3702050"/>
          <p14:tracePt t="68267" x="1536700" y="3721100"/>
          <p14:tracePt t="68283" x="1600200" y="3746500"/>
          <p14:tracePt t="68300" x="1657350" y="3759200"/>
          <p14:tracePt t="68316" x="1708150" y="3765550"/>
          <p14:tracePt t="68333" x="1752600" y="3765550"/>
          <p14:tracePt t="68350" x="1778000" y="3765550"/>
          <p14:tracePt t="68366" x="1790700" y="3765550"/>
          <p14:tracePt t="68383" x="1803400" y="3765550"/>
          <p14:tracePt t="68400" x="1809750" y="3759200"/>
          <p14:tracePt t="68586" x="0" y="0"/>
        </p14:tracePtLst>
        <p14:tracePtLst>
          <p14:tracePt t="69303" x="1663700" y="3708400"/>
          <p14:tracePt t="69334" x="1657350" y="3708400"/>
          <p14:tracePt t="69349" x="1651000" y="3714750"/>
          <p14:tracePt t="69373" x="1651000" y="3727450"/>
          <p14:tracePt t="69389" x="1651000" y="3740150"/>
          <p14:tracePt t="69400" x="1651000" y="3746500"/>
          <p14:tracePt t="69416" x="1651000" y="3765550"/>
          <p14:tracePt t="69433" x="1663700" y="3778250"/>
          <p14:tracePt t="69435" x="1670050" y="3784600"/>
          <p14:tracePt t="69450" x="1708150" y="3797300"/>
          <p14:tracePt t="69466" x="1733550" y="3797300"/>
          <p14:tracePt t="69482" x="1758950" y="3797300"/>
          <p14:tracePt t="69499" x="1803400" y="3797300"/>
          <p14:tracePt t="69516" x="1822450" y="3784600"/>
          <p14:tracePt t="69533" x="1828800" y="3784600"/>
          <p14:tracePt t="69706" x="0" y="0"/>
        </p14:tracePtLst>
        <p14:tracePtLst>
          <p14:tracePt t="70650" x="6985000" y="1898650"/>
          <p14:tracePt t="70666" x="6978650" y="1898650"/>
          <p14:tracePt t="70682" x="6953250" y="1898650"/>
          <p14:tracePt t="70700" x="6927850" y="1911350"/>
          <p14:tracePt t="70716" x="6889750" y="1930400"/>
          <p14:tracePt t="70732" x="6845300" y="1962150"/>
          <p14:tracePt t="70750" x="6794500" y="1993900"/>
          <p14:tracePt t="70767" x="6750050" y="2032000"/>
          <p14:tracePt t="70782" x="6718300" y="2070100"/>
          <p14:tracePt t="70799" x="6692900" y="2114550"/>
          <p14:tracePt t="70816" x="6680200" y="2152650"/>
          <p14:tracePt t="70833" x="6680200" y="2190750"/>
          <p14:tracePt t="70835" x="6680200" y="2216150"/>
          <p14:tracePt t="70849" x="6680200" y="2235200"/>
          <p14:tracePt t="70866" x="6680200" y="2292350"/>
          <p14:tracePt t="70882" x="6686550" y="2336800"/>
          <p14:tracePt t="70899" x="6711950" y="2374900"/>
          <p14:tracePt t="70916" x="6737350" y="2425700"/>
          <p14:tracePt t="70932" x="6781800" y="2470150"/>
          <p14:tracePt t="70949" x="6838950" y="2527300"/>
          <p14:tracePt t="70966" x="6896100" y="2571750"/>
          <p14:tracePt t="70983" x="6934200" y="2597150"/>
          <p14:tracePt t="70987" x="6953250" y="2609850"/>
          <p14:tracePt t="70999" x="6965950" y="2622550"/>
          <p14:tracePt t="71003" x="6985000" y="2635250"/>
          <p14:tracePt t="71016" x="7004050" y="2647950"/>
          <p14:tracePt t="71032" x="7048500" y="2679700"/>
          <p14:tracePt t="71034" x="7073900" y="2692400"/>
          <p14:tracePt t="71050" x="7150100" y="2730500"/>
          <p14:tracePt t="71066" x="7239000" y="2755900"/>
          <p14:tracePt t="71082" x="7327900" y="2774950"/>
          <p14:tracePt t="71099" x="7404100" y="2774950"/>
          <p14:tracePt t="71116" x="7480300" y="2774950"/>
          <p14:tracePt t="71132" x="7543800" y="2774950"/>
          <p14:tracePt t="71149" x="7588250" y="2755900"/>
          <p14:tracePt t="71165" x="7626350" y="2730500"/>
          <p14:tracePt t="71182" x="7645400" y="2705100"/>
          <p14:tracePt t="71200" x="7658100" y="2660650"/>
          <p14:tracePt t="71203" x="7658100" y="2641600"/>
          <p14:tracePt t="71216" x="7658100" y="2622550"/>
          <p14:tracePt t="71233" x="7658100" y="2571750"/>
          <p14:tracePt t="71236" x="7658100" y="2546350"/>
          <p14:tracePt t="71249" x="7658100" y="2527300"/>
          <p14:tracePt t="71266" x="7658100" y="2438400"/>
          <p14:tracePt t="71283" x="7639050" y="2355850"/>
          <p14:tracePt t="71299" x="7620000" y="2292350"/>
          <p14:tracePt t="71316" x="7581900" y="2228850"/>
          <p14:tracePt t="71332" x="7556500" y="2190750"/>
          <p14:tracePt t="71349" x="7512050" y="2133600"/>
          <p14:tracePt t="71366" x="7473950" y="2095500"/>
          <p14:tracePt t="71382" x="7429500" y="2063750"/>
          <p14:tracePt t="71399" x="7391400" y="2038350"/>
          <p14:tracePt t="71415" x="7359650" y="2025650"/>
          <p14:tracePt t="71418" x="7340600" y="2012950"/>
          <p14:tracePt t="71432" x="7321550" y="2006600"/>
          <p14:tracePt t="71450" x="7283450" y="1987550"/>
          <p14:tracePt t="71467" x="7264400" y="1987550"/>
          <p14:tracePt t="71483" x="7226300" y="1987550"/>
          <p14:tracePt t="71499" x="7194550" y="1987550"/>
          <p14:tracePt t="71516" x="7169150" y="1987550"/>
          <p14:tracePt t="71533" x="7137400" y="1987550"/>
          <p14:tracePt t="71549" x="7105650" y="1987550"/>
          <p14:tracePt t="71565" x="7080250" y="1987550"/>
          <p14:tracePt t="71582" x="7042150" y="1987550"/>
          <p14:tracePt t="71599" x="7029450" y="1993900"/>
          <p14:tracePt t="71615" x="7016750" y="2006600"/>
          <p14:tracePt t="71618" x="7004050" y="2025650"/>
          <p14:tracePt t="71632" x="6997700" y="2044700"/>
          <p14:tracePt t="71635" x="6985000" y="2057400"/>
          <p14:tracePt t="71649" x="6978650" y="2082800"/>
          <p14:tracePt t="71651" x="6972300" y="2108200"/>
          <p14:tracePt t="71666" x="6959600" y="2152650"/>
          <p14:tracePt t="71682" x="6953250" y="2171700"/>
          <p14:tracePt t="71699" x="6953250" y="2190750"/>
          <p14:tracePt t="71716" x="6953250" y="2216150"/>
          <p14:tracePt t="71733" x="6953250" y="2235200"/>
          <p14:tracePt t="71749" x="6953250" y="2260600"/>
          <p14:tracePt t="71766" x="6953250" y="2286000"/>
          <p14:tracePt t="71782" x="6953250" y="2324100"/>
          <p14:tracePt t="71799" x="6965950" y="2343150"/>
          <p14:tracePt t="71815" x="6972300" y="2368550"/>
          <p14:tracePt t="71832" x="6985000" y="2393950"/>
          <p14:tracePt t="71849" x="6997700" y="2413000"/>
          <p14:tracePt t="71851" x="7010400" y="2425700"/>
          <p14:tracePt t="71865" x="7029450" y="2451100"/>
          <p14:tracePt t="71882" x="7054850" y="2463800"/>
          <p14:tracePt t="71898" x="7086600" y="2482850"/>
          <p14:tracePt t="71915" x="7131050" y="2501900"/>
          <p14:tracePt t="71932" x="7188200" y="2520950"/>
          <p14:tracePt t="71949" x="7258050" y="2546350"/>
          <p14:tracePt t="71965" x="7315200" y="2559050"/>
          <p14:tracePt t="71982" x="7353300" y="2559050"/>
          <p14:tracePt t="71999" x="7385050" y="2559050"/>
          <p14:tracePt t="72015" x="7416800" y="2559050"/>
          <p14:tracePt t="72032" x="7448550" y="2559050"/>
          <p14:tracePt t="72034" x="7467600" y="2546350"/>
          <p14:tracePt t="72048" x="7473950" y="2527300"/>
          <p14:tracePt t="72050" x="7493000" y="2508250"/>
          <p14:tracePt t="72065" x="7512050" y="2476500"/>
          <p14:tracePt t="72081" x="7524750" y="2425700"/>
          <p14:tracePt t="72098" x="7550150" y="2374900"/>
          <p14:tracePt t="72115" x="7562850" y="2311400"/>
          <p14:tracePt t="72132" x="7562850" y="2266950"/>
          <p14:tracePt t="72148" x="7562850" y="2216150"/>
          <p14:tracePt t="72165" x="7562850" y="2171700"/>
          <p14:tracePt t="72182" x="7562850" y="2133600"/>
          <p14:tracePt t="72199" x="7562850" y="2108200"/>
          <p14:tracePt t="72203" x="7562850" y="2082800"/>
          <p14:tracePt t="72219" x="7556500" y="2063750"/>
          <p14:tracePt t="72232" x="7556500" y="2051050"/>
          <p14:tracePt t="72249" x="7537450" y="2032000"/>
          <p14:tracePt t="72252" x="7531100" y="2019300"/>
          <p14:tracePt t="72266" x="7505700" y="2006600"/>
          <p14:tracePt t="72282" x="7461250" y="1987550"/>
          <p14:tracePt t="72299" x="7416800" y="1968500"/>
          <p14:tracePt t="72315" x="7366000" y="1949450"/>
          <p14:tracePt t="72332" x="7296150" y="1936750"/>
          <p14:tracePt t="72348" x="7239000" y="1930400"/>
          <p14:tracePt t="72365" x="7181850" y="1917700"/>
          <p14:tracePt t="72382" x="7137400" y="1917700"/>
          <p14:tracePt t="72398" x="7092950" y="1917700"/>
          <p14:tracePt t="72415" x="7048500" y="1917700"/>
          <p14:tracePt t="72432" x="7004050" y="1924050"/>
          <p14:tracePt t="72434" x="6997700" y="1924050"/>
          <p14:tracePt t="72448" x="6959600" y="1930400"/>
          <p14:tracePt t="72453" x="6940550" y="1936750"/>
          <p14:tracePt t="72466" x="6902450" y="1955800"/>
          <p14:tracePt t="72482" x="6870700" y="1974850"/>
          <p14:tracePt t="72499" x="6845300" y="1993900"/>
          <p14:tracePt t="72516" x="6819900" y="2032000"/>
          <p14:tracePt t="72532" x="6813550" y="2051050"/>
          <p14:tracePt t="72548" x="6807200" y="2089150"/>
          <p14:tracePt t="72565" x="6794500" y="2139950"/>
          <p14:tracePt t="72582" x="6794500" y="2171700"/>
          <p14:tracePt t="72598" x="6794500" y="2216150"/>
          <p14:tracePt t="72615" x="6794500" y="2260600"/>
          <p14:tracePt t="72632" x="6794500" y="2305050"/>
          <p14:tracePt t="72648" x="6794500" y="2355850"/>
          <p14:tracePt t="72650" x="6794500" y="2374900"/>
          <p14:tracePt t="72665" x="6794500" y="2419350"/>
          <p14:tracePt t="72682" x="6819900" y="2501900"/>
          <p14:tracePt t="72698" x="6838950" y="2546350"/>
          <p14:tracePt t="72716" x="6864350" y="2590800"/>
          <p14:tracePt t="72732" x="6883400" y="2622550"/>
          <p14:tracePt t="72749" x="6915150" y="2660650"/>
          <p14:tracePt t="72766" x="6940550" y="2698750"/>
          <p14:tracePt t="72782" x="6978650" y="2717800"/>
          <p14:tracePt t="72799" x="7023100" y="2743200"/>
          <p14:tracePt t="72815" x="7073900" y="2768600"/>
          <p14:tracePt t="72832" x="7137400" y="2787650"/>
          <p14:tracePt t="72835" x="7169150" y="2794000"/>
          <p14:tracePt t="72848" x="7200900" y="2794000"/>
          <p14:tracePt t="72865" x="7296150" y="2794000"/>
          <p14:tracePt t="72867" x="7334250" y="2794000"/>
          <p14:tracePt t="72882" x="7397750" y="2781300"/>
          <p14:tracePt t="72898" x="7448550" y="2762250"/>
          <p14:tracePt t="72915" x="7486650" y="2730500"/>
          <p14:tracePt t="72931" x="7518400" y="2686050"/>
          <p14:tracePt t="72948" x="7537450" y="2622550"/>
          <p14:tracePt t="72965" x="7562850" y="2565400"/>
          <p14:tracePt t="72982" x="7562850" y="2514600"/>
          <p14:tracePt t="72998" x="7562850" y="2451100"/>
          <p14:tracePt t="73015" x="7556500" y="2368550"/>
          <p14:tracePt t="73018" x="7550150" y="2336800"/>
          <p14:tracePt t="73032" x="7543800" y="2298700"/>
          <p14:tracePt t="73048" x="7518400" y="2209800"/>
          <p14:tracePt t="73051" x="7505700" y="2184400"/>
          <p14:tracePt t="73065" x="7486650" y="2146300"/>
          <p14:tracePt t="73081" x="7448550" y="2076450"/>
          <p14:tracePt t="73098" x="7410450" y="2032000"/>
          <p14:tracePt t="73115" x="7372350" y="1993900"/>
          <p14:tracePt t="73131" x="7327900" y="1968500"/>
          <p14:tracePt t="73148" x="7283450" y="1949450"/>
          <p14:tracePt t="73165" x="7245350" y="1936750"/>
          <p14:tracePt t="73181" x="7200900" y="1936750"/>
          <p14:tracePt t="73198" x="7156450" y="1936750"/>
          <p14:tracePt t="73216" x="7105650" y="1936750"/>
          <p14:tracePt t="73218" x="7092950" y="1936750"/>
          <p14:tracePt t="73232" x="7073900" y="1936750"/>
          <p14:tracePt t="73249" x="7042150" y="1936750"/>
          <p14:tracePt t="73253" x="7016750" y="1936750"/>
          <p14:tracePt t="73266" x="6991350" y="1943100"/>
          <p14:tracePt t="73282" x="6965950" y="1962150"/>
          <p14:tracePt t="73298" x="6934200" y="2006600"/>
          <p14:tracePt t="73315" x="6921500" y="2057400"/>
          <p14:tracePt t="73331" x="6902450" y="2108200"/>
          <p14:tracePt t="73348" x="6896100" y="2146300"/>
          <p14:tracePt t="73365" x="6889750" y="2203450"/>
          <p14:tracePt t="73381" x="6889750" y="2260600"/>
          <p14:tracePt t="73398" x="6889750" y="2311400"/>
          <p14:tracePt t="73415" x="6889750" y="2355850"/>
          <p14:tracePt t="73431" x="6896100" y="2413000"/>
          <p14:tracePt t="73434" x="6908800" y="2432050"/>
          <p14:tracePt t="73448" x="6915150" y="2457450"/>
          <p14:tracePt t="73466" x="6946900" y="2508250"/>
          <p14:tracePt t="73482" x="6972300" y="2540000"/>
          <p14:tracePt t="73498" x="6991350" y="2552700"/>
          <p14:tracePt t="73515" x="7010400" y="2571750"/>
          <p14:tracePt t="73532" x="7023100" y="2578100"/>
          <p14:tracePt t="73548" x="7054850" y="2590800"/>
          <p14:tracePt t="73565" x="7092950" y="2603500"/>
          <p14:tracePt t="73581" x="7143750" y="2603500"/>
          <p14:tracePt t="73598" x="7219950" y="2603500"/>
          <p14:tracePt t="73614" x="7302500" y="2571750"/>
          <p14:tracePt t="73631" x="7385050" y="2546350"/>
          <p14:tracePt t="73648" x="7454900" y="2508250"/>
          <p14:tracePt t="73650" x="7486650" y="2489200"/>
          <p14:tracePt t="73664" x="7499350" y="2470150"/>
          <p14:tracePt t="73681" x="7531100" y="2413000"/>
          <p14:tracePt t="73698" x="7531100" y="2374900"/>
          <p14:tracePt t="73715" x="7531100" y="2317750"/>
          <p14:tracePt t="73731" x="7512050" y="2247900"/>
          <p14:tracePt t="73748" x="7486650" y="2190750"/>
          <p14:tracePt t="73765" x="7435850" y="2120900"/>
          <p14:tracePt t="73782" x="7366000" y="2051050"/>
          <p14:tracePt t="73799" x="7270750" y="2000250"/>
          <p14:tracePt t="73815" x="7156450" y="1949450"/>
          <p14:tracePt t="73831" x="7054850" y="1917700"/>
          <p14:tracePt t="73848" x="6978650" y="1905000"/>
          <p14:tracePt t="73851" x="6959600" y="1905000"/>
          <p14:tracePt t="73865" x="6927850" y="1905000"/>
          <p14:tracePt t="73882" x="6864350" y="1905000"/>
          <p14:tracePt t="73898" x="6826250" y="1936750"/>
          <p14:tracePt t="73915" x="6788150" y="1968500"/>
          <p14:tracePt t="73931" x="6743700" y="2044700"/>
          <p14:tracePt t="73948" x="6711950" y="2127250"/>
          <p14:tracePt t="73965" x="6680200" y="2209800"/>
          <p14:tracePt t="73982" x="6654800" y="2279650"/>
          <p14:tracePt t="73998" x="6648450" y="2349500"/>
          <p14:tracePt t="74003" x="6648450" y="2381250"/>
          <p14:tracePt t="74015" x="6648450" y="2413000"/>
          <p14:tracePt t="74032" x="6667500" y="2514600"/>
          <p14:tracePt t="74048" x="6705600" y="2584450"/>
          <p14:tracePt t="74052" x="6724650" y="2622550"/>
          <p14:tracePt t="74064" x="6750050" y="2660650"/>
          <p14:tracePt t="74081" x="6794500" y="2717800"/>
          <p14:tracePt t="74082" x="6826250" y="2743200"/>
          <p14:tracePt t="74098" x="6889750" y="2774950"/>
          <p14:tracePt t="74114" x="6991350" y="2806700"/>
          <p14:tracePt t="74131" x="7099300" y="2819400"/>
          <p14:tracePt t="74148" x="7181850" y="2819400"/>
          <p14:tracePt t="74164" x="7270750" y="2813050"/>
          <p14:tracePt t="74181" x="7327900" y="2774950"/>
          <p14:tracePt t="74198" x="7366000" y="2730500"/>
          <p14:tracePt t="74215" x="7391400" y="2667000"/>
          <p14:tracePt t="74231" x="7416800" y="2590800"/>
          <p14:tracePt t="74248" x="7435850" y="2520950"/>
          <p14:tracePt t="74251" x="7435850" y="2495550"/>
          <p14:tracePt t="74264" x="7435850" y="2463800"/>
          <p14:tracePt t="74282" x="7435850" y="2362200"/>
          <p14:tracePt t="74298" x="7435850" y="2343150"/>
          <p14:tracePt t="74314" x="7423150" y="2317750"/>
          <p14:tracePt t="74484" x="7423150" y="2311400"/>
          <p14:tracePt t="74484" x="0" y="0"/>
        </p14:tracePtLst>
        <p14:tracePtLst>
          <p14:tracePt t="75740" x="3124200" y="3733800"/>
          <p14:tracePt t="75831" x="3117850" y="3733800"/>
          <p14:tracePt t="75845" x="3117850" y="3746500"/>
          <p14:tracePt t="75866" x="3117850" y="3765550"/>
          <p14:tracePt t="75869" x="3117850" y="3771900"/>
          <p14:tracePt t="75882" x="3117850" y="3784600"/>
          <p14:tracePt t="75898" x="3124200" y="3803650"/>
          <p14:tracePt t="75914" x="3149600" y="3822700"/>
          <p14:tracePt t="75930" x="3175000" y="3829050"/>
          <p14:tracePt t="76043" x="3263900" y="3759200"/>
          <p14:tracePt t="76051" x="3263900" y="3746500"/>
          <p14:tracePt t="76064" x="3263900" y="3740150"/>
          <p14:tracePt t="76081" x="3263900" y="3727450"/>
          <p14:tracePt t="76923" x="0" y="0"/>
        </p14:tracePtLst>
        <p14:tracePtLst>
          <p14:tracePt t="77364" x="2444750" y="3771900"/>
          <p14:tracePt t="77460" x="2463800" y="3771900"/>
          <p14:tracePt t="77471" x="2495550" y="3771900"/>
          <p14:tracePt t="77487" x="2647950" y="3771900"/>
          <p14:tracePt t="77503" x="2882900" y="3790950"/>
          <p14:tracePt t="77514" x="3073400" y="3810000"/>
          <p14:tracePt t="77530" x="3200400" y="3829050"/>
          <p14:tracePt t="77547" x="3225800" y="3829050"/>
          <p14:tracePt t="77563" x="3238500" y="3829050"/>
          <p14:tracePt t="77701" x="3219450" y="3829050"/>
          <p14:tracePt t="77713" x="3187700" y="3829050"/>
          <p14:tracePt t="77731" x="3041650" y="3829050"/>
          <p14:tracePt t="77748" x="2895600" y="3829050"/>
          <p14:tracePt t="77764" x="2762250" y="3829050"/>
          <p14:tracePt t="77781" x="2679700" y="3829050"/>
          <p14:tracePt t="77798" x="2641600" y="3829050"/>
          <p14:tracePt t="77813" x="2622550" y="3829050"/>
          <p14:tracePt t="77892" x="2616200" y="3829050"/>
          <p14:tracePt t="78029" x="2647950" y="3829050"/>
          <p14:tracePt t="78040" x="2705100" y="3829050"/>
          <p14:tracePt t="78055" x="2806700" y="3829050"/>
          <p14:tracePt t="78068" x="2882900" y="3829050"/>
          <p14:tracePt t="78080" x="2908300" y="3829050"/>
          <p14:tracePt t="78097" x="2940050" y="3829050"/>
          <p14:tracePt t="78100" x="2946400" y="3829050"/>
          <p14:tracePt t="78179" x="2914650" y="3829050"/>
          <p14:tracePt t="78191" x="2870200" y="3829050"/>
          <p14:tracePt t="78206" x="2749550" y="3829050"/>
          <p14:tracePt t="78222" x="2647950" y="3829050"/>
          <p14:tracePt t="78232" x="2616200" y="3829050"/>
          <p14:tracePt t="78247" x="2584450" y="3829050"/>
          <p14:tracePt t="78357" x="2616200" y="3829050"/>
          <p14:tracePt t="78375" x="2730500" y="3829050"/>
          <p14:tracePt t="78379" x="2819400" y="3829050"/>
          <p14:tracePt t="78396" x="2984500" y="3829050"/>
          <p14:tracePt t="78407" x="3073400" y="3829050"/>
          <p14:tracePt t="78416" x="3136900" y="3829050"/>
          <p14:tracePt t="78430" x="3194050" y="3829050"/>
          <p14:tracePt t="78446" x="3206750" y="3829050"/>
          <p14:tracePt t="78525" x="3194050" y="3829050"/>
          <p14:tracePt t="78538" x="3079750" y="3810000"/>
          <p14:tracePt t="78552" x="2990850" y="3803650"/>
          <p14:tracePt t="78563" x="2787650" y="3765550"/>
          <p14:tracePt t="78580" x="2597150" y="3740150"/>
          <p14:tracePt t="78597" x="2501900" y="3740150"/>
          <p14:tracePt t="78613" x="2470150" y="3740150"/>
          <p14:tracePt t="78630" x="2457450" y="3740150"/>
          <p14:tracePt t="78708" x="2463800" y="3740150"/>
          <p14:tracePt t="78722" x="2533650" y="3740150"/>
          <p14:tracePt t="78736" x="2597150" y="3740150"/>
          <p14:tracePt t="78747" x="2736850" y="3740150"/>
          <p14:tracePt t="78763" x="2844800" y="3740150"/>
          <p14:tracePt t="78781" x="2908300" y="3740150"/>
          <p14:tracePt t="78796" x="2927350" y="3740150"/>
          <p14:tracePt t="78876" x="2921000" y="3740150"/>
          <p14:tracePt t="78890" x="2832100" y="3740150"/>
          <p14:tracePt t="78909" x="2705100" y="3740150"/>
          <p14:tracePt t="78922" x="2571750" y="3740150"/>
          <p14:tracePt t="78932" x="2514600" y="3740150"/>
          <p14:tracePt t="78946" x="2451100" y="3740150"/>
          <p14:tracePt t="78963" x="2432050" y="3740150"/>
          <p14:tracePt t="79061" x="2438400" y="3740150"/>
          <p14:tracePt t="79074" x="2527300" y="3740150"/>
          <p14:tracePt t="79089" x="2590800" y="3740150"/>
          <p14:tracePt t="79092" x="2660650" y="3740150"/>
          <p14:tracePt t="79102" x="2743200" y="3740150"/>
          <p14:tracePt t="79113" x="2813050" y="3740150"/>
          <p14:tracePt t="79129" x="2965450" y="3746500"/>
          <p14:tracePt t="79146" x="2990850" y="3746500"/>
          <p14:tracePt t="79163" x="2997200" y="3746500"/>
          <p14:tracePt t="79260" x="2984500" y="3746500"/>
          <p14:tracePt t="79274" x="2965450" y="3746500"/>
          <p14:tracePt t="79288" x="2914650" y="3746500"/>
          <p14:tracePt t="79292" x="2882900" y="3746500"/>
          <p14:tracePt t="79306" x="2838450" y="3746500"/>
          <p14:tracePt t="79315" x="2819400" y="3746500"/>
          <p14:tracePt t="79330" x="2806700" y="3746500"/>
          <p14:tracePt t="79437" x="2819400" y="3746500"/>
          <p14:tracePt t="79450" x="2851150" y="3746500"/>
          <p14:tracePt t="79463" x="2940050" y="3746500"/>
          <p14:tracePt t="79468" x="3003550" y="3759200"/>
          <p14:tracePt t="79484" x="3092450" y="3771900"/>
          <p14:tracePt t="79497" x="3124200" y="3778250"/>
          <p14:tracePt t="79514" x="3136900" y="3778250"/>
          <p14:tracePt t="79603" x="3124200" y="3778250"/>
          <p14:tracePt t="79611" x="3092450" y="3778250"/>
          <p14:tracePt t="79619" x="3060700" y="3778250"/>
          <p14:tracePt t="79629" x="3009900" y="3778250"/>
          <p14:tracePt t="79646" x="2901950" y="3778250"/>
          <p14:tracePt t="79662" x="2806700" y="3778250"/>
          <p14:tracePt t="79679" x="2749550" y="3778250"/>
          <p14:tracePt t="79696" x="2730500" y="3778250"/>
          <p14:tracePt t="79814" x="2743200" y="3778250"/>
          <p14:tracePt t="79829" x="2800350" y="3778250"/>
          <p14:tracePt t="79845" x="2851150" y="3778250"/>
          <p14:tracePt t="79857" x="2863850" y="3778250"/>
          <p14:tracePt t="79868" x="2882900" y="3778250"/>
          <p14:tracePt t="79940" x="2876550" y="3778250"/>
          <p14:tracePt t="79949" x="2851150" y="3778250"/>
          <p14:tracePt t="79962" x="2743200" y="3778250"/>
          <p14:tracePt t="79979" x="2584450" y="3778250"/>
          <p14:tracePt t="79997" x="2413000" y="3778250"/>
          <p14:tracePt t="80013" x="2298700" y="3778250"/>
          <p14:tracePt t="80030" x="2254250" y="3778250"/>
          <p14:tracePt t="80047" x="2247900" y="3778250"/>
          <p14:tracePt t="80131" x="2260600" y="3778250"/>
          <p14:tracePt t="80141" x="2286000" y="3778250"/>
          <p14:tracePt t="80150" x="2330450" y="3778250"/>
          <p14:tracePt t="80163" x="2489200" y="3778250"/>
          <p14:tracePt t="80179" x="2711450" y="3778250"/>
          <p14:tracePt t="80196" x="2901950" y="3778250"/>
          <p14:tracePt t="80212" x="3016250" y="3778250"/>
          <p14:tracePt t="80229" x="3041650" y="3778250"/>
          <p14:tracePt t="80317" x="3035300" y="3778250"/>
          <p14:tracePt t="80332" x="2971800" y="3778250"/>
          <p14:tracePt t="80351" x="2851150" y="3778250"/>
          <p14:tracePt t="80354" x="2800350" y="3778250"/>
          <p14:tracePt t="80366" x="2736850" y="3778250"/>
          <p14:tracePt t="80380" x="2647950" y="3778250"/>
          <p14:tracePt t="80396" x="2616200" y="3778250"/>
          <p14:tracePt t="80412" x="2609850" y="3778250"/>
          <p14:tracePt t="80517" x="2628900" y="3778250"/>
          <p14:tracePt t="80532" x="2698750" y="3778250"/>
          <p14:tracePt t="80547" x="2806700" y="3778250"/>
          <p14:tracePt t="80566" x="2901950" y="3778250"/>
          <p14:tracePt t="80579" x="2933700" y="3778250"/>
          <p14:tracePt t="80655" x="2927350" y="3778250"/>
          <p14:tracePt t="80669" x="2870200" y="3778250"/>
          <p14:tracePt t="80684" x="2832100" y="3778250"/>
          <p14:tracePt t="80696" x="2819400" y="3778250"/>
          <p14:tracePt t="80789" x="2838450" y="3778250"/>
          <p14:tracePt t="80805" x="2882900" y="3778250"/>
          <p14:tracePt t="80822" x="2927350" y="3778250"/>
          <p14:tracePt t="80827" x="2933700" y="3778250"/>
          <p14:tracePt t="80839" x="2940050" y="3778250"/>
          <p14:tracePt t="80849" x="2946400" y="3778250"/>
          <p14:tracePt t="81116" x="0" y="0"/>
        </p14:tracePtLst>
        <p14:tracePtLst>
          <p14:tracePt t="81659" x="2266950" y="4025900"/>
          <p14:tracePt t="81740" x="2292350" y="4025900"/>
          <p14:tracePt t="81757" x="2374900" y="4025900"/>
          <p14:tracePt t="81770" x="2546350" y="4025900"/>
          <p14:tracePt t="81780" x="2660650" y="4025900"/>
          <p14:tracePt t="81796" x="2946400" y="4032250"/>
          <p14:tracePt t="81812" x="3149600" y="4032250"/>
          <p14:tracePt t="81829" x="3263900" y="4032250"/>
          <p14:tracePt t="81846" x="3308350" y="4032250"/>
          <p14:tracePt t="81862" x="3314700" y="4032250"/>
          <p14:tracePt t="82021" x="3302000" y="4032250"/>
          <p14:tracePt t="82035" x="3238500" y="4032250"/>
          <p14:tracePt t="82050" x="3194050" y="4032250"/>
          <p14:tracePt t="82052" x="3143250" y="4032250"/>
          <p14:tracePt t="82063" x="3079750" y="4032250"/>
          <p14:tracePt t="82078" x="2952750" y="4032250"/>
          <p14:tracePt t="82096" x="2857500" y="4032250"/>
          <p14:tracePt t="82100" x="2819400" y="4032250"/>
          <p14:tracePt t="82112" x="2806700" y="4032250"/>
          <p14:tracePt t="82129" x="2787650" y="4032250"/>
          <p14:tracePt t="82253" x="2806700" y="4032250"/>
          <p14:tracePt t="82268" x="2857500" y="4032250"/>
          <p14:tracePt t="82286" x="2952750" y="4032250"/>
          <p14:tracePt t="82291" x="2997200" y="4032250"/>
          <p14:tracePt t="82306" x="3067050" y="4044950"/>
          <p14:tracePt t="82319" x="3073400" y="4044950"/>
          <p14:tracePt t="82330" x="3079750" y="4044950"/>
          <p14:tracePt t="82674" x="0" y="0"/>
        </p14:tracePtLst>
        <p14:tracePtLst>
          <p14:tracePt t="83476" x="488950" y="3949700"/>
          <p14:tracePt t="83507" x="488950" y="3956050"/>
          <p14:tracePt t="83523" x="476250" y="3956050"/>
          <p14:tracePt t="83535" x="469900" y="3962400"/>
          <p14:tracePt t="83547" x="469900" y="3968750"/>
          <p14:tracePt t="83562" x="463550" y="3987800"/>
          <p14:tracePt t="83578" x="457200" y="4006850"/>
          <p14:tracePt t="83595" x="457200" y="4019550"/>
          <p14:tracePt t="83611" x="457200" y="4051300"/>
          <p14:tracePt t="83628" x="463550" y="4076700"/>
          <p14:tracePt t="83645" x="476250" y="4102100"/>
          <p14:tracePt t="83661" x="508000" y="4121150"/>
          <p14:tracePt t="83678" x="577850" y="4152900"/>
          <p14:tracePt t="83695" x="711200" y="4184650"/>
          <p14:tracePt t="83711" x="838200" y="4191000"/>
          <p14:tracePt t="83728" x="933450" y="4191000"/>
          <p14:tracePt t="83731" x="958850" y="4184650"/>
          <p14:tracePt t="83744" x="977900" y="4178300"/>
          <p14:tracePt t="83762" x="996950" y="4152900"/>
          <p14:tracePt t="83778" x="996950" y="4133850"/>
          <p14:tracePt t="83794" x="996950" y="4121150"/>
          <p14:tracePt t="83812" x="996950" y="4102100"/>
          <p14:tracePt t="83962" x="0" y="0"/>
        </p14:tracePtLst>
        <p14:tracePtLst>
          <p14:tracePt t="84316" x="1460500" y="4032250"/>
          <p14:tracePt t="84405" x="1460500" y="4038600"/>
          <p14:tracePt t="84422" x="1473200" y="4057650"/>
          <p14:tracePt t="84438" x="1498600" y="4070350"/>
          <p14:tracePt t="84451" x="1549400" y="4089400"/>
          <p14:tracePt t="84461" x="1574800" y="4095750"/>
          <p14:tracePt t="84478" x="1625600" y="4108450"/>
          <p14:tracePt t="84494" x="1651000" y="4108450"/>
          <p14:tracePt t="84511" x="1670050" y="4108450"/>
          <p14:tracePt t="84529" x="1682750" y="4108450"/>
          <p14:tracePt t="84545" x="1689100" y="4095750"/>
          <p14:tracePt t="84562" x="1695450" y="4089400"/>
          <p14:tracePt t="84666" x="0" y="0"/>
        </p14:tracePtLst>
        <p14:tracePtLst>
          <p14:tracePt t="86702" x="7023100" y="2006600"/>
          <p14:tracePt t="86711" x="7016750" y="2006600"/>
          <p14:tracePt t="86727" x="6997700" y="2006600"/>
          <p14:tracePt t="86744" x="6978650" y="2025650"/>
          <p14:tracePt t="86760" x="6972300" y="2063750"/>
          <p14:tracePt t="86763" x="6965950" y="2082800"/>
          <p14:tracePt t="86779" x="6946900" y="2127250"/>
          <p14:tracePt t="86795" x="6934200" y="2178050"/>
          <p14:tracePt t="86811" x="6934200" y="2235200"/>
          <p14:tracePt t="86827" x="6934200" y="2298700"/>
          <p14:tracePt t="86844" x="6934200" y="2362200"/>
          <p14:tracePt t="86860" x="6959600" y="2457450"/>
          <p14:tracePt t="86877" x="6997700" y="2520950"/>
          <p14:tracePt t="86893" x="7048500" y="2584450"/>
          <p14:tracePt t="86910" x="7105650" y="2635250"/>
          <p14:tracePt t="86927" x="7181850" y="2679700"/>
          <p14:tracePt t="86943" x="7277100" y="2717800"/>
          <p14:tracePt t="86960" x="7372350" y="2743200"/>
          <p14:tracePt t="86962" x="7404100" y="2743200"/>
          <p14:tracePt t="86977" x="7461250" y="2736850"/>
          <p14:tracePt t="86979" x="7499350" y="2730500"/>
          <p14:tracePt t="86993" x="7556500" y="2705100"/>
          <p14:tracePt t="87010" x="7607300" y="2641600"/>
          <p14:tracePt t="87027" x="7658100" y="2546350"/>
          <p14:tracePt t="87044" x="7677150" y="2463800"/>
          <p14:tracePt t="87060" x="7677150" y="2406650"/>
          <p14:tracePt t="87077" x="7677150" y="2362200"/>
          <p14:tracePt t="87094" x="7677150" y="2324100"/>
          <p14:tracePt t="87110" x="7670800" y="2266950"/>
          <p14:tracePt t="87127" x="7645400" y="2209800"/>
          <p14:tracePt t="87143" x="7594600" y="2165350"/>
          <p14:tracePt t="87160" x="7512050" y="2108200"/>
          <p14:tracePt t="87162" x="7467600" y="2089150"/>
          <p14:tracePt t="87177" x="7429500" y="2070100"/>
          <p14:tracePt t="87177" x="7391400" y="2057400"/>
          <p14:tracePt t="87193" x="7359650" y="2051050"/>
          <p14:tracePt t="87210" x="7327900" y="2051050"/>
          <p14:tracePt t="87227" x="7289800" y="2051050"/>
          <p14:tracePt t="87243" x="7232650" y="2051050"/>
          <p14:tracePt t="87260" x="7169150" y="2089150"/>
          <p14:tracePt t="87276" x="7118350" y="2127250"/>
          <p14:tracePt t="87294" x="7080250" y="2159000"/>
          <p14:tracePt t="87310" x="7042150" y="2190750"/>
          <p14:tracePt t="87327" x="7023100" y="2216150"/>
          <p14:tracePt t="87343" x="7010400" y="2254250"/>
          <p14:tracePt t="87347" x="7004050" y="2260600"/>
          <p14:tracePt t="87360" x="6997700" y="2273300"/>
          <p14:tracePt t="87378" x="6997700" y="2305050"/>
          <p14:tracePt t="87394" x="6997700" y="2324100"/>
          <p14:tracePt t="87410" x="7010400" y="2355850"/>
          <p14:tracePt t="87427" x="7016750" y="2355850"/>
          <p14:tracePt t="87443" x="7035800" y="2362200"/>
          <p14:tracePt t="87460" x="7067550" y="2362200"/>
          <p14:tracePt t="87476" x="7124700" y="2362200"/>
          <p14:tracePt t="87493" x="7169150" y="2355850"/>
          <p14:tracePt t="87510" x="7213600" y="2324100"/>
          <p14:tracePt t="87526" x="7245350" y="2279650"/>
          <p14:tracePt t="87543" x="7245350" y="2247900"/>
          <p14:tracePt t="87560" x="7245350" y="2203450"/>
          <p14:tracePt t="87562" x="7245350" y="2197100"/>
          <p14:tracePt t="87577" x="7245350" y="2171700"/>
          <p14:tracePt t="87579" x="7239000" y="2159000"/>
          <p14:tracePt t="87603" x="7232650" y="2159000"/>
          <p14:tracePt t="87619" x="7226300" y="2159000"/>
          <p14:tracePt t="87627" x="7219950" y="2159000"/>
          <p14:tracePt t="87643" x="7200900" y="2159000"/>
          <p14:tracePt t="87660" x="7162800" y="2165350"/>
          <p14:tracePt t="87676" x="7150100" y="2203450"/>
          <p14:tracePt t="87693" x="7131050" y="2254250"/>
          <p14:tracePt t="87710" x="7131050" y="2298700"/>
          <p14:tracePt t="87726" x="7131050" y="2330450"/>
          <p14:tracePt t="87743" x="7143750" y="2355850"/>
          <p14:tracePt t="87760" x="7175500" y="2374900"/>
          <p14:tracePt t="87777" x="7213600" y="2393950"/>
          <p14:tracePt t="87778" x="7232650" y="2393950"/>
          <p14:tracePt t="87794" x="7264400" y="2393950"/>
          <p14:tracePt t="87810" x="7302500" y="2387600"/>
          <p14:tracePt t="87827" x="7315200" y="2355850"/>
          <p14:tracePt t="87843" x="7334250" y="2317750"/>
          <p14:tracePt t="87860" x="7334250" y="2273300"/>
          <p14:tracePt t="87876" x="7327900" y="2235200"/>
          <p14:tracePt t="87893" x="7315200" y="2222500"/>
          <p14:tracePt t="87948" x="7308850" y="2216150"/>
          <p14:tracePt t="87995" x="7302500" y="2216150"/>
          <p14:tracePt t="88442" x="0" y="0"/>
        </p14:tracePtLst>
        <p14:tracePtLst>
          <p14:tracePt t="92469" x="476250" y="3346450"/>
          <p14:tracePt t="92478" x="476250" y="3352800"/>
          <p14:tracePt t="92492" x="469900" y="3365500"/>
          <p14:tracePt t="92508" x="457200" y="3378200"/>
          <p14:tracePt t="92525" x="450850" y="3384550"/>
          <p14:tracePt t="92542" x="438150" y="3397250"/>
          <p14:tracePt t="92559" x="431800" y="3416300"/>
          <p14:tracePt t="92563" x="431800" y="3435350"/>
          <p14:tracePt t="92575" x="431800" y="3441700"/>
          <p14:tracePt t="92578" x="431800" y="3467100"/>
          <p14:tracePt t="92592" x="431800" y="3492500"/>
          <p14:tracePt t="92596" x="431800" y="3524250"/>
          <p14:tracePt t="92609" x="444500" y="3549650"/>
          <p14:tracePt t="92612" x="463550" y="3575050"/>
          <p14:tracePt t="92626" x="546100" y="3632200"/>
          <p14:tracePt t="92642" x="647700" y="3670300"/>
          <p14:tracePt t="92659" x="762000" y="3683000"/>
          <p14:tracePt t="92675" x="825500" y="3683000"/>
          <p14:tracePt t="92691" x="876300" y="3676650"/>
          <p14:tracePt t="92708" x="908050" y="3663950"/>
          <p14:tracePt t="92725" x="920750" y="3625850"/>
          <p14:tracePt t="92741" x="933450" y="3600450"/>
          <p14:tracePt t="92758" x="933450" y="3562350"/>
          <p14:tracePt t="92775" x="933450" y="3543300"/>
          <p14:tracePt t="92791" x="933450" y="3530600"/>
          <p14:tracePt t="92809" x="933450" y="3517900"/>
          <p14:tracePt t="92812" x="933450" y="3511550"/>
          <p14:tracePt t="92825" x="908050" y="3498850"/>
          <p14:tracePt t="92842" x="889000" y="3486150"/>
          <p14:tracePt t="92858" x="857250" y="3479800"/>
          <p14:tracePt t="92875" x="825500" y="3479800"/>
          <p14:tracePt t="92892" x="800100" y="3479800"/>
          <p14:tracePt t="92908" x="787400" y="3479800"/>
          <p14:tracePt t="93172" x="0" y="0"/>
        </p14:tracePtLst>
        <p14:tracePtLst>
          <p14:tracePt t="95100" x="2940050" y="3543300"/>
          <p14:tracePt t="95157" x="2927350" y="3543300"/>
          <p14:tracePt t="95172" x="2914650" y="3568700"/>
          <p14:tracePt t="95189" x="2895600" y="3625850"/>
          <p14:tracePt t="95203" x="2889250" y="3708400"/>
          <p14:tracePt t="95216" x="2876550" y="3759200"/>
          <p14:tracePt t="95225" x="2876550" y="3790950"/>
          <p14:tracePt t="95241" x="2876550" y="3867150"/>
          <p14:tracePt t="95243" x="2876550" y="3905250"/>
          <p14:tracePt t="95258" x="2908300" y="3937000"/>
          <p14:tracePt t="95274" x="2946400" y="3968750"/>
          <p14:tracePt t="95291" x="2997200" y="4000500"/>
          <p14:tracePt t="95307" x="3079750" y="4025900"/>
          <p14:tracePt t="95325" x="3162300" y="4025900"/>
          <p14:tracePt t="95341" x="3238500" y="4025900"/>
          <p14:tracePt t="95358" x="3308350" y="4019550"/>
          <p14:tracePt t="95374" x="3352800" y="4000500"/>
          <p14:tracePt t="95391" x="3378200" y="3968750"/>
          <p14:tracePt t="95408" x="3384550" y="3924300"/>
          <p14:tracePt t="95410" x="3390900" y="3911600"/>
          <p14:tracePt t="95424" x="3390900" y="3892550"/>
          <p14:tracePt t="95440" x="3403600" y="3835400"/>
          <p14:tracePt t="95443" x="3403600" y="3810000"/>
          <p14:tracePt t="95458" x="3403600" y="3759200"/>
          <p14:tracePt t="95474" x="3403600" y="3714750"/>
          <p14:tracePt t="95490" x="3403600" y="3689350"/>
          <p14:tracePt t="95507" x="3403600" y="3670300"/>
          <p14:tracePt t="95524" x="3403600" y="3651250"/>
          <p14:tracePt t="95738" x="0" y="0"/>
        </p14:tracePtLst>
        <p14:tracePtLst>
          <p14:tracePt t="96613" x="3041650" y="3543300"/>
          <p14:tracePt t="96660" x="3035300" y="3543300"/>
          <p14:tracePt t="96669" x="3028950" y="3543300"/>
          <p14:tracePt t="96680" x="3022600" y="3556000"/>
          <p14:tracePt t="96691" x="3009900" y="3594100"/>
          <p14:tracePt t="96707" x="3003550" y="3644900"/>
          <p14:tracePt t="96724" x="3003550" y="3702050"/>
          <p14:tracePt t="96740" x="3003550" y="3771900"/>
          <p14:tracePt t="96757" x="3022600" y="3797300"/>
          <p14:tracePt t="96773" x="3067050" y="3835400"/>
          <p14:tracePt t="96790" x="3130550" y="3860800"/>
          <p14:tracePt t="96807" x="3219450" y="3886200"/>
          <p14:tracePt t="96823" x="3295650" y="3892550"/>
          <p14:tracePt t="96840" x="3352800" y="3892550"/>
          <p14:tracePt t="96842" x="3371850" y="3892550"/>
          <p14:tracePt t="96857" x="3390900" y="3886200"/>
          <p14:tracePt t="96860" x="3397250" y="3879850"/>
          <p14:tracePt t="96874" x="3422650" y="3835400"/>
          <p14:tracePt t="96890" x="3435350" y="3765550"/>
          <p14:tracePt t="96907" x="3435350" y="3708400"/>
          <p14:tracePt t="96923" x="3435350" y="3663950"/>
          <p14:tracePt t="96940" x="3435350" y="3619500"/>
          <p14:tracePt t="96957" x="3409950" y="3581400"/>
          <p14:tracePt t="96974" x="3371850" y="3549650"/>
          <p14:tracePt t="96990" x="3333750" y="3511550"/>
          <p14:tracePt t="97007" x="3308350" y="3498850"/>
          <p14:tracePt t="97023" x="3295650" y="3492500"/>
          <p14:tracePt t="97061" x="3289300" y="3492500"/>
          <p14:tracePt t="97076" x="3282950" y="3492500"/>
          <p14:tracePt t="97086" x="3270250" y="3492500"/>
          <p14:tracePt t="97098" x="3263900" y="3505200"/>
          <p14:tracePt t="97109" x="3257550" y="3524250"/>
          <p14:tracePt t="97124" x="3251200" y="3543300"/>
          <p14:tracePt t="97140" x="3244850" y="3549650"/>
          <p14:tracePt t="97157" x="3244850" y="3556000"/>
          <p14:tracePt t="97354" x="0" y="0"/>
        </p14:tracePtLst>
        <p14:tracePtLst>
          <p14:tracePt t="98108" x="323850" y="4171950"/>
          <p14:tracePt t="98123" x="311150" y="4171950"/>
          <p14:tracePt t="98130" x="304800" y="4178300"/>
          <p14:tracePt t="98139" x="292100" y="4184650"/>
          <p14:tracePt t="98157" x="285750" y="4197350"/>
          <p14:tracePt t="98173" x="273050" y="4235450"/>
          <p14:tracePt t="98189" x="260350" y="4267200"/>
          <p14:tracePt t="98206" x="260350" y="4311650"/>
          <p14:tracePt t="98223" x="260350" y="4356100"/>
          <p14:tracePt t="98239" x="279400" y="4394200"/>
          <p14:tracePt t="98256" x="317500" y="4419600"/>
          <p14:tracePt t="98258" x="330200" y="4419600"/>
          <p14:tracePt t="98273" x="349250" y="4425950"/>
          <p14:tracePt t="98275" x="361950" y="4425950"/>
          <p14:tracePt t="98289" x="412750" y="4425950"/>
          <p14:tracePt t="98306" x="514350" y="4425950"/>
          <p14:tracePt t="98323" x="666750" y="4425950"/>
          <p14:tracePt t="98340" x="857250" y="4425950"/>
          <p14:tracePt t="98357" x="1073150" y="4419600"/>
          <p14:tracePt t="98373" x="1250950" y="4387850"/>
          <p14:tracePt t="98390" x="1390650" y="4368800"/>
          <p14:tracePt t="98406" x="1511300" y="4343400"/>
          <p14:tracePt t="98423" x="1619250" y="4337050"/>
          <p14:tracePt t="98440" x="1739900" y="4337050"/>
          <p14:tracePt t="98456" x="1885950" y="4337050"/>
          <p14:tracePt t="98458" x="1968500" y="4337050"/>
          <p14:tracePt t="98473" x="2032000" y="4337050"/>
          <p14:tracePt t="98474" x="2108200" y="4337050"/>
          <p14:tracePt t="98490" x="2247900" y="4337050"/>
          <p14:tracePt t="98506" x="2355850" y="4337050"/>
          <p14:tracePt t="98523" x="2425700" y="4337050"/>
          <p14:tracePt t="98539" x="2482850" y="4337050"/>
          <p14:tracePt t="98556" x="2546350" y="4337050"/>
          <p14:tracePt t="98573" x="2616200" y="4337050"/>
          <p14:tracePt t="98590" x="2692400" y="4324350"/>
          <p14:tracePt t="98606" x="2743200" y="4318000"/>
          <p14:tracePt t="98623" x="2768600" y="4318000"/>
          <p14:tracePt t="98640" x="2806700" y="4305300"/>
          <p14:tracePt t="98656" x="2819400" y="4298950"/>
          <p14:tracePt t="98835" x="2794000" y="4292600"/>
          <p14:tracePt t="98850" x="2749550" y="4286250"/>
          <p14:tracePt t="98863" x="2622550" y="4286250"/>
          <p14:tracePt t="98874" x="2368550" y="4286250"/>
          <p14:tracePt t="98890" x="1936750" y="4286250"/>
          <p14:tracePt t="98907" x="1314450" y="4216400"/>
          <p14:tracePt t="98922" x="742950" y="4171950"/>
          <p14:tracePt t="98940" x="431800" y="4159250"/>
          <p14:tracePt t="98956" x="279400" y="4159250"/>
          <p14:tracePt t="98973" x="228600" y="4159250"/>
          <p14:tracePt t="98989" x="196850" y="4159250"/>
          <p14:tracePt t="99006" x="177800" y="4159250"/>
          <p14:tracePt t="99022" x="146050" y="4159250"/>
          <p14:tracePt t="99039" x="107950" y="4159250"/>
          <p14:tracePt t="99056" x="82550" y="4159250"/>
          <p14:tracePt t="99073" x="69850" y="4165600"/>
          <p14:tracePt t="99090" x="50800" y="4178300"/>
          <p14:tracePt t="99106" x="38100" y="4184650"/>
          <p14:tracePt t="99123" x="12700" y="4197350"/>
          <p14:tracePt t="99139" x="0" y="4203700"/>
          <p14:tracePt t="99156" x="0" y="4216400"/>
          <p14:tracePt t="99173" x="0" y="4222750"/>
          <p14:tracePt t="99189" x="0" y="4229100"/>
          <p14:tracePt t="99207" x="0" y="4241800"/>
          <p14:tracePt t="99210" x="0" y="4254500"/>
          <p14:tracePt t="99239" x="19050" y="4279900"/>
          <p14:tracePt t="99242" x="50800" y="4292600"/>
          <p14:tracePt t="99256" x="95250" y="4298950"/>
          <p14:tracePt t="99261" x="171450" y="4318000"/>
          <p14:tracePt t="99273" x="260350" y="4330700"/>
          <p14:tracePt t="99290" x="673100" y="4425950"/>
          <p14:tracePt t="99306" x="958850" y="4464050"/>
          <p14:tracePt t="99322" x="1225550" y="4502150"/>
          <p14:tracePt t="99339" x="1422400" y="4514850"/>
          <p14:tracePt t="99357" x="1612900" y="4514850"/>
          <p14:tracePt t="99373" x="1822450" y="4514850"/>
          <p14:tracePt t="99390" x="2032000" y="4514850"/>
          <p14:tracePt t="99406" x="2222500" y="4514850"/>
          <p14:tracePt t="99423" x="2349500" y="4514850"/>
          <p14:tracePt t="99426" x="2393950" y="4514850"/>
          <p14:tracePt t="99439" x="2425700" y="4514850"/>
          <p14:tracePt t="99456" x="2457450" y="4514850"/>
          <p14:tracePt t="99459" x="2463800" y="4514850"/>
          <p14:tracePt t="99472" x="2470150" y="4514850"/>
          <p14:tracePt t="99490" x="2495550" y="4514850"/>
          <p14:tracePt t="99506" x="2533650" y="4514850"/>
          <p14:tracePt t="99522" x="2597150" y="4514850"/>
          <p14:tracePt t="99539" x="2673350" y="4514850"/>
          <p14:tracePt t="99556" x="2743200" y="4514850"/>
          <p14:tracePt t="99572" x="2781300" y="4514850"/>
          <p14:tracePt t="99589" x="2794000" y="4508500"/>
          <p14:tracePt t="99611" x="2800350" y="4502150"/>
          <p14:tracePt t="99642" x="2800350" y="4489450"/>
          <p14:tracePt t="99650" x="2800350" y="4483100"/>
          <p14:tracePt t="99660" x="2800350" y="4476750"/>
          <p14:tracePt t="99672" x="2800350" y="4457700"/>
          <p14:tracePt t="99689" x="2749550" y="4406900"/>
          <p14:tracePt t="99706" x="2647950" y="4362450"/>
          <p14:tracePt t="99722" x="2508250" y="4330700"/>
          <p14:tracePt t="99739" x="2355850" y="4292600"/>
          <p14:tracePt t="99756" x="2203450" y="4267200"/>
          <p14:tracePt t="99772" x="2051050" y="4260850"/>
          <p14:tracePt t="99789" x="1892300" y="4260850"/>
          <p14:tracePt t="99806" x="1727200" y="4260850"/>
          <p14:tracePt t="99822" x="1536700" y="4260850"/>
          <p14:tracePt t="99839" x="1327150" y="4260850"/>
          <p14:tracePt t="99856" x="1130300" y="4260850"/>
          <p14:tracePt t="99872" x="939800" y="4260850"/>
          <p14:tracePt t="99874" x="844550" y="4260850"/>
          <p14:tracePt t="99889" x="685800" y="4260850"/>
          <p14:tracePt t="99905" x="546100" y="4260850"/>
          <p14:tracePt t="99922" x="450850" y="4260850"/>
          <p14:tracePt t="99940" x="419100" y="4260850"/>
          <p14:tracePt t="99956" x="400050" y="4260850"/>
          <p14:tracePt t="100779" x="0" y="0"/>
        </p14:tracePtLst>
        <p14:tracePtLst>
          <p14:tracePt t="101861" x="3162300" y="4483100"/>
          <p14:tracePt t="101900" x="3162300" y="4489450"/>
          <p14:tracePt t="101919" x="3162300" y="4521200"/>
          <p14:tracePt t="101929" x="3162300" y="4533900"/>
          <p14:tracePt t="101931" x="3162300" y="4546600"/>
          <p14:tracePt t="101938" x="3162300" y="4552950"/>
          <p14:tracePt t="101955" x="3162300" y="4565650"/>
          <p14:tracePt t="101988" x="3162300" y="4572000"/>
          <p14:tracePt t="101994" x="3162300" y="4578350"/>
          <p14:tracePt t="102228" x="3168650" y="4584700"/>
          <p14:tracePt t="102245" x="3168650" y="4591050"/>
          <p14:tracePt t="102344" x="3168650" y="4597400"/>
          <p14:tracePt t="102360" x="3168650" y="4603750"/>
          <p14:tracePt t="102549" x="3168650" y="4597400"/>
          <p14:tracePt t="102561" x="3168650" y="4584700"/>
          <p14:tracePt t="102577" x="3175000" y="4565650"/>
          <p14:tracePt t="102588" x="3181350" y="4559300"/>
          <p14:tracePt t="102605" x="3181350" y="4546600"/>
          <p14:tracePt t="102765" x="3181350" y="4552950"/>
          <p14:tracePt t="102785" x="3181350" y="4572000"/>
          <p14:tracePt t="102789" x="3181350" y="4584700"/>
          <p14:tracePt t="102803" x="3181350" y="4597400"/>
          <p14:tracePt t="102819" x="3181350" y="4603750"/>
          <p14:tracePt t="103115" x="0" y="0"/>
        </p14:tracePtLst>
        <p14:tracePtLst>
          <p14:tracePt t="103668" x="844550" y="4673600"/>
          <p14:tracePt t="103851" x="844550" y="4679950"/>
          <p14:tracePt t="103867" x="863600" y="4679950"/>
          <p14:tracePt t="103875" x="882650" y="4679950"/>
          <p14:tracePt t="103888" x="908050" y="4679950"/>
          <p14:tracePt t="103904" x="996950" y="4679950"/>
          <p14:tracePt t="103905" x="0" y="0"/>
        </p14:tracePtLst>
        <p14:tracePtLst>
          <p14:tracePt t="104415" x="1778000" y="4533900"/>
          <p14:tracePt t="104430" x="1771650" y="4533900"/>
          <p14:tracePt t="104444" x="1758950" y="4533900"/>
          <p14:tracePt t="104455" x="1752600" y="4533900"/>
          <p14:tracePt t="104471" x="1739900" y="4533900"/>
          <p14:tracePt t="104475" x="1733550" y="4546600"/>
          <p14:tracePt t="104488" x="1727200" y="4559300"/>
          <p14:tracePt t="104504" x="1720850" y="4584700"/>
          <p14:tracePt t="104521" x="1720850" y="4616450"/>
          <p14:tracePt t="104524" x="1720850" y="4635500"/>
          <p14:tracePt t="104538" x="1733550" y="4692650"/>
          <p14:tracePt t="104554" x="1784350" y="4743450"/>
          <p14:tracePt t="104571" x="1898650" y="4794250"/>
          <p14:tracePt t="104587" x="2044700" y="4819650"/>
          <p14:tracePt t="104604" x="2146300" y="4819650"/>
          <p14:tracePt t="104622" x="2209800" y="4819650"/>
          <p14:tracePt t="104638" x="2241550" y="4813300"/>
          <p14:tracePt t="104655" x="2241550" y="4794250"/>
          <p14:tracePt t="104672" x="2247900" y="4775200"/>
          <p14:tracePt t="104674" x="2247900" y="4768850"/>
          <p14:tracePt t="104688" x="2247900" y="4756150"/>
          <p14:tracePt t="104705" x="2254250" y="4743450"/>
          <p14:tracePt t="104795" x="0" y="0"/>
        </p14:tracePtLst>
        <p14:tracePtLst>
          <p14:tracePt t="106127" x="425450" y="4603750"/>
          <p14:tracePt t="106267" x="425450" y="4616450"/>
          <p14:tracePt t="106291" x="431800" y="4616450"/>
          <p14:tracePt t="106300" x="444500" y="4616450"/>
          <p14:tracePt t="106316" x="450850" y="4616450"/>
          <p14:tracePt t="106331" x="457200" y="4616450"/>
          <p14:tracePt t="106347" x="469900" y="4616450"/>
          <p14:tracePt t="106357" x="476250" y="4616450"/>
          <p14:tracePt t="106706" x="0" y="0"/>
        </p14:tracePtLst>
        <p14:tracePtLst>
          <p14:tracePt t="109557" x="1047750" y="4171950"/>
          <p14:tracePt t="109571" x="1041400" y="4171950"/>
          <p14:tracePt t="109586" x="1035050" y="4171950"/>
          <p14:tracePt t="109603" x="1028700" y="4178300"/>
          <p14:tracePt t="109619" x="1022350" y="4191000"/>
          <p14:tracePt t="109636" x="1003300" y="4210050"/>
          <p14:tracePt t="109653" x="996950" y="4235450"/>
          <p14:tracePt t="109669" x="990600" y="4279900"/>
          <p14:tracePt t="109686" x="990600" y="4318000"/>
          <p14:tracePt t="109702" x="990600" y="4349750"/>
          <p14:tracePt t="109719" x="996950" y="4375150"/>
          <p14:tracePt t="109736" x="1016000" y="4387850"/>
          <p14:tracePt t="109738" x="1022350" y="4400550"/>
          <p14:tracePt t="109752" x="1041400" y="4406900"/>
          <p14:tracePt t="109770" x="1130300" y="4432300"/>
          <p14:tracePt t="109786" x="1181100" y="4432300"/>
          <p14:tracePt t="109802" x="1219200" y="4432300"/>
          <p14:tracePt t="109819" x="1231900" y="4432300"/>
          <p14:tracePt t="109836" x="1250950" y="4425950"/>
          <p14:tracePt t="109852" x="1250950" y="4419600"/>
          <p14:tracePt t="109869" x="1250950" y="4400550"/>
          <p14:tracePt t="109885" x="1250950" y="4375150"/>
          <p14:tracePt t="109903" x="1250950" y="4362450"/>
          <p14:tracePt t="109920" x="1244600" y="4349750"/>
          <p14:tracePt t="109937" x="1244600" y="4337050"/>
          <p14:tracePt t="110066" x="0" y="0"/>
        </p14:tracePtLst>
        <p14:tracePtLst>
          <p14:tracePt t="110636" x="4102100" y="4895850"/>
          <p14:tracePt t="110645" x="4095750" y="4895850"/>
          <p14:tracePt t="110654" x="4089400" y="4908550"/>
          <p14:tracePt t="110670" x="4076700" y="4940300"/>
          <p14:tracePt t="110686" x="4064000" y="4965700"/>
          <p14:tracePt t="110703" x="4064000" y="4991100"/>
          <p14:tracePt t="110706" x="4064000" y="5016500"/>
          <p14:tracePt t="110720" x="4064000" y="5041900"/>
          <p14:tracePt t="110722" x="4064000" y="5067300"/>
          <p14:tracePt t="110736" x="4064000" y="5099050"/>
          <p14:tracePt t="110738" x="4070350" y="5111750"/>
          <p14:tracePt t="110753" x="4083050" y="5130800"/>
          <p14:tracePt t="110757" x="4095750" y="5149850"/>
          <p14:tracePt t="110769" x="4114800" y="5168900"/>
          <p14:tracePt t="110786" x="4146550" y="5194300"/>
          <p14:tracePt t="110802" x="4159250" y="5194300"/>
          <p14:tracePt t="110834" x="4165600" y="5194300"/>
          <p14:tracePt t="110924" x="4171950" y="5194300"/>
          <p14:tracePt t="110940" x="4165600" y="5187950"/>
          <p14:tracePt t="110940" x="0" y="0"/>
        </p14:tracePtLst>
        <p14:tracePtLst>
          <p14:tracePt t="111237" x="3568700" y="5067300"/>
          <p14:tracePt t="111254" x="3556000" y="5067300"/>
          <p14:tracePt t="111269" x="3549650" y="5080000"/>
          <p14:tracePt t="111286" x="3549650" y="5086350"/>
          <p14:tracePt t="111302" x="3549650" y="5099050"/>
          <p14:tracePt t="111318" x="3549650" y="5111750"/>
          <p14:tracePt t="111335" x="3549650" y="5124450"/>
          <p14:tracePt t="111352" x="3549650" y="5143500"/>
          <p14:tracePt t="111368" x="3556000" y="5156200"/>
          <p14:tracePt t="111371" x="3562350" y="5162550"/>
          <p14:tracePt t="111385" x="3562350" y="5168900"/>
          <p14:tracePt t="111437" x="3568700" y="5168900"/>
          <p14:tracePt t="111460" x="3575050" y="5168900"/>
          <p14:tracePt t="111476" x="3575050" y="5162550"/>
          <p14:tracePt t="111492" x="3575050" y="5156200"/>
          <p14:tracePt t="111707" x="0" y="0"/>
        </p14:tracePtLst>
        <p14:tracePtLst>
          <p14:tracePt t="117765" x="3143250" y="5219700"/>
          <p14:tracePt t="117820" x="3155950" y="5219700"/>
          <p14:tracePt t="117832" x="3181350" y="5219700"/>
          <p14:tracePt t="117847" x="3270250" y="5219700"/>
          <p14:tracePt t="117856" x="3346450" y="5219700"/>
          <p14:tracePt t="117866" x="3492500" y="5219700"/>
          <p14:tracePt t="117883" x="3600450" y="5219700"/>
          <p14:tracePt t="117900" x="3670300" y="5219700"/>
          <p14:tracePt t="117916" x="3683000" y="5219700"/>
          <p14:tracePt t="117934" x="3689350" y="5219700"/>
          <p14:tracePt t="118548" x="0" y="0"/>
        </p14:tracePtLst>
        <p14:tracePtLst>
          <p14:tracePt t="119293" x="3594100" y="5162550"/>
          <p14:tracePt t="119379" x="3587750" y="5162550"/>
          <p14:tracePt t="119395" x="3600450" y="5162550"/>
          <p14:tracePt t="119408" x="3619500" y="5162550"/>
          <p14:tracePt t="119416" x="3676650" y="5168900"/>
          <p14:tracePt t="119433" x="3860800" y="5187950"/>
          <p14:tracePt t="119435" x="3956050" y="5187950"/>
          <p14:tracePt t="119450" x="4165600" y="5194300"/>
          <p14:tracePt t="119467" x="4292600" y="5213350"/>
          <p14:tracePt t="119483" x="4311650" y="5213350"/>
          <p14:tracePt t="119500" x="4318000" y="5213350"/>
          <p14:tracePt t="119682" x="0" y="0"/>
        </p14:tracePtLst>
        <p14:tracePtLst>
          <p14:tracePt t="120269" x="4876800" y="5010150"/>
          <p14:tracePt t="120359" x="4876800" y="5016500"/>
          <p14:tracePt t="120374" x="4876800" y="5035550"/>
          <p14:tracePt t="120391" x="4876800" y="5080000"/>
          <p14:tracePt t="120406" x="4870450" y="5137150"/>
          <p14:tracePt t="120415" x="4864100" y="5162550"/>
          <p14:tracePt t="120432" x="4857750" y="5207000"/>
          <p14:tracePt t="120450" x="4857750" y="5232400"/>
          <p14:tracePt t="120698" x="0" y="0"/>
        </p14:tracePtLst>
        <p14:tracePtLst>
          <p14:tracePt t="122149" x="5435600" y="4997450"/>
          <p14:tracePt t="122190" x="5435600" y="5010150"/>
          <p14:tracePt t="122206" x="5435600" y="5048250"/>
          <p14:tracePt t="122224" x="5435600" y="5099050"/>
          <p14:tracePt t="122226" x="5435600" y="5124450"/>
          <p14:tracePt t="122236" x="5435600" y="5137150"/>
          <p14:tracePt t="122248" x="5435600" y="5156200"/>
          <p14:tracePt t="122251" x="5435600" y="5162550"/>
          <p14:tracePt t="122266" x="5435600" y="5175250"/>
          <p14:tracePt t="122658" x="0" y="0"/>
        </p14:tracePtLst>
        <p14:tracePtLst>
          <p14:tracePt t="125116" x="3600450" y="3333750"/>
          <p14:tracePt t="125156" x="3600450" y="3346450"/>
          <p14:tracePt t="125171" x="3600450" y="3384550"/>
          <p14:tracePt t="125188" x="3600450" y="3429000"/>
          <p14:tracePt t="125203" x="3600450" y="3467100"/>
          <p14:tracePt t="125214" x="3606800" y="3486150"/>
          <p14:tracePt t="125231" x="3606800" y="3498850"/>
          <p14:tracePt t="125248" x="3606800" y="3505200"/>
          <p14:tracePt t="125298" x="0" y="0"/>
        </p14:tracePtLst>
        <p14:tracePtLst>
          <p14:tracePt t="125566" x="4146550" y="3416300"/>
          <p14:tracePt t="125629" x="4146550" y="3422650"/>
          <p14:tracePt t="125644" x="4146550" y="3435350"/>
          <p14:tracePt t="125660" x="4146550" y="3448050"/>
          <p14:tracePt t="125676" x="4146550" y="3460750"/>
          <p14:tracePt t="125689" x="4146550" y="3467100"/>
          <p14:tracePt t="125698" x="4146550" y="3486150"/>
          <p14:tracePt t="125700" x="0" y="0"/>
        </p14:tracePtLst>
        <p14:tracePtLst>
          <p14:tracePt t="129500" x="6813550" y="2070100"/>
          <p14:tracePt t="129514" x="6794500" y="2095500"/>
          <p14:tracePt t="129530" x="6775450" y="2133600"/>
          <p14:tracePt t="129546" x="6750050" y="2171700"/>
          <p14:tracePt t="129563" x="6724650" y="2222500"/>
          <p14:tracePt t="129580" x="6705600" y="2279650"/>
          <p14:tracePt t="129596" x="6692900" y="2330450"/>
          <p14:tracePt t="129613" x="6692900" y="2355850"/>
          <p14:tracePt t="129629" x="6692900" y="2387600"/>
          <p14:tracePt t="129645" x="6692900" y="2406650"/>
          <p14:tracePt t="129662" x="6692900" y="2444750"/>
          <p14:tracePt t="129679" x="6724650" y="2482850"/>
          <p14:tracePt t="129695" x="6769100" y="2520950"/>
          <p14:tracePt t="129712" x="6864350" y="2565400"/>
          <p14:tracePt t="129729" x="6978650" y="2616200"/>
          <p14:tracePt t="129730" x="7029450" y="2622550"/>
          <p14:tracePt t="129746" x="7124700" y="2647950"/>
          <p14:tracePt t="129763" x="7169150" y="2647950"/>
          <p14:tracePt t="129779" x="7200900" y="2647950"/>
          <p14:tracePt t="129796" x="7239000" y="2647950"/>
          <p14:tracePt t="129812" x="7258050" y="2628900"/>
          <p14:tracePt t="129829" x="7296150" y="2603500"/>
          <p14:tracePt t="129845" x="7327900" y="2565400"/>
          <p14:tracePt t="129862" x="7353300" y="2533650"/>
          <p14:tracePt t="129879" x="7359650" y="2514600"/>
          <p14:tracePt t="129895" x="7385050" y="2495550"/>
          <p14:tracePt t="129912" x="7410450" y="2444750"/>
          <p14:tracePt t="129914" x="7423150" y="2425700"/>
          <p14:tracePt t="129929" x="7429500" y="2400300"/>
          <p14:tracePt t="129931" x="7435850" y="2381250"/>
          <p14:tracePt t="129945" x="7448550" y="2336800"/>
          <p14:tracePt t="129962" x="7448550" y="2311400"/>
          <p14:tracePt t="129979" x="7448550" y="2273300"/>
          <p14:tracePt t="129995" x="7448550" y="2247900"/>
          <p14:tracePt t="130012" x="7442200" y="2222500"/>
          <p14:tracePt t="130029" x="7442200" y="2203450"/>
          <p14:tracePt t="130046" x="7429500" y="2178050"/>
          <p14:tracePt t="130062" x="7423150" y="2171700"/>
          <p14:tracePt t="130079" x="7410450" y="2159000"/>
          <p14:tracePt t="130252" x="0" y="0"/>
        </p14:tracePtLst>
        <p14:tracePtLst>
          <p14:tracePt t="152830" x="5219700" y="5842000"/>
          <p14:tracePt t="153078" x="5226050" y="5842000"/>
          <p14:tracePt t="153099" x="5276850" y="5842000"/>
          <p14:tracePt t="153111" x="5302250" y="5842000"/>
          <p14:tracePt t="153123" x="5353050" y="5842000"/>
          <p14:tracePt t="153139" x="5422900" y="5842000"/>
          <p14:tracePt t="153155" x="5499100" y="5842000"/>
          <p14:tracePt t="153171" x="5575300" y="5842000"/>
          <p14:tracePt t="153189" x="5645150" y="5842000"/>
          <p14:tracePt t="153205" x="5702300" y="5842000"/>
          <p14:tracePt t="153221" x="5759450" y="5842000"/>
          <p14:tracePt t="153238" x="5810250" y="5842000"/>
          <p14:tracePt t="153254" x="5848350" y="5848350"/>
          <p14:tracePt t="153271" x="5861050" y="5848350"/>
          <p14:tracePt t="153288" x="5880100" y="5848350"/>
          <p14:tracePt t="153290" x="5880100" y="5854700"/>
          <p14:tracePt t="153445" x="5867400" y="5854700"/>
          <p14:tracePt t="153458" x="5829300" y="5854700"/>
          <p14:tracePt t="153475" x="5778500" y="5854700"/>
          <p14:tracePt t="153491" x="5746750" y="5854700"/>
          <p14:tracePt t="153504" x="5740400" y="5854700"/>
          <p14:tracePt t="153645" x="5746750" y="5854700"/>
          <p14:tracePt t="153658" x="5822950" y="5854700"/>
          <p14:tracePt t="153674" x="5962650" y="5861050"/>
          <p14:tracePt t="153688" x="6026150" y="5861050"/>
          <p14:tracePt t="153691" x="6096000" y="5861050"/>
          <p14:tracePt t="153706" x="6223000" y="5861050"/>
          <p14:tracePt t="153721" x="6267450" y="5861050"/>
          <p14:tracePt t="153739" x="6324600" y="5861050"/>
          <p14:tracePt t="153754" x="6330950" y="5861050"/>
          <p14:tracePt t="153988" x="6324600" y="5861050"/>
          <p14:tracePt t="154005" x="6261100" y="5861050"/>
          <p14:tracePt t="154025" x="6165850" y="5861050"/>
          <p14:tracePt t="154029" x="6108700" y="5861050"/>
          <p14:tracePt t="154040" x="6057900" y="5861050"/>
          <p14:tracePt t="154054" x="5988050" y="5861050"/>
          <p14:tracePt t="154071" x="5949950" y="5861050"/>
          <p14:tracePt t="154088" x="5930900" y="5861050"/>
          <p14:tracePt t="154270" x="5943600" y="5861050"/>
          <p14:tracePt t="154285" x="6038850" y="5861050"/>
          <p14:tracePt t="154302" x="6172200" y="5861050"/>
          <p14:tracePt t="154312" x="6248400" y="5861050"/>
          <p14:tracePt t="154315" x="6324600" y="5861050"/>
          <p14:tracePt t="154327" x="6369050" y="5861050"/>
          <p14:tracePt t="154338" x="6400800" y="5861050"/>
          <p14:tracePt t="154354" x="6407150" y="5861050"/>
          <p14:tracePt t="154444" x="6394450" y="5861050"/>
          <p14:tracePt t="154458" x="6350000" y="5861050"/>
          <p14:tracePt t="154473" x="6324600" y="5861050"/>
          <p14:tracePt t="154477" x="6299200" y="5861050"/>
          <p14:tracePt t="154488" x="6280150" y="5861050"/>
          <p14:tracePt t="154505" x="6248400" y="5861050"/>
          <p14:tracePt t="154628" x="6267450" y="5861050"/>
          <p14:tracePt t="154643" x="6330950" y="5861050"/>
          <p14:tracePt t="154659" x="6445250" y="5861050"/>
          <p14:tracePt t="154671" x="6508750" y="5861050"/>
          <p14:tracePt t="154688" x="6597650" y="5861050"/>
          <p14:tracePt t="154704" x="6616700" y="5861050"/>
          <p14:tracePt t="154707" x="6623050" y="5861050"/>
          <p14:tracePt t="154764" x="6616700" y="5861050"/>
          <p14:tracePt t="154772" x="6584950" y="5861050"/>
          <p14:tracePt t="154787" x="6477000" y="5861050"/>
          <p14:tracePt t="154804" x="6369050" y="5861050"/>
          <p14:tracePt t="154821" x="6318250" y="5861050"/>
          <p14:tracePt t="154837" x="6299200" y="5861050"/>
          <p14:tracePt t="154854" x="6292850" y="5861050"/>
          <p14:tracePt t="154964" x="6299200" y="5861050"/>
          <p14:tracePt t="154980" x="6343650" y="5861050"/>
          <p14:tracePt t="154994" x="6381750" y="5861050"/>
          <p14:tracePt t="155004" x="6394450" y="5861050"/>
          <p14:tracePt t="155020" x="6407150" y="5861050"/>
          <p14:tracePt t="155802" x="6381750" y="5861050"/>
          <p14:tracePt t="155811" x="6337300" y="5861050"/>
          <p14:tracePt t="155820" x="6280150" y="5861050"/>
          <p14:tracePt t="155837" x="6153150" y="5861050"/>
          <p14:tracePt t="155853" x="6026150" y="5861050"/>
          <p14:tracePt t="155870" x="5918200" y="5861050"/>
          <p14:tracePt t="155887" x="5867400" y="5861050"/>
          <p14:tracePt t="155890" x="5854700" y="5861050"/>
          <p14:tracePt t="155904" x="5848350" y="5861050"/>
          <p14:tracePt t="156174" x="5861050" y="5861050"/>
          <p14:tracePt t="156192" x="5905500" y="5861050"/>
          <p14:tracePt t="156194" x="5937250" y="5861050"/>
          <p14:tracePt t="156205" x="5956300" y="5861050"/>
          <p14:tracePt t="156221" x="6064250" y="5861050"/>
          <p14:tracePt t="156237" x="6210300" y="5880100"/>
          <p14:tracePt t="156254" x="6388100" y="5911850"/>
          <p14:tracePt t="156270" x="6527800" y="5937250"/>
          <p14:tracePt t="156286" x="6578600" y="5937250"/>
          <p14:tracePt t="156303" x="6604000" y="5937250"/>
          <p14:tracePt t="156320" x="6610350" y="5937250"/>
          <p14:tracePt t="156525" x="6597650" y="5937250"/>
          <p14:tracePt t="156545" x="6540500" y="5937250"/>
          <p14:tracePt t="156550" x="6496050" y="5937250"/>
          <p14:tracePt t="156564" x="6381750" y="5937250"/>
          <p14:tracePt t="156576" x="6318250" y="5937250"/>
          <p14:tracePt t="156587" x="6178550" y="5937250"/>
          <p14:tracePt t="156603" x="6070600" y="5937250"/>
          <p14:tracePt t="156620" x="6007100" y="5937250"/>
          <p14:tracePt t="156637" x="5975350" y="5937250"/>
          <p14:tracePt t="156654" x="5969000" y="5937250"/>
          <p14:tracePt t="156741" x="5962650" y="5937250"/>
          <p14:tracePt t="156758" x="5956300" y="5937250"/>
          <p14:tracePt t="156967" x="5937250" y="5937250"/>
          <p14:tracePt t="156985" x="5918200" y="5930900"/>
          <p14:tracePt t="156989" x="5905500" y="5924550"/>
          <p14:tracePt t="157005" x="5892800" y="5918200"/>
          <p14:tracePt t="157149" x="5911850" y="5918200"/>
          <p14:tracePt t="157170" x="6019800" y="5918200"/>
          <p14:tracePt t="157174" x="6096000" y="5918200"/>
          <p14:tracePt t="157187" x="6273800" y="5918200"/>
          <p14:tracePt t="157204" x="6432550" y="5918200"/>
          <p14:tracePt t="157220" x="6546850" y="5918200"/>
          <p14:tracePt t="157237" x="6604000" y="5918200"/>
          <p14:tracePt t="157254" x="6616700" y="5918200"/>
          <p14:tracePt t="157270" x="6629400" y="5918200"/>
          <p14:tracePt t="157427" x="6616700" y="5918200"/>
          <p14:tracePt t="157437" x="6597650" y="5918200"/>
          <p14:tracePt t="157453" x="6527800" y="5918200"/>
          <p14:tracePt t="157470" x="6426200" y="5918200"/>
          <p14:tracePt t="157486" x="6299200" y="5918200"/>
          <p14:tracePt t="157503" x="6172200" y="5918200"/>
          <p14:tracePt t="157505" x="6115050" y="5918200"/>
          <p14:tracePt t="157519" x="6083300" y="5918200"/>
          <p14:tracePt t="157536" x="6051550" y="5918200"/>
          <p14:tracePt t="157553" x="6038850" y="5918200"/>
          <p14:tracePt t="157709" x="6038850" y="5911850"/>
          <p14:tracePt t="157722" x="6064250" y="5911850"/>
          <p14:tracePt t="157738" x="6115050" y="5911850"/>
          <p14:tracePt t="157753" x="6134100" y="5911850"/>
          <p14:tracePt t="157770" x="6172200" y="5911850"/>
          <p14:tracePt t="157786" x="6184900" y="5911850"/>
          <p14:tracePt t="157861" x="6184900" y="5905500"/>
          <p14:tracePt t="157874" x="6134100" y="5899150"/>
          <p14:tracePt t="157892" x="6045200" y="5880100"/>
          <p14:tracePt t="157906" x="5924550" y="5861050"/>
          <p14:tracePt t="157920" x="5880100" y="5848350"/>
          <p14:tracePt t="157938" x="5822950" y="5835650"/>
          <p14:tracePt t="157954" x="5810250" y="5835650"/>
          <p14:tracePt t="158070" x="5816600" y="5835650"/>
          <p14:tracePt t="158083" x="5892800" y="5835650"/>
          <p14:tracePt t="158098" x="5943600" y="5835650"/>
          <p14:tracePt t="158101" x="6007100" y="5835650"/>
          <p14:tracePt t="158114" x="6134100" y="5835650"/>
          <p14:tracePt t="158123" x="6178550" y="5835650"/>
          <p14:tracePt t="158137" x="6210300" y="5835650"/>
          <p14:tracePt t="158140" x="6235700" y="5835650"/>
          <p14:tracePt t="158153" x="6248400" y="5835650"/>
          <p14:tracePt t="158169" x="6254750" y="5835650"/>
          <p14:tracePt t="158573" x="6261100" y="5835650"/>
          <p14:tracePt t="158593" x="6286500" y="5835650"/>
          <p14:tracePt t="158597" x="6305550" y="5835650"/>
          <p14:tracePt t="158615" x="6343650" y="5835650"/>
          <p14:tracePt t="158618" x="6375400" y="5835650"/>
          <p14:tracePt t="158629" x="6394450" y="5835650"/>
          <p14:tracePt t="158640" x="6419850" y="5842000"/>
          <p14:tracePt t="158653" x="6438900" y="5842000"/>
          <p14:tracePt t="159051" x="0" y="0"/>
        </p14:tracePtLst>
        <p14:tracePtLst>
          <p14:tracePt t="166107" x="1739900" y="6057900"/>
          <p14:tracePt t="166190" x="1739900" y="6064250"/>
          <p14:tracePt t="166203" x="1739900" y="6083300"/>
          <p14:tracePt t="166219" x="1746250" y="6102350"/>
          <p14:tracePt t="166235" x="1752600" y="6121400"/>
          <p14:tracePt t="166251" x="1778000" y="6140450"/>
          <p14:tracePt t="166267" x="1828800" y="6159500"/>
          <p14:tracePt t="166284" x="1898650" y="6184900"/>
          <p14:tracePt t="166300" x="1987550" y="6210300"/>
          <p14:tracePt t="166317" x="2057400" y="6216650"/>
          <p14:tracePt t="166333" x="2101850" y="6216650"/>
          <p14:tracePt t="166350" x="2133600" y="6216650"/>
          <p14:tracePt t="166367" x="2146300" y="6216650"/>
          <p14:tracePt t="166383" x="2159000" y="6216650"/>
          <p14:tracePt t="166400" x="2184400" y="6210300"/>
          <p14:tracePt t="166417" x="2203450" y="6197600"/>
          <p14:tracePt t="166419" x="2216150" y="6191250"/>
          <p14:tracePt t="166434" x="2228850" y="6178550"/>
          <p14:tracePt t="166450" x="2241550" y="6159500"/>
          <p14:tracePt t="166467" x="2254250" y="6140450"/>
          <p14:tracePt t="166484" x="2254250" y="6127750"/>
          <p14:tracePt t="166500" x="2254250" y="6115050"/>
          <p14:tracePt t="166516" x="2254250" y="6108700"/>
          <p14:tracePt t="167347" x="0" y="0"/>
        </p14:tracePtLst>
        <p14:tracePtLst>
          <p14:tracePt t="168191" x="3810000" y="6140450"/>
          <p14:tracePt t="168268" x="3810000" y="6146800"/>
          <p14:tracePt t="168283" x="3822700" y="6172200"/>
          <p14:tracePt t="168299" x="3841750" y="6203950"/>
          <p14:tracePt t="168316" x="3860800" y="6229350"/>
          <p14:tracePt t="168333" x="3886200" y="6242050"/>
          <p14:tracePt t="168349" x="3892550" y="6242050"/>
          <p14:tracePt t="168554" x="0" y="0"/>
        </p14:tracePtLst>
        <p14:tracePtLst>
          <p14:tracePt t="170660" x="5372100" y="6070600"/>
          <p14:tracePt t="170674" x="5384800" y="6102350"/>
          <p14:tracePt t="170692" x="5397500" y="6140450"/>
          <p14:tracePt t="170707" x="5435600" y="6197600"/>
          <p14:tracePt t="170720" x="5454650" y="6223000"/>
          <p14:tracePt t="170732" x="5524500" y="6273800"/>
          <p14:tracePt t="170749" x="5626100" y="6311900"/>
          <p14:tracePt t="170765" x="5702300" y="6337300"/>
          <p14:tracePt t="170782" x="5759450" y="6337300"/>
          <p14:tracePt t="170798" x="5803900" y="6337300"/>
          <p14:tracePt t="170815" x="5848350" y="6318250"/>
          <p14:tracePt t="170832" x="5867400" y="6299200"/>
          <p14:tracePt t="170848" x="5886450" y="6273800"/>
          <p14:tracePt t="170850" x="5892800" y="6254750"/>
          <p14:tracePt t="170865" x="5899150" y="6235700"/>
          <p14:tracePt t="170882" x="5911850" y="6184900"/>
          <p14:tracePt t="170898" x="5918200" y="6153150"/>
          <p14:tracePt t="170915" x="5924550" y="6140450"/>
          <p14:tracePt t="170931" x="5924550" y="6134100"/>
          <p14:tracePt t="170948" x="5924550" y="6127750"/>
          <p14:tracePt t="170965" x="5924550" y="6121400"/>
          <p14:tracePt t="171515" x="0" y="0"/>
        </p14:tracePtLst>
        <p14:tracePtLst>
          <p14:tracePt t="175420" x="920750" y="6184900"/>
          <p14:tracePt t="175484" x="927100" y="6184900"/>
          <p14:tracePt t="175495" x="952500" y="6184900"/>
          <p14:tracePt t="175508" x="1073150" y="6184900"/>
          <p14:tracePt t="175517" x="1168400" y="6184900"/>
          <p14:tracePt t="175531" x="1428750" y="6184900"/>
          <p14:tracePt t="175548" x="1771650" y="6184900"/>
          <p14:tracePt t="175564" x="2165350" y="6184900"/>
          <p14:tracePt t="175580" x="2514600" y="6184900"/>
          <p14:tracePt t="175597" x="2794000" y="6184900"/>
          <p14:tracePt t="175613" x="3016250" y="6184900"/>
          <p14:tracePt t="175630" x="3194050" y="6184900"/>
          <p14:tracePt t="175647" x="3352800" y="6184900"/>
          <p14:tracePt t="175663" x="3498850" y="6184900"/>
          <p14:tracePt t="175680" x="3670300" y="6184900"/>
          <p14:tracePt t="175697" x="3873500" y="6197600"/>
          <p14:tracePt t="175699" x="3956050" y="6197600"/>
          <p14:tracePt t="175713" x="4121150" y="6197600"/>
          <p14:tracePt t="175730" x="4273550" y="6197600"/>
          <p14:tracePt t="175747" x="4419600" y="6203950"/>
          <p14:tracePt t="175763" x="4540250" y="6203950"/>
          <p14:tracePt t="175780" x="4667250" y="6203950"/>
          <p14:tracePt t="175797" x="4781550" y="6203950"/>
          <p14:tracePt t="175813" x="4902200" y="6203950"/>
          <p14:tracePt t="175830" x="5016500" y="6203950"/>
          <p14:tracePt t="175847" x="5111750" y="6203950"/>
          <p14:tracePt t="175863" x="5207000" y="6203950"/>
          <p14:tracePt t="175880" x="5314950" y="6203950"/>
          <p14:tracePt t="175896" x="5422900" y="6203950"/>
          <p14:tracePt t="175899" x="5473700" y="6203950"/>
          <p14:tracePt t="175913" x="5581650" y="6203950"/>
          <p14:tracePt t="175930" x="5702300" y="6203950"/>
          <p14:tracePt t="176035" x="6426200" y="6203950"/>
          <p14:tracePt t="176042" x="6489700" y="6203950"/>
          <p14:tracePt t="176050" x="6553200" y="6203950"/>
          <p14:tracePt t="176063" x="6604000" y="6203950"/>
          <p14:tracePt t="176080" x="6724650" y="6203950"/>
          <p14:tracePt t="176096" x="6807200" y="6203950"/>
          <p14:tracePt t="176098" x="6838950" y="6203950"/>
          <p14:tracePt t="176113" x="6896100" y="6203950"/>
          <p14:tracePt t="176130" x="6946900" y="6203950"/>
          <p14:tracePt t="176146" x="6978650" y="6203950"/>
          <p14:tracePt t="176163" x="7010400" y="6197600"/>
          <p14:tracePt t="176180" x="7029450" y="6197600"/>
          <p14:tracePt t="176196" x="7061200" y="6197600"/>
          <p14:tracePt t="176213" x="7112000" y="6197600"/>
          <p14:tracePt t="176230" x="7156450" y="6197600"/>
          <p14:tracePt t="176246" x="7194550" y="6197600"/>
          <p14:tracePt t="176263" x="7213600" y="6197600"/>
          <p14:tracePt t="176280" x="7226300" y="6197600"/>
          <p14:tracePt t="176338" x="7232650" y="6197600"/>
          <p14:tracePt t="176355" x="7239000" y="6197600"/>
          <p14:tracePt t="176363" x="7245350" y="6197600"/>
          <p14:tracePt t="176380" x="7251700" y="6197600"/>
          <p14:tracePt t="176396" x="7258050" y="6197600"/>
          <p14:tracePt t="176413" x="7264400" y="6197600"/>
          <p14:tracePt t="177626" x="0" y="0"/>
        </p14:tracePtLst>
        <p14:tracePtLst>
          <p14:tracePt t="178383" x="533400" y="6076950"/>
          <p14:tracePt t="178399" x="527050" y="6076950"/>
          <p14:tracePt t="178416" x="527050" y="6089650"/>
          <p14:tracePt t="178429" x="527050" y="6102350"/>
          <p14:tracePt t="178446" x="527050" y="6115050"/>
          <p14:tracePt t="178463" x="527050" y="6127750"/>
          <p14:tracePt t="178466" x="527050" y="6146800"/>
          <p14:tracePt t="178483" x="533400" y="6159500"/>
          <p14:tracePt t="178496" x="539750" y="6159500"/>
          <p14:tracePt t="178515" x="558800" y="6165850"/>
          <p14:tracePt t="178530" x="571500" y="6172200"/>
          <p14:tracePt t="178546" x="603250" y="6172200"/>
          <p14:tracePt t="178563" x="641350" y="6172200"/>
          <p14:tracePt t="178580" x="679450" y="6172200"/>
          <p14:tracePt t="178597" x="704850" y="6172200"/>
          <p14:tracePt t="178613" x="717550" y="6172200"/>
          <p14:tracePt t="178629" x="730250" y="6165850"/>
          <p14:tracePt t="178646" x="742950" y="6146800"/>
          <p14:tracePt t="178899" x="0" y="0"/>
        </p14:tracePtLst>
        <p14:tracePtLst>
          <p14:tracePt t="179461" x="1752600" y="6007100"/>
          <p14:tracePt t="179493" x="1739900" y="6007100"/>
          <p14:tracePt t="179507" x="1739900" y="6019800"/>
          <p14:tracePt t="179518" x="1733550" y="6045200"/>
          <p14:tracePt t="179530" x="1733550" y="6089650"/>
          <p14:tracePt t="179546" x="1733550" y="6134100"/>
          <p14:tracePt t="179562" x="1739900" y="6191250"/>
          <p14:tracePt t="179579" x="1752600" y="6223000"/>
          <p14:tracePt t="179595" x="1778000" y="6248400"/>
          <p14:tracePt t="179612" x="1828800" y="6273800"/>
          <p14:tracePt t="179629" x="1892300" y="6280150"/>
          <p14:tracePt t="179645" x="1974850" y="6280150"/>
          <p14:tracePt t="179662" x="2051050" y="6280150"/>
          <p14:tracePt t="179679" x="2108200" y="6273800"/>
          <p14:tracePt t="179695" x="2133600" y="6267450"/>
          <p14:tracePt t="179712" x="2146300" y="6235700"/>
          <p14:tracePt t="179714" x="2146300" y="6223000"/>
          <p14:tracePt t="179728" x="2152650" y="6191250"/>
          <p14:tracePt t="179746" x="2159000" y="6153150"/>
          <p14:tracePt t="179762" x="2159000" y="6134100"/>
          <p14:tracePt t="179779" x="2159000" y="6121400"/>
          <p14:tracePt t="179796" x="2159000" y="6108700"/>
          <p14:tracePt t="179813" x="2159000" y="6096000"/>
          <p14:tracePt t="179923" x="2152650" y="6096000"/>
          <p14:tracePt t="179935" x="2146300" y="6115050"/>
          <p14:tracePt t="179950" x="2146300" y="6153150"/>
          <p14:tracePt t="179962" x="2146300" y="6191250"/>
          <p14:tracePt t="179979" x="2146300" y="6216650"/>
          <p14:tracePt t="179995" x="2146300" y="6229350"/>
          <p14:tracePt t="180012" x="2152650" y="6229350"/>
          <p14:tracePt t="180029" x="2171700" y="6229350"/>
          <p14:tracePt t="180046" x="2209800" y="6229350"/>
          <p14:tracePt t="180062" x="2228850" y="6229350"/>
          <p14:tracePt t="180078" x="2241550" y="6223000"/>
          <p14:tracePt t="180095" x="2241550" y="6210300"/>
          <p14:tracePt t="180099" x="2241550" y="6197600"/>
          <p14:tracePt t="180112" x="2241550" y="6191250"/>
          <p14:tracePt t="180128" x="2241550" y="6178550"/>
          <p14:tracePt t="180131" x="2241550" y="6172200"/>
          <p14:tracePt t="180219" x="2241550" y="6178550"/>
          <p14:tracePt t="180229" x="2241550" y="6197600"/>
          <p14:tracePt t="180245" x="2241550" y="6216650"/>
          <p14:tracePt t="180262" x="2241550" y="6229350"/>
          <p14:tracePt t="180279" x="2247900" y="6242050"/>
          <p14:tracePt t="180295" x="2254250" y="6248400"/>
          <p14:tracePt t="180312" x="2254250" y="6254750"/>
          <p14:tracePt t="180372" x="2254250" y="6248400"/>
          <p14:tracePt t="180389" x="2254250" y="6242050"/>
          <p14:tracePt t="180782" x="2254250" y="6235700"/>
          <p14:tracePt t="180799" x="2266950" y="6216650"/>
          <p14:tracePt t="180820" x="2266950" y="6203950"/>
          <p14:tracePt t="180828" x="2266950" y="6191250"/>
          <p14:tracePt t="180846" x="2266950" y="6172200"/>
          <p14:tracePt t="180861" x="2266950" y="6159500"/>
          <p14:tracePt t="180878" x="2266950" y="6140450"/>
          <p14:tracePt t="181006" x="2266950" y="6153150"/>
          <p14:tracePt t="181021" x="2266950" y="6197600"/>
          <p14:tracePt t="181035" x="2266950" y="6248400"/>
          <p14:tracePt t="181046" x="2266950" y="6254750"/>
          <p14:tracePt t="181149" x="2273300" y="6229350"/>
          <p14:tracePt t="181167" x="2273300" y="6197600"/>
          <p14:tracePt t="181183" x="2279650" y="6153150"/>
          <p14:tracePt t="181195" x="2279650" y="6134100"/>
          <p14:tracePt t="181212" x="2279650" y="6121400"/>
          <p14:tracePt t="181228" x="2279650" y="6115050"/>
          <p14:tracePt t="181323" x="2279650" y="6127750"/>
          <p14:tracePt t="181339" x="2279650" y="6134100"/>
          <p14:tracePt t="181354" x="2286000" y="6146800"/>
          <p14:tracePt t="181476" x="2286000" y="6134100"/>
          <p14:tracePt t="181487" x="2286000" y="6121400"/>
          <p14:tracePt t="181502" x="2286000" y="6096000"/>
          <p14:tracePt t="181517" x="2286000" y="6083300"/>
          <p14:tracePt t="181604" x="2286000" y="6089650"/>
          <p14:tracePt t="181618" x="2286000" y="6146800"/>
          <p14:tracePt t="181632" x="2286000" y="6165850"/>
          <p14:tracePt t="181645" x="2286000" y="6203950"/>
          <p14:tracePt t="181661" x="2286000" y="6223000"/>
          <p14:tracePt t="181678" x="2286000" y="6229350"/>
          <p14:tracePt t="181914" x="0" y="0"/>
        </p14:tracePtLst>
        <p14:tracePtLst>
          <p14:tracePt t="182494" x="3479800" y="6057900"/>
          <p14:tracePt t="182534" x="3492500" y="6057900"/>
          <p14:tracePt t="182546" x="3498850" y="6083300"/>
          <p14:tracePt t="182562" x="3524250" y="6134100"/>
          <p14:tracePt t="182578" x="3556000" y="6178550"/>
          <p14:tracePt t="182594" x="3600450" y="6229350"/>
          <p14:tracePt t="182612" x="3644900" y="6254750"/>
          <p14:tracePt t="182628" x="3683000" y="6261100"/>
          <p14:tracePt t="182644" x="3714750" y="6261100"/>
          <p14:tracePt t="182661" x="3733800" y="6261100"/>
          <p14:tracePt t="182678" x="3752850" y="6261100"/>
          <p14:tracePt t="182694" x="3771900" y="6254750"/>
          <p14:tracePt t="182711" x="3778250" y="6242050"/>
          <p14:tracePt t="182727" x="3778250" y="6223000"/>
          <p14:tracePt t="182744" x="3778250" y="6210300"/>
          <p14:tracePt t="182874" x="0" y="0"/>
        </p14:tracePtLst>
        <p14:tracePtLst>
          <p14:tracePt t="183387" x="4235450" y="6096000"/>
          <p14:tracePt t="183421" x="4229100" y="6115050"/>
          <p14:tracePt t="183428" x="4229100" y="6121400"/>
          <p14:tracePt t="183444" x="4229100" y="6184900"/>
          <p14:tracePt t="183461" x="4248150" y="6235700"/>
          <p14:tracePt t="183477" x="4267200" y="6267450"/>
          <p14:tracePt t="183494" x="4286250" y="6280150"/>
          <p14:tracePt t="183511" x="4298950" y="6292850"/>
          <p14:tracePt t="183528" x="4305300" y="6292850"/>
          <p14:tracePt t="183531" x="4324350" y="6299200"/>
          <p14:tracePt t="183544" x="4337050" y="6305550"/>
          <p14:tracePt t="183562" x="4362450" y="6305550"/>
          <p14:tracePt t="183578" x="4375150" y="6292850"/>
          <p14:tracePt t="183595" x="4394200" y="6273800"/>
          <p14:tracePt t="183611" x="4400550" y="6261100"/>
          <p14:tracePt t="183627" x="4400550" y="6248400"/>
          <p14:tracePt t="183644" x="4400550" y="6242050"/>
          <p14:tracePt t="183660" x="4413250" y="6235700"/>
          <p14:tracePt t="183661" x="0" y="0"/>
        </p14:tracePtLst>
        <p14:tracePtLst>
          <p14:tracePt t="185542" x="5283200" y="6007100"/>
          <p14:tracePt t="185563" x="5283200" y="6064250"/>
          <p14:tracePt t="185577" x="5289550" y="6096000"/>
          <p14:tracePt t="185580" x="5295900" y="6121400"/>
          <p14:tracePt t="185594" x="5308600" y="6172200"/>
          <p14:tracePt t="185611" x="5321300" y="6203950"/>
          <p14:tracePt t="185626" x="5340350" y="6229350"/>
          <p14:tracePt t="185643" x="5372100" y="6248400"/>
          <p14:tracePt t="185660" x="5397500" y="6248400"/>
          <p14:tracePt t="185676" x="5429250" y="6254750"/>
          <p14:tracePt t="185693" x="5467350" y="6254750"/>
          <p14:tracePt t="185710" x="5505450" y="6254750"/>
          <p14:tracePt t="185727" x="5530850" y="6248400"/>
          <p14:tracePt t="185743" x="5549900" y="6216650"/>
          <p14:tracePt t="185746" x="5556250" y="6197600"/>
          <p14:tracePt t="185760" x="5562600" y="6191250"/>
          <p14:tracePt t="185764" x="5562600" y="6184900"/>
          <p14:tracePt t="185777" x="5562600" y="6159500"/>
          <p14:tracePt t="185794" x="5562600" y="6140450"/>
          <p14:tracePt t="185810" x="5562600" y="6127750"/>
          <p14:tracePt t="185916" x="5562600" y="6140450"/>
          <p14:tracePt t="185932" x="5562600" y="6191250"/>
          <p14:tracePt t="185949" x="5581650" y="6261100"/>
          <p14:tracePt t="186076" x="5638800" y="6203950"/>
          <p14:tracePt t="186082" x="5638800" y="6191250"/>
          <p14:tracePt t="186093" x="5645150" y="6178550"/>
          <p14:tracePt t="186110" x="5645150" y="6172200"/>
          <p14:tracePt t="186126" x="5645150" y="6165850"/>
          <p14:tracePt t="186179" x="5651500" y="6172200"/>
          <p14:tracePt t="186189" x="5657850" y="6184900"/>
          <p14:tracePt t="186196" x="5670550" y="6203950"/>
          <p14:tracePt t="186210" x="5683250" y="6235700"/>
          <p14:tracePt t="186226" x="5683250" y="6242050"/>
          <p14:tracePt t="186805" x="5695950" y="6248400"/>
          <p14:tracePt t="186827" x="5835650" y="6280150"/>
          <p14:tracePt t="186851" x="6273800" y="6324600"/>
          <p14:tracePt t="186863" x="6426200" y="6324600"/>
          <p14:tracePt t="186877" x="6711950" y="6324600"/>
          <p14:tracePt t="186893" x="6851650" y="6324600"/>
          <p14:tracePt t="186910" x="6877050" y="6324600"/>
          <p14:tracePt t="186926" x="6883400" y="6324600"/>
          <p14:tracePt t="187020" x="6889750" y="6324600"/>
          <p14:tracePt t="187032" x="6896100" y="6324600"/>
          <p14:tracePt t="187045" x="6908800" y="6324600"/>
          <p14:tracePt t="187062" x="6953250" y="6318250"/>
          <p14:tracePt t="187076" x="7010400" y="6299200"/>
          <p14:tracePt t="187093" x="7124700" y="6280150"/>
          <p14:tracePt t="187110" x="7283450" y="6242050"/>
          <p14:tracePt t="187127" x="7467600" y="6210300"/>
          <p14:tracePt t="187143" x="7620000" y="6172200"/>
          <p14:tracePt t="187146" x="7670800" y="6159500"/>
          <p14:tracePt t="187159" x="7696200" y="6153150"/>
          <p14:tracePt t="187176" x="7708900" y="6146800"/>
          <p14:tracePt t="187193" x="7715250" y="6146800"/>
          <p14:tracePt t="187602" x="0" y="0"/>
        </p14:tracePtLst>
        <p14:tracePtLst>
          <p14:tracePt t="189590" x="514350" y="6413500"/>
          <p14:tracePt t="189606" x="508000" y="6413500"/>
          <p14:tracePt t="189618" x="501650" y="6445250"/>
          <p14:tracePt t="189628" x="501650" y="6464300"/>
          <p14:tracePt t="189642" x="501650" y="6489700"/>
          <p14:tracePt t="189659" x="501650" y="6521450"/>
          <p14:tracePt t="189675" x="501650" y="6559550"/>
          <p14:tracePt t="189692" x="527050" y="6578600"/>
          <p14:tracePt t="189709" x="577850" y="6591300"/>
          <p14:tracePt t="189725" x="609600" y="6591300"/>
          <p14:tracePt t="189742" x="654050" y="6584950"/>
          <p14:tracePt t="189759" x="685800" y="6565900"/>
          <p14:tracePt t="189775" x="698500" y="6540500"/>
          <p14:tracePt t="189792" x="717550" y="6515100"/>
          <p14:tracePt t="189808" x="723900" y="6508750"/>
          <p14:tracePt t="189826" x="723900" y="6496050"/>
          <p14:tracePt t="189954" x="0" y="0"/>
        </p14:tracePtLst>
        <p14:tracePtLst>
          <p14:tracePt t="190621" x="1898650" y="6426200"/>
          <p14:tracePt t="190640" x="1892300" y="6426200"/>
          <p14:tracePt t="190660" x="1892300" y="6451600"/>
          <p14:tracePt t="190669" x="1892300" y="6464300"/>
          <p14:tracePt t="190677" x="1892300" y="6483350"/>
          <p14:tracePt t="190691" x="1892300" y="6521450"/>
          <p14:tracePt t="190708" x="1898650" y="6565900"/>
          <p14:tracePt t="190725" x="1949450" y="6604000"/>
          <p14:tracePt t="190741" x="2000250" y="6629400"/>
          <p14:tracePt t="190758" x="2089150" y="6642100"/>
          <p14:tracePt t="190775" x="2171700" y="6642100"/>
          <p14:tracePt t="190792" x="2260600" y="6635750"/>
          <p14:tracePt t="190808" x="2305050" y="6616700"/>
          <p14:tracePt t="190810" x="2324100" y="6604000"/>
          <p14:tracePt t="190825" x="2330450" y="6597650"/>
          <p14:tracePt t="190842" x="2349500" y="6546850"/>
          <p14:tracePt t="190859" x="2349500" y="6534150"/>
          <p14:tracePt t="190875" x="2349500" y="6521450"/>
          <p14:tracePt t="190892" x="2349500" y="6515100"/>
          <p14:tracePt t="191171" x="0" y="0"/>
        </p14:tracePtLst>
        <p14:tracePtLst>
          <p14:tracePt t="191943" x="3727450" y="6413500"/>
          <p14:tracePt t="191957" x="3714750" y="6413500"/>
          <p14:tracePt t="191976" x="3714750" y="6438900"/>
          <p14:tracePt t="191981" x="3714750" y="6464300"/>
          <p14:tracePt t="191991" x="3714750" y="6489700"/>
          <p14:tracePt t="192008" x="3714750" y="6546850"/>
          <p14:tracePt t="192010" x="3721100" y="6565900"/>
          <p14:tracePt t="192025" x="3733800" y="6584950"/>
          <p14:tracePt t="192028" x="3746500" y="6604000"/>
          <p14:tracePt t="192042" x="3784600" y="6635750"/>
          <p14:tracePt t="192058" x="3803650" y="6642100"/>
          <p14:tracePt t="192076" x="3822700" y="6642100"/>
          <p14:tracePt t="192092" x="3835400" y="6642100"/>
          <p14:tracePt t="192109" x="3854450" y="6635750"/>
          <p14:tracePt t="192125" x="3867150" y="6623050"/>
          <p14:tracePt t="192142" x="3886200" y="6610350"/>
          <p14:tracePt t="192158" x="3886200" y="6597650"/>
          <p14:tracePt t="192175" x="3892550" y="6584950"/>
          <p14:tracePt t="192191" x="3898900" y="6578600"/>
          <p14:tracePt t="192226" x="0" y="0"/>
        </p14:tracePtLst>
        <p14:tracePtLst>
          <p14:tracePt t="192789" x="4356100" y="6445250"/>
          <p14:tracePt t="192814" x="4349750" y="6445250"/>
          <p14:tracePt t="192830" x="4349750" y="6464300"/>
          <p14:tracePt t="192852" x="4362450" y="6534150"/>
          <p14:tracePt t="192864" x="4375150" y="6553200"/>
          <p14:tracePt t="192874" x="4394200" y="6565900"/>
          <p14:tracePt t="192891" x="4419600" y="6584950"/>
          <p14:tracePt t="192908" x="4432300" y="6591300"/>
          <p14:tracePt t="192924" x="4457700" y="6591300"/>
          <p14:tracePt t="192941" x="4476750" y="6584950"/>
          <p14:tracePt t="192957" x="4489450" y="6572250"/>
          <p14:tracePt t="192974" x="4502150" y="6553200"/>
          <p14:tracePt t="192991" x="0" y="0"/>
        </p14:tracePtLst>
        <p14:tracePtLst>
          <p14:tracePt t="193428" x="5276850" y="6375400"/>
          <p14:tracePt t="193461" x="5276850" y="6381750"/>
          <p14:tracePt t="193476" x="5289550" y="6451600"/>
          <p14:tracePt t="193491" x="5302250" y="6508750"/>
          <p14:tracePt t="193507" x="5327650" y="6565900"/>
          <p14:tracePt t="193524" x="5353050" y="6610350"/>
          <p14:tracePt t="193541" x="5397500" y="6654800"/>
          <p14:tracePt t="193557" x="5480050" y="6686550"/>
          <p14:tracePt t="193574" x="5575300" y="6699250"/>
          <p14:tracePt t="193591" x="5670550" y="6699250"/>
          <p14:tracePt t="193608" x="5734050" y="6692900"/>
          <p14:tracePt t="193624" x="5753100" y="6654800"/>
          <p14:tracePt t="193626" x="5765800" y="6635750"/>
          <p14:tracePt t="193640" x="5765800" y="6616700"/>
          <p14:tracePt t="193658" x="5765800" y="6565900"/>
          <p14:tracePt t="193674" x="5765800" y="6540500"/>
          <p14:tracePt t="193691" x="5765800" y="6534150"/>
          <p14:tracePt t="193707" x="5765800" y="6521450"/>
          <p14:tracePt t="193757" x="5765800" y="6515100"/>
          <p14:tracePt t="194107" x="0" y="0"/>
        </p14:tracePtLst>
        <p14:tracePtLst>
          <p14:tracePt t="194620" x="5505450" y="6343650"/>
          <p14:tracePt t="194639" x="5499100" y="6381750"/>
          <p14:tracePt t="194642" x="5499100" y="6388100"/>
          <p14:tracePt t="194656" x="5499100" y="6407150"/>
          <p14:tracePt t="194660" x="5499100" y="6432550"/>
          <p14:tracePt t="194669" x="5499100" y="6457950"/>
          <p14:tracePt t="194677" x="5499100" y="6477000"/>
          <p14:tracePt t="194690" x="5499100" y="6515100"/>
          <p14:tracePt t="194707" x="5505450" y="6546850"/>
          <p14:tracePt t="194723" x="5518150" y="6565900"/>
          <p14:tracePt t="194740" x="5543550" y="6572250"/>
          <p14:tracePt t="194757" x="5568950" y="6578600"/>
          <p14:tracePt t="194773" x="5613400" y="6578600"/>
          <p14:tracePt t="194790" x="5651500" y="6578600"/>
          <p14:tracePt t="194807" x="5683250" y="6565900"/>
          <p14:tracePt t="194823" x="5689600" y="6534150"/>
          <p14:tracePt t="194840" x="5695950" y="6502400"/>
          <p14:tracePt t="194842" x="5695950" y="6483350"/>
          <p14:tracePt t="194858" x="5695950" y="6451600"/>
          <p14:tracePt t="194874" x="5695950" y="6438900"/>
          <p14:tracePt t="194890" x="5695950" y="6419850"/>
          <p14:tracePt t="195162" x="0" y="0"/>
        </p14:tracePtLst>
        <p14:tracePtLst>
          <p14:tracePt t="195815" x="7315200" y="6426200"/>
          <p14:tracePt t="196080" x="7327900" y="6426200"/>
          <p14:tracePt t="196080" x="0" y="0"/>
        </p14:tracePtLst>
        <p14:tracePtLst>
          <p14:tracePt t="207829" x="10039350" y="2266950"/>
          <p14:tracePt t="207838" x="10052050" y="2286000"/>
          <p14:tracePt t="207853" x="10090150" y="2324100"/>
          <p14:tracePt t="207869" x="10109200" y="2355850"/>
          <p14:tracePt t="207886" x="10140950" y="2381250"/>
          <p14:tracePt t="207903" x="10179050" y="2413000"/>
          <p14:tracePt t="207906" x="10191750" y="2425700"/>
          <p14:tracePt t="207920" x="10210800" y="2438400"/>
          <p14:tracePt t="207922" x="10236200" y="2444750"/>
          <p14:tracePt t="207936" x="10261600" y="2457450"/>
          <p14:tracePt t="207940" x="10299700" y="2463800"/>
          <p14:tracePt t="207954" x="10356850" y="2482850"/>
          <p14:tracePt t="207970" x="10439400" y="2495550"/>
          <p14:tracePt t="207986" x="10534650" y="2520950"/>
          <p14:tracePt t="208003" x="10642600" y="2527300"/>
          <p14:tracePt t="208019" x="10763250" y="2527300"/>
          <p14:tracePt t="208036" x="10890250" y="2527300"/>
          <p14:tracePt t="208052" x="10998200" y="2520950"/>
          <p14:tracePt t="208069" x="11061700" y="2508250"/>
          <p14:tracePt t="208086" x="11099800" y="2482850"/>
          <p14:tracePt t="208102" x="11118850" y="2444750"/>
          <p14:tracePt t="208119" x="11125200" y="2406650"/>
          <p14:tracePt t="208136" x="11125200" y="2349500"/>
          <p14:tracePt t="208153" x="11125200" y="2273300"/>
          <p14:tracePt t="208170" x="11125200" y="2216150"/>
          <p14:tracePt t="208187" x="11118850" y="2165350"/>
          <p14:tracePt t="208203" x="11106150" y="2095500"/>
          <p14:tracePt t="208220" x="11080750" y="2038350"/>
          <p14:tracePt t="208237" x="11061700" y="1993900"/>
          <p14:tracePt t="208252" x="11049000" y="1962150"/>
          <p14:tracePt t="208269" x="11042650" y="1949450"/>
          <p14:tracePt t="208286" x="11023600" y="1936750"/>
          <p14:tracePt t="208302" x="11010900" y="1930400"/>
          <p14:tracePt t="208319" x="10979150" y="1924050"/>
          <p14:tracePt t="208336" x="10934700" y="1917700"/>
          <p14:tracePt t="208338" x="10909300" y="1917700"/>
          <p14:tracePt t="208352" x="10877550" y="1917700"/>
          <p14:tracePt t="208356" x="10845800" y="1917700"/>
          <p14:tracePt t="208369" x="10814050" y="1917700"/>
          <p14:tracePt t="208386" x="10750550" y="1917700"/>
          <p14:tracePt t="208403" x="10706100" y="1936750"/>
          <p14:tracePt t="208420" x="10661650" y="1955800"/>
          <p14:tracePt t="208436" x="10629900" y="1974850"/>
          <p14:tracePt t="208453" x="10604500" y="2012950"/>
          <p14:tracePt t="208470" x="10585450" y="2057400"/>
          <p14:tracePt t="208486" x="10566400" y="2108200"/>
          <p14:tracePt t="208502" x="10547350" y="2139950"/>
          <p14:tracePt t="208506" x="10547350" y="2152650"/>
          <p14:tracePt t="208519" x="10547350" y="2165350"/>
          <p14:tracePt t="208536" x="10547350" y="2203450"/>
          <p14:tracePt t="208539" x="10547350" y="2216150"/>
          <p14:tracePt t="208552" x="10547350" y="2235200"/>
          <p14:tracePt t="208555" x="10547350" y="2254250"/>
          <p14:tracePt t="208569" x="10547350" y="2266950"/>
          <p14:tracePt t="208586" x="10560050" y="2343150"/>
          <p14:tracePt t="208602" x="10579100" y="2381250"/>
          <p14:tracePt t="208619" x="10604500" y="2419350"/>
          <p14:tracePt t="208636" x="10629900" y="2457450"/>
          <p14:tracePt t="208653" x="10680700" y="2495550"/>
          <p14:tracePt t="208670" x="10725150" y="2533650"/>
          <p14:tracePt t="208686" x="10775950" y="2559050"/>
          <p14:tracePt t="208703" x="10845800" y="2578100"/>
          <p14:tracePt t="208720" x="10909300" y="2578100"/>
          <p14:tracePt t="208723" x="10947400" y="2578100"/>
          <p14:tracePt t="208735" x="10966450" y="2578100"/>
          <p14:tracePt t="208752" x="11017250" y="2578100"/>
          <p14:tracePt t="208754" x="11036300" y="2571750"/>
          <p14:tracePt t="208770" x="11074400" y="2527300"/>
          <p14:tracePt t="208785" x="11099800" y="2463800"/>
          <p14:tracePt t="208802" x="11118850" y="2381250"/>
          <p14:tracePt t="208819" x="11144250" y="2298700"/>
          <p14:tracePt t="208835" x="11150600" y="2235200"/>
          <p14:tracePt t="208852" x="11150600" y="2159000"/>
          <p14:tracePt t="208869" x="11150600" y="2095500"/>
          <p14:tracePt t="208885" x="11144250" y="2044700"/>
          <p14:tracePt t="208903" x="11118850" y="1974850"/>
          <p14:tracePt t="208919" x="11099800" y="1924050"/>
          <p14:tracePt t="208923" x="11074400" y="1898650"/>
          <p14:tracePt t="208936" x="11055350" y="1879600"/>
          <p14:tracePt t="208952" x="11023600" y="1847850"/>
          <p14:tracePt t="208954" x="11004550" y="1835150"/>
          <p14:tracePt t="208969" x="10985500" y="1822450"/>
          <p14:tracePt t="208972" x="10966450" y="1809750"/>
          <p14:tracePt t="208986" x="10934700" y="1790700"/>
          <p14:tracePt t="209002" x="10896600" y="1790700"/>
          <p14:tracePt t="209019" x="10858500" y="1790700"/>
          <p14:tracePt t="209035" x="10814050" y="1790700"/>
          <p14:tracePt t="209052" x="10744200" y="1797050"/>
          <p14:tracePt t="209069" x="10693400" y="1803400"/>
          <p14:tracePt t="209085" x="10642600" y="1822450"/>
          <p14:tracePt t="209102" x="10591800" y="1854200"/>
          <p14:tracePt t="209119" x="10560050" y="1892300"/>
          <p14:tracePt t="209123" x="10541000" y="1911350"/>
          <p14:tracePt t="209135" x="10528300" y="1936750"/>
          <p14:tracePt t="209152" x="10502900" y="1993900"/>
          <p14:tracePt t="209170" x="10477500" y="2070100"/>
          <p14:tracePt t="209186" x="10471150" y="2114550"/>
          <p14:tracePt t="209202" x="10471150" y="2152650"/>
          <p14:tracePt t="209219" x="10471150" y="2190750"/>
          <p14:tracePt t="209236" x="10471150" y="2228850"/>
          <p14:tracePt t="209252" x="10471150" y="2266950"/>
          <p14:tracePt t="209269" x="10490200" y="2317750"/>
          <p14:tracePt t="209285" x="10509250" y="2368550"/>
          <p14:tracePt t="209302" x="10528300" y="2419350"/>
          <p14:tracePt t="209319" x="10579100" y="2489200"/>
          <p14:tracePt t="209335" x="10610850" y="2520950"/>
          <p14:tracePt t="209352" x="10655300" y="2552700"/>
          <p14:tracePt t="209369" x="10699750" y="2578100"/>
          <p14:tracePt t="209370" x="10712450" y="2584450"/>
          <p14:tracePt t="209385" x="10763250" y="2597150"/>
          <p14:tracePt t="209402" x="10807700" y="2603500"/>
          <p14:tracePt t="209419" x="10845800" y="2603500"/>
          <p14:tracePt t="209436" x="10883900" y="2603500"/>
          <p14:tracePt t="209452" x="10915650" y="2590800"/>
          <p14:tracePt t="209469" x="10953750" y="2559050"/>
          <p14:tracePt t="209486" x="10985500" y="2501900"/>
          <p14:tracePt t="209502" x="11017250" y="2419350"/>
          <p14:tracePt t="209519" x="11036300" y="2330450"/>
          <p14:tracePt t="209535" x="11061700" y="2241550"/>
          <p14:tracePt t="209552" x="11068050" y="2165350"/>
          <p14:tracePt t="209554" x="11068050" y="2133600"/>
          <p14:tracePt t="209568" x="11068050" y="2101850"/>
          <p14:tracePt t="209585" x="11068050" y="2012950"/>
          <p14:tracePt t="209602" x="11055350" y="1974850"/>
          <p14:tracePt t="209618" x="11042650" y="1943100"/>
          <p14:tracePt t="209635" x="11023600" y="1930400"/>
          <p14:tracePt t="209652" x="11004550" y="1917700"/>
          <p14:tracePt t="209669" x="10991850" y="1911350"/>
          <p14:tracePt t="209686" x="10979150" y="1911350"/>
          <p14:tracePt t="209702" x="10972800" y="1911350"/>
          <p14:tracePt t="210011" x="0" y="0"/>
        </p14:tracePtLst>
        <p14:tracePtLst>
          <p14:tracePt t="210989" x="5797550" y="5670550"/>
          <p14:tracePt t="211004" x="5791200" y="5676900"/>
          <p14:tracePt t="211018" x="5784850" y="5695950"/>
          <p14:tracePt t="211034" x="5784850" y="5715000"/>
          <p14:tracePt t="211051" x="5784850" y="5734050"/>
          <p14:tracePt t="211068" x="5784850" y="5759450"/>
          <p14:tracePt t="211084" x="5784850" y="5797550"/>
          <p14:tracePt t="211101" x="5791200" y="5829300"/>
          <p14:tracePt t="211118" x="5810250" y="5867400"/>
          <p14:tracePt t="211134" x="5842000" y="5905500"/>
          <p14:tracePt t="211151" x="5873750" y="5937250"/>
          <p14:tracePt t="211168" x="5943600" y="5975350"/>
          <p14:tracePt t="211185" x="6045200" y="6007100"/>
          <p14:tracePt t="211186" x="6102350" y="6013450"/>
          <p14:tracePt t="211201" x="6229350" y="6013450"/>
          <p14:tracePt t="211218" x="6356350" y="6013450"/>
          <p14:tracePt t="211235" x="6470650" y="6013450"/>
          <p14:tracePt t="211251" x="6546850" y="5994400"/>
          <p14:tracePt t="211268" x="6584950" y="5975350"/>
          <p14:tracePt t="211284" x="6616700" y="5962650"/>
          <p14:tracePt t="211301" x="6635750" y="5949950"/>
          <p14:tracePt t="211318" x="6648450" y="5943600"/>
          <p14:tracePt t="211334" x="6654800" y="5930900"/>
          <p14:tracePt t="211351" x="6667500" y="5930900"/>
          <p14:tracePt t="211368" x="6680200" y="5911850"/>
          <p14:tracePt t="211384" x="6686550" y="5899150"/>
          <p14:tracePt t="211401" x="6705600" y="5873750"/>
          <p14:tracePt t="211418" x="6705600" y="5867400"/>
          <p14:tracePt t="211435" x="6711950" y="5842000"/>
          <p14:tracePt t="211451" x="6718300" y="5835650"/>
          <p14:tracePt t="211468" x="6724650" y="5822950"/>
          <p14:tracePt t="211485" x="6724650" y="5810250"/>
          <p14:tracePt t="211501" x="6724650" y="5791200"/>
          <p14:tracePt t="211518" x="6718300" y="5791200"/>
          <p14:tracePt t="211534" x="6692900" y="5778500"/>
          <p14:tracePt t="211551" x="6686550" y="5765800"/>
          <p14:tracePt t="211568" x="6648450" y="5746750"/>
          <p14:tracePt t="211584" x="6610350" y="5727700"/>
          <p14:tracePt t="211601" x="6508750" y="5683250"/>
          <p14:tracePt t="211618" x="6419850" y="5657850"/>
          <p14:tracePt t="211634" x="6330950" y="5638800"/>
          <p14:tracePt t="211651" x="6216650" y="5613400"/>
          <p14:tracePt t="211668" x="6134100" y="5607050"/>
          <p14:tracePt t="211685" x="6045200" y="5607050"/>
          <p14:tracePt t="211701" x="5956300" y="5607050"/>
          <p14:tracePt t="211718" x="5899150" y="5613400"/>
          <p14:tracePt t="211735" x="5848350" y="5645150"/>
          <p14:tracePt t="211751" x="5797550" y="5664200"/>
          <p14:tracePt t="211754" x="5772150" y="5670550"/>
          <p14:tracePt t="211768" x="5746750" y="5683250"/>
          <p14:tracePt t="211784" x="5702300" y="5695950"/>
          <p14:tracePt t="211801" x="5657850" y="5721350"/>
          <p14:tracePt t="211818" x="5645150" y="5740400"/>
          <p14:tracePt t="211834" x="5626100" y="5746750"/>
          <p14:tracePt t="211851" x="5626100" y="5753100"/>
          <p14:tracePt t="211868" x="5626100" y="5759450"/>
          <p14:tracePt t="211884" x="5626100" y="5772150"/>
          <p14:tracePt t="211901" x="5626100" y="5791200"/>
          <p14:tracePt t="211918" x="5626100" y="5816600"/>
          <p14:tracePt t="211934" x="5638800" y="5848350"/>
          <p14:tracePt t="211951" x="5670550" y="5880100"/>
          <p14:tracePt t="211968" x="5708650" y="5911850"/>
          <p14:tracePt t="211984" x="5759450" y="5937250"/>
          <p14:tracePt t="211985" x="5784850" y="5949950"/>
          <p14:tracePt t="212001" x="5810250" y="5956300"/>
          <p14:tracePt t="212017" x="5905500" y="5988050"/>
          <p14:tracePt t="212034" x="5975350" y="6007100"/>
          <p14:tracePt t="212051" x="6070600" y="6007100"/>
          <p14:tracePt t="212067" x="6165850" y="6007100"/>
          <p14:tracePt t="212084" x="6273800" y="6000750"/>
          <p14:tracePt t="212101" x="6369050" y="5981700"/>
          <p14:tracePt t="212117" x="6445250" y="5969000"/>
          <p14:tracePt t="212134" x="6527800" y="5949950"/>
          <p14:tracePt t="212151" x="6584950" y="5930900"/>
          <p14:tracePt t="212168" x="6635750" y="5911850"/>
          <p14:tracePt t="212184" x="6686550" y="5886450"/>
          <p14:tracePt t="212186" x="6705600" y="5867400"/>
          <p14:tracePt t="212201" x="6743700" y="5842000"/>
          <p14:tracePt t="212218" x="6756400" y="5822950"/>
          <p14:tracePt t="212234" x="6769100" y="5797550"/>
          <p14:tracePt t="212251" x="6781800" y="5772150"/>
          <p14:tracePt t="212268" x="6788150" y="5753100"/>
          <p14:tracePt t="212284" x="6794500" y="5746750"/>
          <p14:tracePt t="212301" x="6794500" y="5727700"/>
          <p14:tracePt t="212317" x="6794500" y="5695950"/>
          <p14:tracePt t="212334" x="6781800" y="5683250"/>
          <p14:tracePt t="212351" x="6743700" y="5651500"/>
          <p14:tracePt t="212368" x="6661150" y="5607050"/>
          <p14:tracePt t="212384" x="6559550" y="5568950"/>
          <p14:tracePt t="212387" x="6489700" y="5549900"/>
          <p14:tracePt t="212401" x="6438900" y="5543550"/>
          <p14:tracePt t="212418" x="6292850" y="5518150"/>
          <p14:tracePt t="212435" x="6235700" y="5518150"/>
          <p14:tracePt t="212452" x="6172200" y="5518150"/>
          <p14:tracePt t="212468" x="6121400" y="5537200"/>
          <p14:tracePt t="212485" x="6070600" y="5575300"/>
          <p14:tracePt t="212502" x="6026150" y="5607050"/>
          <p14:tracePt t="212518" x="5988050" y="5645150"/>
          <p14:tracePt t="212534" x="5949950" y="5664200"/>
          <p14:tracePt t="212551" x="5924550" y="5689600"/>
          <p14:tracePt t="212567" x="5905500" y="5708650"/>
          <p14:tracePt t="212584" x="5899150" y="5727700"/>
          <p14:tracePt t="212601" x="5899150" y="5734050"/>
          <p14:tracePt t="212617" x="5899150" y="5759450"/>
          <p14:tracePt t="212634" x="5899150" y="5778500"/>
          <p14:tracePt t="212651" x="5899150" y="5803900"/>
          <p14:tracePt t="212668" x="5911850" y="5835650"/>
          <p14:tracePt t="212684" x="5937250" y="5861050"/>
          <p14:tracePt t="212701" x="5975350" y="5886450"/>
          <p14:tracePt t="212718" x="6057900" y="5905500"/>
          <p14:tracePt t="212734" x="6159500" y="5930900"/>
          <p14:tracePt t="212751" x="6280150" y="5949950"/>
          <p14:tracePt t="212754" x="6324600" y="5949950"/>
          <p14:tracePt t="212767" x="6388100" y="5949950"/>
          <p14:tracePt t="212784" x="6502400" y="5949950"/>
          <p14:tracePt t="212786" x="6559550" y="5949950"/>
          <p14:tracePt t="212801" x="6648450" y="5937250"/>
          <p14:tracePt t="212817" x="6718300" y="5918200"/>
          <p14:tracePt t="212834" x="6769100" y="5892800"/>
          <p14:tracePt t="212851" x="6800850" y="5880100"/>
          <p14:tracePt t="212867" x="6832600" y="5848350"/>
          <p14:tracePt t="212884" x="6858000" y="5816600"/>
          <p14:tracePt t="212901" x="6864350" y="5803900"/>
          <p14:tracePt t="212917" x="6877050" y="5791200"/>
          <p14:tracePt t="212934" x="6877050" y="5778500"/>
          <p14:tracePt t="212951" x="6877050" y="5759450"/>
          <p14:tracePt t="212968" x="6877050" y="5740400"/>
          <p14:tracePt t="212984" x="6870700" y="5727700"/>
          <p14:tracePt t="212986" x="6864350" y="5721350"/>
          <p14:tracePt t="213001" x="6864350" y="5715000"/>
          <p14:tracePt t="213018" x="6832600" y="5702300"/>
          <p14:tracePt t="213034" x="6788150" y="5683250"/>
          <p14:tracePt t="213051" x="6718300" y="5664200"/>
          <p14:tracePt t="213067" x="6610350" y="5645150"/>
          <p14:tracePt t="213084" x="6489700" y="5638800"/>
          <p14:tracePt t="213100" x="6343650" y="5638800"/>
          <p14:tracePt t="213117" x="6191250" y="5638800"/>
          <p14:tracePt t="213134" x="6064250" y="5638800"/>
          <p14:tracePt t="213150" x="5969000" y="5645150"/>
          <p14:tracePt t="213167" x="5905500" y="5657850"/>
          <p14:tracePt t="213184" x="5867400" y="5676900"/>
          <p14:tracePt t="213186" x="5854700" y="5689600"/>
          <p14:tracePt t="213200" x="5842000" y="5695950"/>
          <p14:tracePt t="213203" x="5829300" y="5708650"/>
          <p14:tracePt t="213217" x="5822950" y="5727700"/>
          <p14:tracePt t="213234" x="5810250" y="5759450"/>
          <p14:tracePt t="213251" x="5810250" y="5778500"/>
          <p14:tracePt t="213268" x="5810250" y="5810250"/>
          <p14:tracePt t="213284" x="5810250" y="5848350"/>
          <p14:tracePt t="213301" x="5816600" y="5886450"/>
          <p14:tracePt t="213317" x="5822950" y="5905500"/>
          <p14:tracePt t="213334" x="5835650" y="5911850"/>
          <p14:tracePt t="213351" x="5835650" y="5918200"/>
          <p14:tracePt t="213373" x="5842000" y="5918200"/>
          <p14:tracePt t="213426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属性绑定</a:t>
            </a:r>
            <a:endParaRPr lang="zh-CN" dirty="0"/>
          </a:p>
        </p:txBody>
      </p:sp>
      <p:sp>
        <p:nvSpPr>
          <p:cNvPr id="24" name="矩形 23"/>
          <p:cNvSpPr/>
          <p:nvPr/>
        </p:nvSpPr>
        <p:spPr>
          <a:xfrm>
            <a:off x="55880" y="1099185"/>
            <a:ext cx="12041505" cy="51733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属性绑定：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可以将一个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目标对象属性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一个源对象属性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绑定。（观察者模式实现）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circle.centerXProperty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 )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.bind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pane.widthProperty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 )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.divide(2));</a:t>
            </a: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如果源对象中（被观察者）的值改变了，目标对象（观察者）也将自动改变。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被绑定目标采用bind方法和源进行绑定：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target.bind(source);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bind方法在javafx.beans.property.Property接口中定义。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目标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target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javafx.beans.property.Property接口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的一个实例（实现了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Property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的类的实例为观察者）。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源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Source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javafx.beans.value.Ob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ervableValue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接口的一个实例（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实现了Ob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ervableValue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接口的类的实例为被观察者）。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JavaFX已为基本类型和字符串定义了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绑定属性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。对于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double/float/long/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类型的值，对应的绑定属性类型是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DoubleProperty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FloatProperty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LongProperty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IntegerProperty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BooleanProperty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, String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类型值的绑定属性是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StringProperty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。这些属性同时也是Obse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rv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ableValue的子类型，因此也可以作为绑定的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Source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即这些属性即可以作为观察者绑定其他源对象属性，也可以作为被观察者（绑定的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Source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E798B9-3FB9-42F0-918D-59D0991D2B39}"/>
              </a:ext>
            </a:extLst>
          </p:cNvPr>
          <p:cNvSpPr txBox="1"/>
          <p:nvPr/>
        </p:nvSpPr>
        <p:spPr>
          <a:xfrm>
            <a:off x="924560" y="227849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目标对象属性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927082-1EDC-4587-BF85-C36C1EF08968}"/>
              </a:ext>
            </a:extLst>
          </p:cNvPr>
          <p:cNvSpPr txBox="1"/>
          <p:nvPr/>
        </p:nvSpPr>
        <p:spPr>
          <a:xfrm>
            <a:off x="3658876" y="2278499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源对象属性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C0F5B5-AFE8-4BB9-9BA1-0EAB4B6909EC}"/>
              </a:ext>
            </a:extLst>
          </p:cNvPr>
          <p:cNvCxnSpPr>
            <a:stCxn id="2" idx="0"/>
          </p:cNvCxnSpPr>
          <p:nvPr/>
        </p:nvCxnSpPr>
        <p:spPr>
          <a:xfrm flipV="1">
            <a:off x="1662903" y="1899920"/>
            <a:ext cx="297977" cy="37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442589-513A-44C7-AAC7-B257C67BAB57}"/>
              </a:ext>
            </a:extLst>
          </p:cNvPr>
          <p:cNvCxnSpPr>
            <a:cxnSpLocks/>
          </p:cNvCxnSpPr>
          <p:nvPr/>
        </p:nvCxnSpPr>
        <p:spPr>
          <a:xfrm flipV="1">
            <a:off x="4145638" y="1899920"/>
            <a:ext cx="426362" cy="44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50496">
    <p:push/>
  </p:transition>
  <p:extLst>
    <p:ext uri="{3A86A75C-4F4B-4683-9AE1-C65F6400EC91}">
      <p14:laserTraceLst xmlns:p14="http://schemas.microsoft.com/office/powerpoint/2010/main">
        <p14:tracePtLst>
          <p14:tracePt t="2604" x="1511300" y="742950"/>
          <p14:tracePt t="2699" x="1530350" y="742950"/>
          <p14:tracePt t="2711" x="1587500" y="742950"/>
          <p14:tracePt t="2727" x="1784350" y="742950"/>
          <p14:tracePt t="2744" x="2127250" y="742950"/>
          <p14:tracePt t="2747" x="2343150" y="742950"/>
          <p14:tracePt t="2761" x="2730500" y="742950"/>
          <p14:tracePt t="2777" x="2997200" y="742950"/>
          <p14:tracePt t="2794" x="3149600" y="742950"/>
          <p14:tracePt t="2811" x="3181350" y="742950"/>
          <p14:tracePt t="2828" x="3187700" y="742950"/>
          <p14:tracePt t="3086" x="3162300" y="742950"/>
          <p14:tracePt t="3102" x="3060700" y="742950"/>
          <p14:tracePt t="3118" x="2851150" y="742950"/>
          <p14:tracePt t="3128" x="2717800" y="742950"/>
          <p14:tracePt t="3131" x="2546350" y="742950"/>
          <p14:tracePt t="3145" x="2133600" y="742950"/>
          <p14:tracePt t="3161" x="1765300" y="742950"/>
          <p14:tracePt t="3178" x="1568450" y="742950"/>
          <p14:tracePt t="3195" x="1460500" y="742950"/>
          <p14:tracePt t="3210" x="1428750" y="742950"/>
          <p14:tracePt t="3227" x="1422400" y="742950"/>
          <p14:tracePt t="3340" x="1441450" y="749300"/>
          <p14:tracePt t="3354" x="1574800" y="762000"/>
          <p14:tracePt t="3372" x="1797050" y="774700"/>
          <p14:tracePt t="3388" x="2146300" y="774700"/>
          <p14:tracePt t="3400" x="2343150" y="774700"/>
          <p14:tracePt t="3411" x="2628900" y="793750"/>
          <p14:tracePt t="3427" x="2736850" y="800100"/>
          <p14:tracePt t="3444" x="2762250" y="800100"/>
          <p14:tracePt t="3461" x="2768600" y="800100"/>
          <p14:tracePt t="3826" x="0" y="0"/>
        </p14:tracePtLst>
        <p14:tracePtLst>
          <p14:tracePt t="4333" x="273050" y="774700"/>
          <p14:tracePt t="4413" x="279400" y="774700"/>
          <p14:tracePt t="4429" x="361950" y="774700"/>
          <p14:tracePt t="4445" x="533400" y="774700"/>
          <p14:tracePt t="4465" x="774700" y="774700"/>
          <p14:tracePt t="4477" x="1143000" y="774700"/>
          <p14:tracePt t="4494" x="1492250" y="774700"/>
          <p14:tracePt t="4510" x="1689100" y="774700"/>
          <p14:tracePt t="4527" x="1784350" y="774700"/>
          <p14:tracePt t="4544" x="1816100" y="774700"/>
          <p14:tracePt t="5076" x="1822450" y="774700"/>
          <p14:tracePt t="5095" x="1847850" y="774700"/>
          <p14:tracePt t="5100" x="1879600" y="774700"/>
          <p14:tracePt t="5123" x="2082800" y="774700"/>
          <p14:tracePt t="5136" x="2178050" y="774700"/>
          <p14:tracePt t="5148" x="2368550" y="774700"/>
          <p14:tracePt t="5161" x="2463800" y="774700"/>
          <p14:tracePt t="5177" x="2654300" y="774700"/>
          <p14:tracePt t="5193" x="2686050" y="774700"/>
          <p14:tracePt t="5210" x="2692400" y="774700"/>
          <p14:tracePt t="5506" x="0" y="0"/>
        </p14:tracePtLst>
        <p14:tracePtLst>
          <p14:tracePt t="7004" x="730250" y="1447800"/>
          <p14:tracePt t="7198" x="1123950" y="1454150"/>
          <p14:tracePt t="7203" x="1136650" y="1454150"/>
          <p14:tracePt t="7210" x="1143000" y="1454150"/>
          <p14:tracePt t="7402" x="0" y="0"/>
        </p14:tracePtLst>
        <p14:tracePtLst>
          <p14:tracePt t="8368" x="1733550" y="1454150"/>
          <p14:tracePt t="8431" x="1746250" y="1454150"/>
          <p14:tracePt t="8444" x="1784350" y="1466850"/>
          <p14:tracePt t="8459" x="1828800" y="1473200"/>
          <p14:tracePt t="8476" x="1885950" y="1473200"/>
          <p14:tracePt t="8492" x="1955800" y="1473200"/>
          <p14:tracePt t="8509" x="2044700" y="1473200"/>
          <p14:tracePt t="8525" x="2127250" y="1473200"/>
          <p14:tracePt t="8542" x="2203450" y="1473200"/>
          <p14:tracePt t="8559" x="2254250" y="1473200"/>
          <p14:tracePt t="8575" x="2279650" y="1473200"/>
          <p14:tracePt t="8577" x="2292350" y="1473200"/>
          <p14:tracePt t="8595" x="2298700" y="1473200"/>
          <p14:tracePt t="8868" x="2305050" y="1473200"/>
          <p14:tracePt t="8882" x="2311400" y="1473200"/>
          <p14:tracePt t="8896" x="2324100" y="1473200"/>
          <p14:tracePt t="8909" x="2349500" y="1473200"/>
          <p14:tracePt t="8925" x="2368550" y="1473200"/>
          <p14:tracePt t="8943" x="2406650" y="1473200"/>
          <p14:tracePt t="8946" x="2425700" y="1473200"/>
          <p14:tracePt t="8959" x="2451100" y="1473200"/>
          <p14:tracePt t="8961" x="2482850" y="1473200"/>
          <p14:tracePt t="8975" x="2514600" y="1473200"/>
          <p14:tracePt t="8977" x="2546350" y="1473200"/>
          <p14:tracePt t="8992" x="2590800" y="1473200"/>
          <p14:tracePt t="8995" x="2635250" y="1473200"/>
          <p14:tracePt t="9008" x="2667000" y="1473200"/>
          <p14:tracePt t="9025" x="2749550" y="1473200"/>
          <p14:tracePt t="9042" x="2781300" y="1473200"/>
          <p14:tracePt t="9058" x="2813050" y="1473200"/>
          <p14:tracePt t="9075" x="2838450" y="1473200"/>
          <p14:tracePt t="9092" x="2851150" y="1473200"/>
          <p14:tracePt t="9108" x="2863850" y="1473200"/>
          <p14:tracePt t="9125" x="2876550" y="1473200"/>
          <p14:tracePt t="9142" x="2895600" y="1473200"/>
          <p14:tracePt t="9158" x="2914650" y="1473200"/>
          <p14:tracePt t="9175" x="2940050" y="1473200"/>
          <p14:tracePt t="9192" x="2965450" y="1473200"/>
          <p14:tracePt t="9194" x="2984500" y="1473200"/>
          <p14:tracePt t="9208" x="3003550" y="1473200"/>
          <p14:tracePt t="9210" x="3016250" y="1473200"/>
          <p14:tracePt t="9225" x="3054350" y="1473200"/>
          <p14:tracePt t="9242" x="3086100" y="1473200"/>
          <p14:tracePt t="9258" x="3117850" y="1473200"/>
          <p14:tracePt t="9275" x="3155950" y="1473200"/>
          <p14:tracePt t="9292" x="3187700" y="1473200"/>
          <p14:tracePt t="9308" x="3219450" y="1473200"/>
          <p14:tracePt t="9325" x="3251200" y="1473200"/>
          <p14:tracePt t="9342" x="3276600" y="1473200"/>
          <p14:tracePt t="9358" x="3302000" y="1473200"/>
          <p14:tracePt t="9375" x="3327400" y="1473200"/>
          <p14:tracePt t="9392" x="3352800" y="1473200"/>
          <p14:tracePt t="9394" x="3359150" y="1473200"/>
          <p14:tracePt t="9409" x="3371850" y="1473200"/>
          <p14:tracePt t="9425" x="3390900" y="1473200"/>
          <p14:tracePt t="9442" x="3403600" y="1473200"/>
          <p14:tracePt t="9458" x="3422650" y="1473200"/>
          <p14:tracePt t="9475" x="3441700" y="1473200"/>
          <p14:tracePt t="9492" x="3467100" y="1473200"/>
          <p14:tracePt t="9508" x="3479800" y="1473200"/>
          <p14:tracePt t="9525" x="3492500" y="1473200"/>
          <p14:tracePt t="9542" x="3511550" y="1473200"/>
          <p14:tracePt t="9558" x="3549650" y="1473200"/>
          <p14:tracePt t="9575" x="3581400" y="1473200"/>
          <p14:tracePt t="9592" x="3613150" y="1473200"/>
          <p14:tracePt t="9594" x="3625850" y="1473200"/>
          <p14:tracePt t="9609" x="3632200" y="1473200"/>
          <p14:tracePt t="9611" x="3644900" y="1473200"/>
          <p14:tracePt t="9626" x="3663950" y="1473200"/>
          <p14:tracePt t="9643" x="3676650" y="1473200"/>
          <p14:tracePt t="9659" x="3708400" y="1473200"/>
          <p14:tracePt t="9676" x="3727450" y="1473200"/>
          <p14:tracePt t="9692" x="3752850" y="1473200"/>
          <p14:tracePt t="9709" x="3771900" y="1473200"/>
          <p14:tracePt t="9725" x="3797300" y="1473200"/>
          <p14:tracePt t="9742" x="3810000" y="1473200"/>
          <p14:tracePt t="9758" x="3829050" y="1473200"/>
          <p14:tracePt t="9775" x="3848100" y="1473200"/>
          <p14:tracePt t="9792" x="3860800" y="1473200"/>
          <p14:tracePt t="9794" x="3867150" y="1473200"/>
          <p14:tracePt t="9808" x="3879850" y="1473200"/>
          <p14:tracePt t="9825" x="3898900" y="1473200"/>
          <p14:tracePt t="10050" x="0" y="0"/>
        </p14:tracePtLst>
        <p14:tracePtLst>
          <p14:tracePt t="10606" x="4406900" y="1473200"/>
          <p14:tracePt t="10669" x="4413250" y="1473200"/>
          <p14:tracePt t="10692" x="4495800" y="1473200"/>
          <p14:tracePt t="10709" x="4603750" y="1473200"/>
          <p14:tracePt t="10725" x="4711700" y="1473200"/>
          <p14:tracePt t="10742" x="4838700" y="1473200"/>
          <p14:tracePt t="10758" x="4965700" y="1473200"/>
          <p14:tracePt t="10762" x="5016500" y="1473200"/>
          <p14:tracePt t="10775" x="5060950" y="1473200"/>
          <p14:tracePt t="10778" x="5105400" y="1473200"/>
          <p14:tracePt t="10791" x="5137150" y="1473200"/>
          <p14:tracePt t="10795" x="5181600" y="1473200"/>
          <p14:tracePt t="10808" x="5213350" y="1473200"/>
          <p14:tracePt t="10825" x="5308600" y="1473200"/>
          <p14:tracePt t="10842" x="5359400" y="1473200"/>
          <p14:tracePt t="10858" x="5384800" y="1473200"/>
          <p14:tracePt t="10876" x="5397500" y="1473200"/>
          <p14:tracePt t="10893" x="5403850" y="1473200"/>
          <p14:tracePt t="11179" x="5410200" y="1473200"/>
          <p14:tracePt t="11186" x="5416550" y="1473200"/>
          <p14:tracePt t="11195" x="5429250" y="1473200"/>
          <p14:tracePt t="11208" x="5448300" y="1473200"/>
          <p14:tracePt t="11212" x="5467350" y="1473200"/>
          <p14:tracePt t="11224" x="5499100" y="1473200"/>
          <p14:tracePt t="11242" x="5632450" y="1473200"/>
          <p14:tracePt t="11258" x="5727700" y="1473200"/>
          <p14:tracePt t="11275" x="5803900" y="1473200"/>
          <p14:tracePt t="11291" x="5867400" y="1473200"/>
          <p14:tracePt t="11308" x="5911850" y="1473200"/>
          <p14:tracePt t="11325" x="5924550" y="1473200"/>
          <p14:tracePt t="11341" x="5937250" y="1473200"/>
          <p14:tracePt t="11358" x="5949950" y="1473200"/>
          <p14:tracePt t="11375" x="5962650" y="1473200"/>
          <p14:tracePt t="11378" x="5969000" y="1473200"/>
          <p14:tracePt t="11392" x="5975350" y="1473200"/>
          <p14:tracePt t="11408" x="5988050" y="1473200"/>
          <p14:tracePt t="11426" x="6013450" y="1473200"/>
          <p14:tracePt t="11441" x="6019800" y="1473200"/>
          <p14:tracePt t="12676" x="0" y="0"/>
        </p14:tracePtLst>
        <p14:tracePtLst>
          <p14:tracePt t="13340" x="2882900" y="1384300"/>
          <p14:tracePt t="13430" x="2901950" y="1384300"/>
          <p14:tracePt t="13445" x="3003550" y="1384300"/>
          <p14:tracePt t="13461" x="3194050" y="1384300"/>
          <p14:tracePt t="13474" x="3473450" y="1384300"/>
          <p14:tracePt t="13492" x="3797300" y="1384300"/>
          <p14:tracePt t="13507" x="4102100" y="1384300"/>
          <p14:tracePt t="13524" x="4349750" y="1384300"/>
          <p14:tracePt t="13540" x="4597400" y="1384300"/>
          <p14:tracePt t="13557" x="4806950" y="1384300"/>
          <p14:tracePt t="13574" x="5022850" y="1384300"/>
          <p14:tracePt t="13590" x="5257800" y="1384300"/>
          <p14:tracePt t="13607" x="5467350" y="1384300"/>
          <p14:tracePt t="13624" x="5645150" y="1384300"/>
          <p14:tracePt t="13626" x="5708650" y="1384300"/>
          <p14:tracePt t="13640" x="5772150" y="1384300"/>
          <p14:tracePt t="13644" x="5816600" y="1384300"/>
          <p14:tracePt t="13657" x="5861050" y="1384300"/>
          <p14:tracePt t="13674" x="5892800" y="1384300"/>
          <p14:tracePt t="13690" x="5905500" y="1384300"/>
          <p14:tracePt t="13707" x="5911850" y="1384300"/>
          <p14:tracePt t="13730" x="5918200" y="1384300"/>
          <p14:tracePt t="13740" x="5924550" y="1384300"/>
          <p14:tracePt t="13940" x="5918200" y="1384300"/>
          <p14:tracePt t="13953" x="5899150" y="1384300"/>
          <p14:tracePt t="13956" x="5867400" y="1384300"/>
          <p14:tracePt t="13971" x="5772150" y="1384300"/>
          <p14:tracePt t="13980" x="5708650" y="1384300"/>
          <p14:tracePt t="13990" x="5645150" y="1384300"/>
          <p14:tracePt t="14007" x="5505450" y="1384300"/>
          <p14:tracePt t="14024" x="5397500" y="1384300"/>
          <p14:tracePt t="14026" x="5353050" y="1384300"/>
          <p14:tracePt t="14040" x="5314950" y="1384300"/>
          <p14:tracePt t="14043" x="5270500" y="1384300"/>
          <p14:tracePt t="14057" x="5194300" y="1384300"/>
          <p14:tracePt t="14074" x="5130800" y="1384300"/>
          <p14:tracePt t="14090" x="5080000" y="1384300"/>
          <p14:tracePt t="14107" x="5054600" y="1384300"/>
          <p14:tracePt t="14124" x="5041900" y="1384300"/>
          <p14:tracePt t="14220" x="5054600" y="1384300"/>
          <p14:tracePt t="14232" x="5080000" y="1384300"/>
          <p14:tracePt t="14246" x="5194300" y="1384300"/>
          <p14:tracePt t="14258" x="5372100" y="1384300"/>
          <p14:tracePt t="14273" x="5549900" y="1384300"/>
          <p14:tracePt t="14290" x="5727700" y="1384300"/>
          <p14:tracePt t="14307" x="5835650" y="1384300"/>
          <p14:tracePt t="14324" x="5867400" y="1384300"/>
          <p14:tracePt t="14340" x="5880100" y="1384300"/>
          <p14:tracePt t="14419" x="5873750" y="1384300"/>
          <p14:tracePt t="14433" x="5854700" y="1384300"/>
          <p14:tracePt t="14448" x="5759450" y="1384300"/>
          <p14:tracePt t="14452" x="5683250" y="1384300"/>
          <p14:tracePt t="14462" x="5600700" y="1384300"/>
          <p14:tracePt t="14474" x="5422900" y="1384300"/>
          <p14:tracePt t="14490" x="5270500" y="1384300"/>
          <p14:tracePt t="14507" x="5187950" y="1384300"/>
          <p14:tracePt t="14523" x="5143500" y="1384300"/>
          <p14:tracePt t="14540" x="5130800" y="1384300"/>
          <p14:tracePt t="14619" x="5137150" y="1384300"/>
          <p14:tracePt t="14631" x="5156200" y="1384300"/>
          <p14:tracePt t="14645" x="5238750" y="1384300"/>
          <p14:tracePt t="14664" x="5359400" y="1384300"/>
          <p14:tracePt t="14674" x="5505450" y="1384300"/>
          <p14:tracePt t="14690" x="5645150" y="1384300"/>
          <p14:tracePt t="14707" x="5759450" y="1384300"/>
          <p14:tracePt t="14723" x="5816600" y="1384300"/>
          <p14:tracePt t="14740" x="5835650" y="1384300"/>
          <p14:tracePt t="14803" x="5816600" y="1384300"/>
          <p14:tracePt t="14812" x="5797550" y="1384300"/>
          <p14:tracePt t="14823" x="5765800" y="1384300"/>
          <p14:tracePt t="14840" x="5657850" y="1384300"/>
          <p14:tracePt t="14845" x="5613400" y="1384300"/>
          <p14:tracePt t="14857" x="5562600" y="1384300"/>
          <p14:tracePt t="14874" x="5549900" y="1384300"/>
          <p14:tracePt t="14930" x="5581650" y="1384300"/>
          <p14:tracePt t="14940" x="5638800" y="1384300"/>
          <p14:tracePt t="14948" x="5689600" y="1384300"/>
          <p14:tracePt t="14957" x="5746750" y="1384300"/>
          <p14:tracePt t="14974" x="5861050" y="1384300"/>
          <p14:tracePt t="14990" x="5949950" y="1384300"/>
          <p14:tracePt t="15006" x="5981700" y="1384300"/>
          <p14:tracePt t="15023" x="5988050" y="1384300"/>
          <p14:tracePt t="15290" x="0" y="0"/>
        </p14:tracePtLst>
        <p14:tracePtLst>
          <p14:tracePt t="15848" x="6978650" y="1371600"/>
          <p14:tracePt t="15900" x="6978650" y="1377950"/>
          <p14:tracePt t="15920" x="7029450" y="1384300"/>
          <p14:tracePt t="15926" x="7073900" y="1384300"/>
          <p14:tracePt t="15936" x="7137400" y="1384300"/>
          <p14:tracePt t="15949" x="7308850" y="1384300"/>
          <p14:tracePt t="15958" x="7397750" y="1384300"/>
          <p14:tracePt t="15973" x="7613650" y="1384300"/>
          <p14:tracePt t="15990" x="7778750" y="1384300"/>
          <p14:tracePt t="16006" x="7918450" y="1384300"/>
          <p14:tracePt t="16023" x="7969250" y="1384300"/>
          <p14:tracePt t="16039" x="7981950" y="1384300"/>
          <p14:tracePt t="16116" x="7969250" y="1390650"/>
          <p14:tracePt t="16132" x="7931150" y="1397000"/>
          <p14:tracePt t="16150" x="7874000" y="1403350"/>
          <p14:tracePt t="16167" x="7766050" y="1403350"/>
          <p14:tracePt t="16178" x="7626350" y="1403350"/>
          <p14:tracePt t="16189" x="7556500" y="1403350"/>
          <p14:tracePt t="16207" x="7435850" y="1403350"/>
          <p14:tracePt t="16211" x="7404100" y="1403350"/>
          <p14:tracePt t="16223" x="7372350" y="1403350"/>
          <p14:tracePt t="16240" x="7346950" y="1403350"/>
          <p14:tracePt t="16242" x="7340600" y="1403350"/>
          <p14:tracePt t="16256" x="7327900" y="1403350"/>
          <p14:tracePt t="16290" x="7321550" y="1403350"/>
          <p14:tracePt t="16403" x="7327900" y="1403350"/>
          <p14:tracePt t="16416" x="7346950" y="1403350"/>
          <p14:tracePt t="16431" x="7391400" y="1403350"/>
          <p14:tracePt t="16434" x="7416800" y="1403350"/>
          <p14:tracePt t="16443" x="7435850" y="1403350"/>
          <p14:tracePt t="16457" x="7461250" y="1403350"/>
          <p14:tracePt t="16473" x="7473950" y="1403350"/>
          <p14:tracePt t="16490" x="7480300" y="1403350"/>
          <p14:tracePt t="16780" x="7486650" y="1403350"/>
          <p14:tracePt t="16794" x="7512050" y="1403350"/>
          <p14:tracePt t="16813" x="7575550" y="1403350"/>
          <p14:tracePt t="16827" x="7696200" y="1403350"/>
          <p14:tracePt t="16839" x="7766050" y="1403350"/>
          <p14:tracePt t="16856" x="7893050" y="1403350"/>
          <p14:tracePt t="16872" x="7988300" y="1403350"/>
          <p14:tracePt t="16874" x="8026400" y="1403350"/>
          <p14:tracePt t="16889" x="8039100" y="1403350"/>
          <p14:tracePt t="16906" x="8045450" y="1403350"/>
          <p14:tracePt t="16964" x="8026400" y="1403350"/>
          <p14:tracePt t="16978" x="7975600" y="1403350"/>
          <p14:tracePt t="16992" x="7943850" y="1403350"/>
          <p14:tracePt t="16996" x="7899400" y="1403350"/>
          <p14:tracePt t="17010" x="7810500" y="1403350"/>
          <p14:tracePt t="17023" x="7766050" y="1403350"/>
          <p14:tracePt t="17039" x="7721600" y="1403350"/>
          <p14:tracePt t="17042" x="7702550" y="1403350"/>
          <p14:tracePt t="17056" x="7696200" y="1403350"/>
          <p14:tracePt t="17184" x="7727950" y="1403350"/>
          <p14:tracePt t="17189" x="7759700" y="1403350"/>
          <p14:tracePt t="17206" x="7823200" y="1403350"/>
          <p14:tracePt t="17223" x="7880350" y="1403350"/>
          <p14:tracePt t="17239" x="7912100" y="1403350"/>
          <p14:tracePt t="17256" x="7931150" y="1403350"/>
          <p14:tracePt t="17324" x="7924800" y="1403350"/>
          <p14:tracePt t="17340" x="7835900" y="1403350"/>
          <p14:tracePt t="17356" x="7721600" y="1403350"/>
          <p14:tracePt t="17373" x="7664450" y="1403350"/>
          <p14:tracePt t="17389" x="7645400" y="1403350"/>
          <p14:tracePt t="17477" x="7658100" y="1403350"/>
          <p14:tracePt t="17491" x="7708900" y="1403350"/>
          <p14:tracePt t="17507" x="7766050" y="1403350"/>
          <p14:tracePt t="17523" x="7804150" y="1403350"/>
          <p14:tracePt t="17539" x="7848600" y="1403350"/>
          <p14:tracePt t="17556" x="7880350" y="1403350"/>
          <p14:tracePt t="17572" x="7899400" y="1403350"/>
          <p14:tracePt t="17589" x="7905750" y="1403350"/>
          <p14:tracePt t="17668" x="7893050" y="1403350"/>
          <p14:tracePt t="17684" x="7854950" y="1403350"/>
          <p14:tracePt t="17698" x="7842250" y="1403350"/>
          <p14:tracePt t="17746" x="7848600" y="1403350"/>
          <p14:tracePt t="17755" x="7867650" y="1403350"/>
          <p14:tracePt t="17772" x="7975600" y="1403350"/>
          <p14:tracePt t="17789" x="8108950" y="1403350"/>
          <p14:tracePt t="17806" x="8216900" y="1403350"/>
          <p14:tracePt t="17822" x="8286750" y="1403350"/>
          <p14:tracePt t="17839" x="8312150" y="1403350"/>
          <p14:tracePt t="17843" x="8318500" y="1403350"/>
          <p14:tracePt t="18538" x="0" y="0"/>
        </p14:tracePtLst>
        <p14:tracePtLst>
          <p14:tracePt t="20546" x="692150" y="1758950"/>
          <p14:tracePt t="20716" x="698500" y="1758950"/>
          <p14:tracePt t="20731" x="723900" y="1758950"/>
          <p14:tracePt t="20748" x="781050" y="1758950"/>
          <p14:tracePt t="20760" x="819150" y="1758950"/>
          <p14:tracePt t="20772" x="927100" y="1758950"/>
          <p14:tracePt t="20788" x="1073150" y="1758950"/>
          <p14:tracePt t="20805" x="1276350" y="1758950"/>
          <p14:tracePt t="20821" x="1504950" y="1758950"/>
          <p14:tracePt t="20838" x="1733550" y="1758950"/>
          <p14:tracePt t="20855" x="1917700" y="1758950"/>
          <p14:tracePt t="20871" x="2032000" y="1758950"/>
          <p14:tracePt t="20874" x="2076450" y="1758950"/>
          <p14:tracePt t="20888" x="2108200" y="1758950"/>
          <p14:tracePt t="20905" x="2139950" y="1758950"/>
          <p14:tracePt t="20906" x="2152650" y="1758950"/>
          <p14:tracePt t="20922" x="2178050" y="1758950"/>
          <p14:tracePt t="20938" x="2197100" y="1758950"/>
          <p14:tracePt t="20955" x="2222500" y="1758950"/>
          <p14:tracePt t="21386" x="0" y="0"/>
        </p14:tracePtLst>
        <p14:tracePtLst>
          <p14:tracePt t="22872" x="781050" y="1746250"/>
          <p14:tracePt t="22916" x="781050" y="1752600"/>
          <p14:tracePt t="22931" x="781050" y="1758950"/>
          <p14:tracePt t="22944" x="793750" y="1765300"/>
          <p14:tracePt t="22955" x="838200" y="1784350"/>
          <p14:tracePt t="22971" x="908050" y="1797050"/>
          <p14:tracePt t="22988" x="984250" y="1797050"/>
          <p14:tracePt t="23004" x="1047750" y="1797050"/>
          <p14:tracePt t="23021" x="1085850" y="1797050"/>
          <p14:tracePt t="23037" x="1092200" y="1797050"/>
          <p14:tracePt t="23074" x="1098550" y="1797050"/>
          <p14:tracePt t="23227" x="0" y="0"/>
        </p14:tracePtLst>
        <p14:tracePtLst>
          <p14:tracePt t="23933" x="1638300" y="1651000"/>
          <p14:tracePt t="23989" x="1638300" y="1657350"/>
          <p14:tracePt t="24005" x="1638300" y="1682750"/>
          <p14:tracePt t="24021" x="1651000" y="1720850"/>
          <p14:tracePt t="24038" x="1663700" y="1752600"/>
          <p14:tracePt t="24054" x="1676400" y="1771650"/>
          <p14:tracePt t="24070" x="1701800" y="1790700"/>
          <p14:tracePt t="24075" x="1714500" y="1797050"/>
          <p14:tracePt t="24087" x="1739900" y="1809750"/>
          <p14:tracePt t="24103" x="1809750" y="1828800"/>
          <p14:tracePt t="24120" x="1930400" y="1841500"/>
          <p14:tracePt t="24122" x="1987550" y="1841500"/>
          <p14:tracePt t="24137" x="2114550" y="1841500"/>
          <p14:tracePt t="24153" x="2197100" y="1841500"/>
          <p14:tracePt t="24170" x="2235200" y="1841500"/>
          <p14:tracePt t="24187" x="2247900" y="1841500"/>
          <p14:tracePt t="24209" x="2254250" y="1841500"/>
          <p14:tracePt t="24242" x="2254250" y="1835150"/>
          <p14:tracePt t="24251" x="2260600" y="1828800"/>
          <p14:tracePt t="24267" x="2260600" y="1822450"/>
          <p14:tracePt t="24274" x="2260600" y="1816100"/>
          <p14:tracePt t="24286" x="2260600" y="1809750"/>
          <p14:tracePt t="24303" x="2260600" y="1803400"/>
          <p14:tracePt t="24320" x="2260600" y="1797050"/>
          <p14:tracePt t="24337" x="2260600" y="1784350"/>
          <p14:tracePt t="25026" x="0" y="0"/>
        </p14:tracePtLst>
        <p14:tracePtLst>
          <p14:tracePt t="25653" x="2787650" y="1657350"/>
          <p14:tracePt t="25716" x="2787650" y="1651000"/>
          <p14:tracePt t="25740" x="2787650" y="1663700"/>
          <p14:tracePt t="25755" x="2787650" y="1676400"/>
          <p14:tracePt t="25764" x="2787650" y="1682750"/>
          <p14:tracePt t="25771" x="2787650" y="1701800"/>
          <p14:tracePt t="25787" x="2794000" y="1720850"/>
          <p14:tracePt t="25803" x="2806700" y="1752600"/>
          <p14:tracePt t="25819" x="2813050" y="1752600"/>
          <p14:tracePt t="25836" x="2813050" y="1765300"/>
          <p14:tracePt t="25853" x="2819400" y="1765300"/>
          <p14:tracePt t="25870" x="2825750" y="1771650"/>
          <p14:tracePt t="25892" x="2832100" y="1778000"/>
          <p14:tracePt t="25908" x="2844800" y="1778000"/>
          <p14:tracePt t="25919" x="2857500" y="1778000"/>
          <p14:tracePt t="25936" x="2876550" y="1778000"/>
          <p14:tracePt t="25953" x="2889250" y="1778000"/>
          <p14:tracePt t="25970" x="2895600" y="1778000"/>
          <p14:tracePt t="25987" x="2908300" y="1778000"/>
          <p14:tracePt t="26003" x="2914650" y="1778000"/>
          <p14:tracePt t="26020" x="2921000" y="1752600"/>
          <p14:tracePt t="26036" x="2933700" y="1733550"/>
          <p14:tracePt t="26053" x="2940050" y="1720850"/>
          <p14:tracePt t="26069" x="2946400" y="1701800"/>
          <p14:tracePt t="26087" x="2946400" y="1695450"/>
          <p14:tracePt t="26220" x="2946400" y="1701800"/>
          <p14:tracePt t="26232" x="2946400" y="1720850"/>
          <p14:tracePt t="26246" x="2946400" y="1739900"/>
          <p14:tracePt t="26263" x="2946400" y="1752600"/>
          <p14:tracePt t="26267" x="2946400" y="1758950"/>
          <p14:tracePt t="26280" x="2946400" y="1765300"/>
          <p14:tracePt t="26287" x="2946400" y="1771650"/>
          <p14:tracePt t="26307" x="2946400" y="1784350"/>
          <p14:tracePt t="26323" x="2940050" y="1784350"/>
          <p14:tracePt t="26336" x="2933700" y="1784350"/>
          <p14:tracePt t="26354" x="2882900" y="1797050"/>
          <p14:tracePt t="26369" x="2857500" y="1803400"/>
          <p14:tracePt t="26386" x="2851150" y="1803400"/>
          <p14:tracePt t="26403" x="2844800" y="1803400"/>
          <p14:tracePt t="26698" x="0" y="0"/>
        </p14:tracePtLst>
        <p14:tracePtLst>
          <p14:tracePt t="27243" x="2171700" y="1625600"/>
          <p14:tracePt t="27250" x="2152650" y="1631950"/>
          <p14:tracePt t="27258" x="2146300" y="1631950"/>
          <p14:tracePt t="27269" x="2133600" y="1638300"/>
          <p14:tracePt t="27286" x="2108200" y="1651000"/>
          <p14:tracePt t="27302" x="2089150" y="1657350"/>
          <p14:tracePt t="27319" x="2063750" y="1676400"/>
          <p14:tracePt t="27336" x="2057400" y="1682750"/>
          <p14:tracePt t="27338" x="2051050" y="1689100"/>
          <p14:tracePt t="27352" x="2051050" y="1701800"/>
          <p14:tracePt t="27369" x="2032000" y="1714500"/>
          <p14:tracePt t="27386" x="2025650" y="1733550"/>
          <p14:tracePt t="27402" x="2025650" y="1746250"/>
          <p14:tracePt t="27419" x="2025650" y="1758950"/>
          <p14:tracePt t="27436" x="2025650" y="1771650"/>
          <p14:tracePt t="27452" x="2032000" y="1778000"/>
          <p14:tracePt t="27470" x="2057400" y="1797050"/>
          <p14:tracePt t="27486" x="2089150" y="1816100"/>
          <p14:tracePt t="27503" x="2127250" y="1828800"/>
          <p14:tracePt t="27519" x="2152650" y="1828800"/>
          <p14:tracePt t="27536" x="2184400" y="1835150"/>
          <p14:tracePt t="27537" x="2203450" y="1835150"/>
          <p14:tracePt t="27552" x="2228850" y="1835150"/>
          <p14:tracePt t="27569" x="2279650" y="1835150"/>
          <p14:tracePt t="27586" x="2298700" y="1835150"/>
          <p14:tracePt t="27602" x="2317750" y="1835150"/>
          <p14:tracePt t="27619" x="2330450" y="1835150"/>
          <p14:tracePt t="27635" x="2343150" y="1835150"/>
          <p14:tracePt t="27652" x="2355850" y="1822450"/>
          <p14:tracePt t="27669" x="2374900" y="1816100"/>
          <p14:tracePt t="27686" x="2393950" y="1803400"/>
          <p14:tracePt t="27703" x="2413000" y="1790700"/>
          <p14:tracePt t="27707" x="2419350" y="1790700"/>
          <p14:tracePt t="27719" x="2425700" y="1790700"/>
          <p14:tracePt t="27736" x="2463800" y="1784350"/>
          <p14:tracePt t="27753" x="2533650" y="1771650"/>
          <p14:tracePt t="27770" x="2584450" y="1758950"/>
          <p14:tracePt t="27786" x="2641600" y="1746250"/>
          <p14:tracePt t="27802" x="2679700" y="1733550"/>
          <p14:tracePt t="27819" x="2711450" y="1727200"/>
          <p14:tracePt t="27835" x="2724150" y="1720850"/>
          <p14:tracePt t="27852" x="2724150" y="1714500"/>
          <p14:tracePt t="27869" x="2736850" y="1714500"/>
          <p14:tracePt t="27885" x="2743200" y="1708150"/>
          <p14:tracePt t="27902" x="2743200" y="1701800"/>
          <p14:tracePt t="27919" x="2743200" y="1695450"/>
          <p14:tracePt t="27936" x="2730500" y="1657350"/>
          <p14:tracePt t="27953" x="2597150" y="1587500"/>
          <p14:tracePt t="27970" x="2476500" y="1543050"/>
          <p14:tracePt t="27986" x="2343150" y="1517650"/>
          <p14:tracePt t="28003" x="2254250" y="1511300"/>
          <p14:tracePt t="28019" x="2203450" y="1511300"/>
          <p14:tracePt t="28036" x="2165350" y="1517650"/>
          <p14:tracePt t="28053" x="2133600" y="1530350"/>
          <p14:tracePt t="28069" x="2108200" y="1549400"/>
          <p14:tracePt t="28086" x="2076450" y="1574800"/>
          <p14:tracePt t="28102" x="2057400" y="1600200"/>
          <p14:tracePt t="28119" x="2032000" y="1612900"/>
          <p14:tracePt t="28135" x="2019300" y="1631950"/>
          <p14:tracePt t="28138" x="2012950" y="1638300"/>
          <p14:tracePt t="28152" x="2006600" y="1644650"/>
          <p14:tracePt t="28155" x="2006600" y="1651000"/>
          <p14:tracePt t="28170" x="2000250" y="1670050"/>
          <p14:tracePt t="28185" x="1987550" y="1695450"/>
          <p14:tracePt t="28203" x="1987550" y="1714500"/>
          <p14:tracePt t="28219" x="1987550" y="1733550"/>
          <p14:tracePt t="28236" x="1987550" y="1758950"/>
          <p14:tracePt t="28253" x="1987550" y="1778000"/>
          <p14:tracePt t="28269" x="2000250" y="1797050"/>
          <p14:tracePt t="28285" x="2025650" y="1816100"/>
          <p14:tracePt t="28302" x="2044700" y="1828800"/>
          <p14:tracePt t="28319" x="2089150" y="1841500"/>
          <p14:tracePt t="28335" x="2114550" y="1847850"/>
          <p14:tracePt t="28352" x="2152650" y="1847850"/>
          <p14:tracePt t="28354" x="2165350" y="1847850"/>
          <p14:tracePt t="28369" x="2203450" y="1847850"/>
          <p14:tracePt t="28385" x="2222500" y="1841500"/>
          <p14:tracePt t="28402" x="2247900" y="1835150"/>
          <p14:tracePt t="28419" x="2260600" y="1816100"/>
          <p14:tracePt t="28435" x="2273300" y="1803400"/>
          <p14:tracePt t="28453" x="2273300" y="1784350"/>
          <p14:tracePt t="28469" x="2273300" y="1771650"/>
          <p14:tracePt t="28486" x="2273300" y="1752600"/>
          <p14:tracePt t="28503" x="2273300" y="1733550"/>
          <p14:tracePt t="28519" x="2247900" y="1714500"/>
          <p14:tracePt t="28522" x="2228850" y="1701800"/>
          <p14:tracePt t="28535" x="2190750" y="1689100"/>
          <p14:tracePt t="28538" x="2146300" y="1676400"/>
          <p14:tracePt t="28552" x="2101850" y="1670050"/>
          <p14:tracePt t="28555" x="2044700" y="1657350"/>
          <p14:tracePt t="28569" x="1936750" y="1644650"/>
          <p14:tracePt t="28585" x="1866900" y="1644650"/>
          <p14:tracePt t="28602" x="1822450" y="1644650"/>
          <p14:tracePt t="28618" x="1797050" y="1644650"/>
          <p14:tracePt t="28635" x="1778000" y="1651000"/>
          <p14:tracePt t="28652" x="1765300" y="1663700"/>
          <p14:tracePt t="28668" x="1746250" y="1676400"/>
          <p14:tracePt t="28685" x="1733550" y="1701800"/>
          <p14:tracePt t="28702" x="1733550" y="1720850"/>
          <p14:tracePt t="28719" x="1720850" y="1746250"/>
          <p14:tracePt t="28735" x="1720850" y="1765300"/>
          <p14:tracePt t="28752" x="1720850" y="1778000"/>
          <p14:tracePt t="28769" x="1720850" y="1797050"/>
          <p14:tracePt t="28785" x="1720850" y="1809750"/>
          <p14:tracePt t="28802" x="1752600" y="1822450"/>
          <p14:tracePt t="28818" x="1784350" y="1828800"/>
          <p14:tracePt t="28835" x="1828800" y="1835150"/>
          <p14:tracePt t="28852" x="1873250" y="1835150"/>
          <p14:tracePt t="28868" x="1911350" y="1835150"/>
          <p14:tracePt t="28885" x="1955800" y="1835150"/>
          <p14:tracePt t="28902" x="1987550" y="1809750"/>
          <p14:tracePt t="28918" x="2000250" y="1784350"/>
          <p14:tracePt t="28935" x="2019300" y="1771650"/>
          <p14:tracePt t="28952" x="2025650" y="1752600"/>
          <p14:tracePt t="28969" x="2025650" y="1739900"/>
          <p14:tracePt t="28971" x="2025650" y="1720850"/>
          <p14:tracePt t="28985" x="2012950" y="1701800"/>
          <p14:tracePt t="29002" x="1987550" y="1676400"/>
          <p14:tracePt t="29019" x="1949450" y="1651000"/>
          <p14:tracePt t="29035" x="1847850" y="1638300"/>
          <p14:tracePt t="29052" x="1752600" y="1638300"/>
          <p14:tracePt t="29069" x="1695450" y="1638300"/>
          <p14:tracePt t="29085" x="1663700" y="1638300"/>
          <p14:tracePt t="29102" x="1631950" y="1644650"/>
          <p14:tracePt t="29118" x="1612900" y="1657350"/>
          <p14:tracePt t="29135" x="1600200" y="1689100"/>
          <p14:tracePt t="29138" x="1600200" y="1695450"/>
          <p14:tracePt t="29152" x="1600200" y="1714500"/>
          <p14:tracePt t="29168" x="1593850" y="1739900"/>
          <p14:tracePt t="29171" x="1593850" y="1758950"/>
          <p14:tracePt t="29185" x="1593850" y="1784350"/>
          <p14:tracePt t="29202" x="1593850" y="1816100"/>
          <p14:tracePt t="29218" x="1606550" y="1835150"/>
          <p14:tracePt t="29235" x="1631950" y="1860550"/>
          <p14:tracePt t="29252" x="1695450" y="1885950"/>
          <p14:tracePt t="29268" x="1771650" y="1898650"/>
          <p14:tracePt t="29285" x="1847850" y="1898650"/>
          <p14:tracePt t="29302" x="1936750" y="1898650"/>
          <p14:tracePt t="29319" x="2006600" y="1879600"/>
          <p14:tracePt t="29335" x="2044700" y="1854200"/>
          <p14:tracePt t="29337" x="2063750" y="1835150"/>
          <p14:tracePt t="29352" x="2070100" y="1822450"/>
          <p14:tracePt t="29368" x="2089150" y="1797050"/>
          <p14:tracePt t="29371" x="2095500" y="1784350"/>
          <p14:tracePt t="29385" x="2095500" y="1771650"/>
          <p14:tracePt t="29402" x="2095500" y="1758950"/>
          <p14:tracePt t="29418" x="2095500" y="1746250"/>
          <p14:tracePt t="29435" x="2082800" y="1739900"/>
          <p14:tracePt t="29452" x="2070100" y="1720850"/>
          <p14:tracePt t="29469" x="2038350" y="1714500"/>
          <p14:tracePt t="29485" x="2000250" y="1714500"/>
          <p14:tracePt t="29502" x="1974850" y="1714500"/>
          <p14:tracePt t="29519" x="1924050" y="1720850"/>
          <p14:tracePt t="29522" x="1905000" y="1727200"/>
          <p14:tracePt t="29535" x="1892300" y="1733550"/>
          <p14:tracePt t="29552" x="1873250" y="1765300"/>
          <p14:tracePt t="29554" x="1860550" y="1771650"/>
          <p14:tracePt t="29568" x="1854200" y="1790700"/>
          <p14:tracePt t="29571" x="1854200" y="1797050"/>
          <p14:tracePt t="29585" x="1854200" y="1816100"/>
          <p14:tracePt t="29602" x="1854200" y="1828800"/>
          <p14:tracePt t="29618" x="1860550" y="1847850"/>
          <p14:tracePt t="29635" x="1866900" y="1854200"/>
          <p14:tracePt t="29652" x="1879600" y="1860550"/>
          <p14:tracePt t="29668" x="1911350" y="1860550"/>
          <p14:tracePt t="29685" x="1968500" y="1860550"/>
          <p14:tracePt t="29702" x="2019300" y="1847850"/>
          <p14:tracePt t="29719" x="2063750" y="1828800"/>
          <p14:tracePt t="29722" x="2076450" y="1816100"/>
          <p14:tracePt t="29735" x="2089150" y="1803400"/>
          <p14:tracePt t="29738" x="2095500" y="1797050"/>
          <p14:tracePt t="29752" x="2108200" y="1778000"/>
          <p14:tracePt t="29769" x="2114550" y="1752600"/>
          <p14:tracePt t="29786" x="2114550" y="1739900"/>
          <p14:tracePt t="29803" x="2114550" y="1727200"/>
          <p14:tracePt t="29818" x="2108200" y="1714500"/>
          <p14:tracePt t="29835" x="2095500" y="1701800"/>
          <p14:tracePt t="29852" x="2070100" y="1695450"/>
          <p14:tracePt t="29868" x="2051050" y="1695450"/>
          <p14:tracePt t="29885" x="2025650" y="1695450"/>
          <p14:tracePt t="29902" x="2006600" y="1708150"/>
          <p14:tracePt t="29918" x="1993900" y="1733550"/>
          <p14:tracePt t="29935" x="1987550" y="1758950"/>
          <p14:tracePt t="29951" x="1987550" y="1784350"/>
          <p14:tracePt t="29968" x="1987550" y="1797050"/>
          <p14:tracePt t="29985" x="1987550" y="1809750"/>
          <p14:tracePt t="30003" x="1993900" y="1809750"/>
          <p14:tracePt t="30020" x="2006600" y="1809750"/>
          <p14:tracePt t="30035" x="2038350" y="1809750"/>
          <p14:tracePt t="30052" x="2082800" y="1797050"/>
          <p14:tracePt t="30068" x="2120900" y="1778000"/>
          <p14:tracePt t="30085" x="2139950" y="1746250"/>
          <p14:tracePt t="30102" x="2146300" y="1733550"/>
          <p14:tracePt t="30118" x="2146300" y="1727200"/>
          <p14:tracePt t="30135" x="2146300" y="1720850"/>
          <p14:tracePt t="30151" x="2146300" y="1714500"/>
          <p14:tracePt t="30168" x="2133600" y="1701800"/>
          <p14:tracePt t="30184" x="2120900" y="1695450"/>
          <p14:tracePt t="30201" x="2114550" y="1695450"/>
          <p14:tracePt t="30218" x="2108200" y="1695450"/>
          <p14:tracePt t="30257" x="2101850" y="1695450"/>
          <p14:tracePt t="30273" x="2095500" y="1695450"/>
          <p14:tracePt t="30281" x="2082800" y="1695450"/>
          <p14:tracePt t="30289" x="2076450" y="1695450"/>
          <p14:tracePt t="30301" x="2057400" y="1695450"/>
          <p14:tracePt t="30318" x="2006600" y="1695450"/>
          <p14:tracePt t="30334" x="1949450" y="1708150"/>
          <p14:tracePt t="30351" x="1905000" y="1733550"/>
          <p14:tracePt t="30368" x="1892300" y="1746250"/>
          <p14:tracePt t="30384" x="1873250" y="1765300"/>
          <p14:tracePt t="30426" x="1873250" y="1771650"/>
          <p14:tracePt t="30434" x="1873250" y="1784350"/>
          <p14:tracePt t="30441" x="1885950" y="1790700"/>
          <p14:tracePt t="30451" x="1905000" y="1803400"/>
          <p14:tracePt t="30468" x="1962150" y="1822450"/>
          <p14:tracePt t="30485" x="2038350" y="1828800"/>
          <p14:tracePt t="30501" x="2114550" y="1828800"/>
          <p14:tracePt t="30518" x="2165350" y="1822450"/>
          <p14:tracePt t="30535" x="2184400" y="1816100"/>
          <p14:tracePt t="30551" x="2190750" y="1803400"/>
          <p14:tracePt t="30568" x="2190750" y="1797050"/>
          <p14:tracePt t="30584" x="2190750" y="1784350"/>
          <p14:tracePt t="30586" x="2190750" y="1778000"/>
          <p14:tracePt t="30601" x="2190750" y="1771650"/>
          <p14:tracePt t="30962" x="0" y="0"/>
        </p14:tracePtLst>
        <p14:tracePtLst>
          <p14:tracePt t="31373" x="3302000" y="1549400"/>
          <p14:tracePt t="31396" x="3276600" y="1574800"/>
          <p14:tracePt t="31412" x="3263900" y="1631950"/>
          <p14:tracePt t="31423" x="3244850" y="1670050"/>
          <p14:tracePt t="31435" x="3232150" y="1746250"/>
          <p14:tracePt t="31451" x="3225800" y="1803400"/>
          <p14:tracePt t="31468" x="3219450" y="1841500"/>
          <p14:tracePt t="31486" x="3219450" y="1860550"/>
          <p14:tracePt t="31502" x="3219450" y="1866900"/>
          <p14:tracePt t="31570" x="3219450" y="1873250"/>
          <p14:tracePt t="31586" x="3225800" y="1860550"/>
          <p14:tracePt t="31594" x="3225800" y="1847850"/>
          <p14:tracePt t="31610" x="3232150" y="1835150"/>
          <p14:tracePt t="31762" x="0" y="0"/>
        </p14:tracePtLst>
        <p14:tracePtLst>
          <p14:tracePt t="32338" x="3644900" y="1651000"/>
          <p14:tracePt t="32357" x="3632200" y="1670050"/>
          <p14:tracePt t="32370" x="3625850" y="1701800"/>
          <p14:tracePt t="32384" x="3619500" y="1733550"/>
          <p14:tracePt t="32401" x="3619500" y="1790700"/>
          <p14:tracePt t="32418" x="3632200" y="1835150"/>
          <p14:tracePt t="32434" x="3644900" y="1866900"/>
          <p14:tracePt t="32451" x="3676650" y="1885950"/>
          <p14:tracePt t="32467" x="3695700" y="1898650"/>
          <p14:tracePt t="32484" x="3708400" y="1898650"/>
          <p14:tracePt t="32501" x="3721100" y="1898650"/>
          <p14:tracePt t="32626" x="0" y="0"/>
        </p14:tracePtLst>
        <p14:tracePtLst>
          <p14:tracePt t="33085" x="4413250" y="1606550"/>
          <p14:tracePt t="33100" x="4406900" y="1619250"/>
          <p14:tracePt t="33117" x="4400550" y="1644650"/>
          <p14:tracePt t="33127" x="4400550" y="1663700"/>
          <p14:tracePt t="33137" x="4400550" y="1714500"/>
          <p14:tracePt t="33150" x="4413250" y="1727200"/>
          <p14:tracePt t="33167" x="4445000" y="1784350"/>
          <p14:tracePt t="33184" x="4476750" y="1803400"/>
          <p14:tracePt t="33185" x="4489450" y="1822450"/>
          <p14:tracePt t="33200" x="4521200" y="1835150"/>
          <p14:tracePt t="33202" x="4533900" y="1847850"/>
          <p14:tracePt t="33217" x="4584700" y="1860550"/>
          <p14:tracePt t="33234" x="4610100" y="1860550"/>
          <p14:tracePt t="33251" x="4641850" y="1860550"/>
          <p14:tracePt t="33267" x="4667250" y="1860550"/>
          <p14:tracePt t="33284" x="4686300" y="1854200"/>
          <p14:tracePt t="33301" x="4705350" y="1841500"/>
          <p14:tracePt t="33317" x="4718050" y="1822450"/>
          <p14:tracePt t="33334" x="4737100" y="1790700"/>
          <p14:tracePt t="33350" x="4737100" y="1778000"/>
          <p14:tracePt t="33367" x="4749800" y="1758950"/>
          <p14:tracePt t="33387" x="4749800" y="1752600"/>
          <p14:tracePt t="33979" x="0" y="0"/>
        </p14:tracePtLst>
        <p14:tracePtLst>
          <p14:tracePt t="34398" x="5289550" y="1670050"/>
          <p14:tracePt t="34435" x="5283200" y="1670050"/>
          <p14:tracePt t="34453" x="5283200" y="1689100"/>
          <p14:tracePt t="34466" x="5283200" y="1720850"/>
          <p14:tracePt t="34484" x="5283200" y="1746250"/>
          <p14:tracePt t="34501" x="5289550" y="1778000"/>
          <p14:tracePt t="34517" x="5302250" y="1797050"/>
          <p14:tracePt t="34534" x="5314950" y="1816100"/>
          <p14:tracePt t="34551" x="5321300" y="1816100"/>
          <p14:tracePt t="34567" x="5340350" y="1822450"/>
          <p14:tracePt t="34583" x="5346700" y="1822450"/>
          <p14:tracePt t="34600" x="5353050" y="1822450"/>
          <p14:tracePt t="34616" x="5359400" y="1822450"/>
          <p14:tracePt t="34633" x="5378450" y="1822450"/>
          <p14:tracePt t="34650" x="5391150" y="1809750"/>
          <p14:tracePt t="34666" x="5397500" y="1797050"/>
          <p14:tracePt t="34683" x="5416550" y="1771650"/>
          <p14:tracePt t="34700" x="5422900" y="1752600"/>
          <p14:tracePt t="34716" x="5429250" y="1733550"/>
          <p14:tracePt t="34733" x="5441950" y="1714500"/>
          <p14:tracePt t="34750" x="5448300" y="1714500"/>
          <p14:tracePt t="34767" x="5448300" y="1708150"/>
          <p14:tracePt t="34783" x="5454650" y="1695450"/>
          <p14:tracePt t="34800" x="5461000" y="1695450"/>
          <p14:tracePt t="34842" x="5467350" y="1695450"/>
          <p14:tracePt t="34850" x="5480050" y="1695450"/>
          <p14:tracePt t="34857" x="5486400" y="1708150"/>
          <p14:tracePt t="34866" x="5492750" y="1720850"/>
          <p14:tracePt t="34883" x="5511800" y="1739900"/>
          <p14:tracePt t="34900" x="5518150" y="1752600"/>
          <p14:tracePt t="34916" x="5518150" y="1771650"/>
          <p14:tracePt t="34933" x="5524500" y="1778000"/>
          <p14:tracePt t="34950" x="5524500" y="1784350"/>
          <p14:tracePt t="34966" x="5524500" y="1790700"/>
          <p14:tracePt t="34983" x="5524500" y="1797050"/>
          <p14:tracePt t="35000" x="5524500" y="1803400"/>
          <p14:tracePt t="35017" x="5524500" y="1809750"/>
          <p14:tracePt t="35033" x="5499100" y="1822450"/>
          <p14:tracePt t="35050" x="5480050" y="1822450"/>
          <p14:tracePt t="35066" x="5461000" y="1822450"/>
          <p14:tracePt t="35083" x="5441950" y="1822450"/>
          <p14:tracePt t="35514" x="0" y="0"/>
        </p14:tracePtLst>
        <p14:tracePtLst>
          <p14:tracePt t="40875" x="590550" y="1727200"/>
          <p14:tracePt t="40884" x="596900" y="1727200"/>
          <p14:tracePt t="40898" x="628650" y="1739900"/>
          <p14:tracePt t="40914" x="692150" y="1746250"/>
          <p14:tracePt t="40931" x="787400" y="1771650"/>
          <p14:tracePt t="40948" x="920750" y="1778000"/>
          <p14:tracePt t="40964" x="1098550" y="1778000"/>
          <p14:tracePt t="40981" x="1314450" y="1778000"/>
          <p14:tracePt t="40998" x="1619250" y="1778000"/>
          <p14:tracePt t="41015" x="2051050" y="1778000"/>
          <p14:tracePt t="41031" x="2546350" y="1778000"/>
          <p14:tracePt t="41048" x="3048000" y="1778000"/>
          <p14:tracePt t="41051" x="3302000" y="1778000"/>
          <p14:tracePt t="41064" x="3543300" y="1778000"/>
          <p14:tracePt t="41082" x="4171950" y="1778000"/>
          <p14:tracePt t="41098" x="4476750" y="1778000"/>
          <p14:tracePt t="41115" x="4705350" y="1778000"/>
          <p14:tracePt t="41131" x="4883150" y="1778000"/>
          <p14:tracePt t="41148" x="5029200" y="1778000"/>
          <p14:tracePt t="41164" x="5149850" y="1778000"/>
          <p14:tracePt t="41181" x="5226050" y="1778000"/>
          <p14:tracePt t="41198" x="5283200" y="1778000"/>
          <p14:tracePt t="41214" x="5321300" y="1778000"/>
          <p14:tracePt t="41217" x="5346700" y="1778000"/>
          <p14:tracePt t="41231" x="5365750" y="1778000"/>
          <p14:tracePt t="41247" x="5410200" y="1778000"/>
          <p14:tracePt t="41264" x="5441950" y="1778000"/>
          <p14:tracePt t="41265" x="5448300" y="1778000"/>
          <p14:tracePt t="41281" x="5454650" y="1778000"/>
          <p14:tracePt t="41428" x="5435600" y="1778000"/>
          <p14:tracePt t="41435" x="5403850" y="1778000"/>
          <p14:tracePt t="41435" x="0" y="0"/>
        </p14:tracePtLst>
        <p14:tracePtLst>
          <p14:tracePt t="42323" x="730250" y="1682750"/>
          <p14:tracePt t="42365" x="730250" y="1695450"/>
          <p14:tracePt t="42381" x="730250" y="1708150"/>
          <p14:tracePt t="42397" x="730250" y="1727200"/>
          <p14:tracePt t="42413" x="742950" y="1752600"/>
          <p14:tracePt t="42423" x="755650" y="1771650"/>
          <p14:tracePt t="42432" x="774700" y="1784350"/>
          <p14:tracePt t="42447" x="819150" y="1809750"/>
          <p14:tracePt t="42464" x="895350" y="1841500"/>
          <p14:tracePt t="42466" x="939800" y="1847850"/>
          <p14:tracePt t="42481" x="1041400" y="1866900"/>
          <p14:tracePt t="42498" x="1098550" y="1866900"/>
          <p14:tracePt t="42514" x="1143000" y="1866900"/>
          <p14:tracePt t="42531" x="1168400" y="1866900"/>
          <p14:tracePt t="42548" x="1181100" y="1866900"/>
          <p14:tracePt t="42565" x="1187450" y="1860550"/>
          <p14:tracePt t="42582" x="1187450" y="1854200"/>
          <p14:tracePt t="42598" x="1193800" y="1835150"/>
          <p14:tracePt t="42614" x="1193800" y="1816100"/>
          <p14:tracePt t="42632" x="1193800" y="1790700"/>
          <p14:tracePt t="42635" x="1193800" y="1771650"/>
          <p14:tracePt t="42647" x="1187450" y="1758950"/>
          <p14:tracePt t="42664" x="1187450" y="1733550"/>
          <p14:tracePt t="42667" x="1181100" y="1733550"/>
          <p14:tracePt t="42681" x="1174750" y="1727200"/>
          <p14:tracePt t="42842" x="0" y="0"/>
        </p14:tracePtLst>
        <p14:tracePtLst>
          <p14:tracePt t="43334" x="1568450" y="1587500"/>
          <p14:tracePt t="43354" x="1562100" y="1587500"/>
          <p14:tracePt t="43364" x="1555750" y="1587500"/>
          <p14:tracePt t="43380" x="1549400" y="1593850"/>
          <p14:tracePt t="43397" x="1543050" y="1600200"/>
          <p14:tracePt t="43413" x="1543050" y="1625600"/>
          <p14:tracePt t="43430" x="1543050" y="1644650"/>
          <p14:tracePt t="43447" x="1549400" y="1682750"/>
          <p14:tracePt t="43463" x="1581150" y="1727200"/>
          <p14:tracePt t="43480" x="1663700" y="1771650"/>
          <p14:tracePt t="43482" x="1720850" y="1797050"/>
          <p14:tracePt t="43497" x="1873250" y="1841500"/>
          <p14:tracePt t="43513" x="2006600" y="1873250"/>
          <p14:tracePt t="43530" x="2133600" y="1898650"/>
          <p14:tracePt t="43547" x="2184400" y="1898650"/>
          <p14:tracePt t="43564" x="2216150" y="1898650"/>
          <p14:tracePt t="43581" x="2228850" y="1892300"/>
          <p14:tracePt t="43597" x="2241550" y="1885950"/>
          <p14:tracePt t="43614" x="2254250" y="1873250"/>
          <p14:tracePt t="43631" x="2260600" y="1847850"/>
          <p14:tracePt t="43647" x="2260600" y="1835150"/>
          <p14:tracePt t="43663" x="2260600" y="1816100"/>
          <p14:tracePt t="43680" x="2260600" y="1803400"/>
          <p14:tracePt t="43682" x="2260600" y="1797050"/>
          <p14:tracePt t="43906" x="0" y="0"/>
        </p14:tracePtLst>
        <p14:tracePtLst>
          <p14:tracePt t="44340" x="2749550" y="1644650"/>
          <p14:tracePt t="44348" x="2743200" y="1644650"/>
          <p14:tracePt t="44371" x="2743200" y="1651000"/>
          <p14:tracePt t="44380" x="2736850" y="1663700"/>
          <p14:tracePt t="44397" x="2730500" y="1676400"/>
          <p14:tracePt t="44413" x="2730500" y="1701800"/>
          <p14:tracePt t="44430" x="2749550" y="1739900"/>
          <p14:tracePt t="44447" x="2768600" y="1771650"/>
          <p14:tracePt t="44463" x="2819400" y="1809750"/>
          <p14:tracePt t="44480" x="2876550" y="1841500"/>
          <p14:tracePt t="44497" x="2914650" y="1860550"/>
          <p14:tracePt t="44501" x="2921000" y="1860550"/>
          <p14:tracePt t="44513" x="2927350" y="1860550"/>
          <p14:tracePt t="44564" x="2933700" y="1860550"/>
          <p14:tracePt t="44571" x="2933700" y="1854200"/>
          <p14:tracePt t="44580" x="2933700" y="1847850"/>
          <p14:tracePt t="44597" x="2933700" y="1809750"/>
          <p14:tracePt t="44614" x="2933700" y="1771650"/>
          <p14:tracePt t="44631" x="2927350" y="1758950"/>
          <p14:tracePt t="44647" x="2921000" y="1727200"/>
          <p14:tracePt t="44663" x="2914650" y="1727200"/>
          <p14:tracePt t="44771" x="2914650" y="1746250"/>
          <p14:tracePt t="44786" x="2914650" y="1771650"/>
          <p14:tracePt t="44806" x="2914650" y="1784350"/>
          <p14:tracePt t="44819" x="2914650" y="1790700"/>
          <p14:tracePt t="44830" x="2914650" y="1797050"/>
          <p14:tracePt t="44847" x="2914650" y="1803400"/>
          <p14:tracePt t="44876" x="2908300" y="1809750"/>
          <p14:tracePt t="44887" x="2901950" y="1816100"/>
          <p14:tracePt t="44897" x="2895600" y="1816100"/>
          <p14:tracePt t="44995" x="0" y="0"/>
        </p14:tracePtLst>
        <p14:tracePtLst>
          <p14:tracePt t="45276" x="1917700" y="1612900"/>
          <p14:tracePt t="45285" x="1905000" y="1612900"/>
          <p14:tracePt t="45298" x="1885950" y="1612900"/>
          <p14:tracePt t="45314" x="1854200" y="1619250"/>
          <p14:tracePt t="45331" x="1816100" y="1638300"/>
          <p14:tracePt t="45346" x="1797050" y="1657350"/>
          <p14:tracePt t="45364" x="1778000" y="1682750"/>
          <p14:tracePt t="45380" x="1758950" y="1714500"/>
          <p14:tracePt t="45396" x="1752600" y="1746250"/>
          <p14:tracePt t="45413" x="1752600" y="1778000"/>
          <p14:tracePt t="45429" x="1758950" y="1816100"/>
          <p14:tracePt t="45446" x="1778000" y="1835150"/>
          <p14:tracePt t="45463" x="1835150" y="1860550"/>
          <p14:tracePt t="45479" x="1949450" y="1885950"/>
          <p14:tracePt t="45483" x="2012950" y="1905000"/>
          <p14:tracePt t="45496" x="2089150" y="1911350"/>
          <p14:tracePt t="45513" x="2279650" y="1911350"/>
          <p14:tracePt t="45529" x="2368550" y="1911350"/>
          <p14:tracePt t="45546" x="2406650" y="1892300"/>
          <p14:tracePt t="45563" x="2413000" y="1879600"/>
          <p14:tracePt t="45580" x="2413000" y="1873250"/>
          <p14:tracePt t="45596" x="2413000" y="1860550"/>
          <p14:tracePt t="45613" x="2413000" y="1841500"/>
          <p14:tracePt t="45630" x="2406650" y="1803400"/>
          <p14:tracePt t="45646" x="2368550" y="1765300"/>
          <p14:tracePt t="45663" x="2273300" y="1720850"/>
          <p14:tracePt t="45680" x="2184400" y="1695450"/>
          <p14:tracePt t="45682" x="2152650" y="1689100"/>
          <p14:tracePt t="45696" x="2127250" y="1682750"/>
          <p14:tracePt t="45698" x="2108200" y="1682750"/>
          <p14:tracePt t="45713" x="2089150" y="1682750"/>
          <p14:tracePt t="45729" x="2082800" y="1682750"/>
          <p14:tracePt t="45754" x="2076450" y="1682750"/>
          <p14:tracePt t="45763" x="2070100" y="1682750"/>
          <p14:tracePt t="45779" x="2044700" y="1695450"/>
          <p14:tracePt t="45797" x="2012950" y="1720850"/>
          <p14:tracePt t="45813" x="1993900" y="1752600"/>
          <p14:tracePt t="45830" x="1981200" y="1784350"/>
          <p14:tracePt t="45846" x="1974850" y="1809750"/>
          <p14:tracePt t="45850" x="1974850" y="1822450"/>
          <p14:tracePt t="45863" x="1974850" y="1835150"/>
          <p14:tracePt t="45880" x="1981200" y="1860550"/>
          <p14:tracePt t="45896" x="2006600" y="1885950"/>
          <p14:tracePt t="45897" x="2025650" y="1892300"/>
          <p14:tracePt t="45913" x="2044700" y="1898650"/>
          <p14:tracePt t="45914" x="2070100" y="1905000"/>
          <p14:tracePt t="45929" x="2101850" y="1911350"/>
          <p14:tracePt t="45946" x="2133600" y="1911350"/>
          <p14:tracePt t="45963" x="2178050" y="1905000"/>
          <p14:tracePt t="45979" x="2203450" y="1879600"/>
          <p14:tracePt t="45996" x="2216150" y="1854200"/>
          <p14:tracePt t="46013" x="2222500" y="1822450"/>
          <p14:tracePt t="46029" x="2222500" y="1797050"/>
          <p14:tracePt t="46046" x="2222500" y="1778000"/>
          <p14:tracePt t="46063" x="2190750" y="1752600"/>
          <p14:tracePt t="46080" x="2120900" y="1727200"/>
          <p14:tracePt t="46083" x="2076450" y="1708150"/>
          <p14:tracePt t="46096" x="2032000" y="1701800"/>
          <p14:tracePt t="46113" x="1943100" y="1695450"/>
          <p14:tracePt t="46130" x="1905000" y="1695450"/>
          <p14:tracePt t="46146" x="1892300" y="1708150"/>
          <p14:tracePt t="46163" x="1885950" y="1714500"/>
          <p14:tracePt t="46180" x="1885950" y="1727200"/>
          <p14:tracePt t="46196" x="1885950" y="1739900"/>
          <p14:tracePt t="46213" x="1885950" y="1765300"/>
          <p14:tracePt t="46229" x="1911350" y="1778000"/>
          <p14:tracePt t="46246" x="1949450" y="1790700"/>
          <p14:tracePt t="46263" x="1981200" y="1790700"/>
          <p14:tracePt t="46279" x="2032000" y="1790700"/>
          <p14:tracePt t="46282" x="2044700" y="1790700"/>
          <p14:tracePt t="46296" x="2057400" y="1790700"/>
          <p14:tracePt t="46299" x="2076450" y="1790700"/>
          <p14:tracePt t="46313" x="2082800" y="1784350"/>
          <p14:tracePt t="46330" x="2082800" y="1778000"/>
          <p14:tracePt t="46346" x="2082800" y="1765300"/>
          <p14:tracePt t="46363" x="2082800" y="1746250"/>
          <p14:tracePt t="46379" x="2070100" y="1733550"/>
          <p14:tracePt t="46396" x="2051050" y="1727200"/>
          <p14:tracePt t="46413" x="2038350" y="1727200"/>
          <p14:tracePt t="46446" x="2025650" y="1727200"/>
          <p14:tracePt t="46463" x="2019300" y="1727200"/>
          <p14:tracePt t="46490" x="2019300" y="1733550"/>
          <p14:tracePt t="46506" x="2019300" y="1746250"/>
          <p14:tracePt t="46514" x="2019300" y="1752600"/>
          <p14:tracePt t="46529" x="2032000" y="1752600"/>
          <p14:tracePt t="46614" x="2038350" y="1752600"/>
          <p14:tracePt t="46636" x="2038350" y="1739900"/>
          <p14:tracePt t="46652" x="2000250" y="1720850"/>
          <p14:tracePt t="46676" x="1943100" y="1701800"/>
          <p14:tracePt t="46691" x="1911350" y="1701800"/>
          <p14:tracePt t="46701" x="1892300" y="1701800"/>
          <p14:tracePt t="46712" x="1873250" y="1701800"/>
          <p14:tracePt t="46729" x="1860550" y="1727200"/>
          <p14:tracePt t="46746" x="1860550" y="1752600"/>
          <p14:tracePt t="46762" x="1860550" y="1784350"/>
          <p14:tracePt t="46779" x="1873250" y="1803400"/>
          <p14:tracePt t="46796" x="1898650" y="1816100"/>
          <p14:tracePt t="46812" x="1911350" y="1822450"/>
          <p14:tracePt t="46829" x="1936750" y="1822450"/>
          <p14:tracePt t="46846" x="1974850" y="1822450"/>
          <p14:tracePt t="46862" x="2012950" y="1809750"/>
          <p14:tracePt t="46879" x="2038350" y="1784350"/>
          <p14:tracePt t="46882" x="2044700" y="1771650"/>
          <p14:tracePt t="46896" x="2044700" y="1765300"/>
          <p14:tracePt t="46912" x="2044700" y="1758950"/>
          <p14:tracePt t="47159" x="0" y="0"/>
        </p14:tracePtLst>
        <p14:tracePtLst>
          <p14:tracePt t="47452" x="1187450" y="2095500"/>
          <p14:tracePt t="47461" x="1168400" y="2101850"/>
          <p14:tracePt t="47471" x="1155700" y="2114550"/>
          <p14:tracePt t="47479" x="1143000" y="2127250"/>
          <p14:tracePt t="47495" x="1104900" y="2146300"/>
          <p14:tracePt t="47512" x="1073150" y="2171700"/>
          <p14:tracePt t="47529" x="1060450" y="2197100"/>
          <p14:tracePt t="47545" x="1054100" y="2222500"/>
          <p14:tracePt t="47563" x="1054100" y="2241550"/>
          <p14:tracePt t="47579" x="1054100" y="2279650"/>
          <p14:tracePt t="47596" x="1060450" y="2305050"/>
          <p14:tracePt t="47613" x="1098550" y="2343150"/>
          <p14:tracePt t="47629" x="1168400" y="2387600"/>
          <p14:tracePt t="47645" x="1276350" y="2438400"/>
          <p14:tracePt t="47662" x="1435100" y="2470150"/>
          <p14:tracePt t="47679" x="1657350" y="2514600"/>
          <p14:tracePt t="47682" x="1784350" y="2546350"/>
          <p14:tracePt t="47695" x="1905000" y="2565400"/>
          <p14:tracePt t="47712" x="2127250" y="2609850"/>
          <p14:tracePt t="47713" x="2209800" y="2616200"/>
          <p14:tracePt t="47729" x="2311400" y="2616200"/>
          <p14:tracePt t="47745" x="2355850" y="2616200"/>
          <p14:tracePt t="47762" x="2374900" y="2603500"/>
          <p14:tracePt t="47779" x="2387600" y="2571750"/>
          <p14:tracePt t="47795" x="2387600" y="2546350"/>
          <p14:tracePt t="47812" x="2387600" y="2514600"/>
          <p14:tracePt t="47829" x="2387600" y="2463800"/>
          <p14:tracePt t="47846" x="2349500" y="2400300"/>
          <p14:tracePt t="47862" x="2279650" y="2336800"/>
          <p14:tracePt t="47879" x="2203450" y="2292350"/>
          <p14:tracePt t="47895" x="2133600" y="2266950"/>
          <p14:tracePt t="47898" x="2108200" y="2260600"/>
          <p14:tracePt t="47912" x="2095500" y="2260600"/>
          <p14:tracePt t="47929" x="2063750" y="2260600"/>
          <p14:tracePt t="47930" x="2044700" y="2260600"/>
          <p14:tracePt t="47945" x="2000250" y="2260600"/>
          <p14:tracePt t="47962" x="1911350" y="2266950"/>
          <p14:tracePt t="47979" x="1822450" y="2279650"/>
          <p14:tracePt t="47995" x="1714500" y="2298700"/>
          <p14:tracePt t="48012" x="1644650" y="2317750"/>
          <p14:tracePt t="48029" x="1612900" y="2330450"/>
          <p14:tracePt t="48045" x="1587500" y="2343150"/>
          <p14:tracePt t="48079" x="1581150" y="2349500"/>
          <p14:tracePt t="48096" x="1581150" y="2362200"/>
          <p14:tracePt t="48112" x="1581150" y="2374900"/>
          <p14:tracePt t="48129" x="1606550" y="2425700"/>
          <p14:tracePt t="48146" x="1689100" y="2451100"/>
          <p14:tracePt t="48162" x="1822450" y="2482850"/>
          <p14:tracePt t="48178" x="1949450" y="2508250"/>
          <p14:tracePt t="48195" x="2006600" y="2514600"/>
          <p14:tracePt t="48212" x="2025650" y="2514600"/>
          <p14:tracePt t="48229" x="2032000" y="2514600"/>
          <p14:tracePt t="48626" x="0" y="0"/>
        </p14:tracePtLst>
        <p14:tracePtLst>
          <p14:tracePt t="50661" x="3486150" y="1619250"/>
          <p14:tracePt t="50674" x="3473450" y="1638300"/>
          <p14:tracePt t="50690" x="3454400" y="1682750"/>
          <p14:tracePt t="50700" x="3448050" y="1695450"/>
          <p14:tracePt t="50711" x="3441700" y="1714500"/>
          <p14:tracePt t="50714" x="3441700" y="1727200"/>
          <p14:tracePt t="50728" x="3441700" y="1733550"/>
          <p14:tracePt t="50745" x="3441700" y="1771650"/>
          <p14:tracePt t="50761" x="3448050" y="1816100"/>
          <p14:tracePt t="50778" x="3479800" y="1866900"/>
          <p14:tracePt t="50794" x="3530600" y="1898650"/>
          <p14:tracePt t="50811" x="3568700" y="1924050"/>
          <p14:tracePt t="50828" x="3594100" y="1943100"/>
          <p14:tracePt t="50947" x="3606800" y="1943100"/>
          <p14:tracePt t="50948" x="0" y="0"/>
        </p14:tracePtLst>
        <p14:tracePtLst>
          <p14:tracePt t="51180" x="3848100" y="1873250"/>
          <p14:tracePt t="51243" x="3841750" y="1873250"/>
          <p14:tracePt t="51260" x="3822700" y="1873250"/>
          <p14:tracePt t="51274" x="3790950" y="1873250"/>
          <p14:tracePt t="51287" x="3778250" y="1873250"/>
          <p14:tracePt t="51290" x="3752850" y="1879600"/>
          <p14:tracePt t="51302" x="3740150" y="1885950"/>
          <p14:tracePt t="51315" x="3733800" y="1892300"/>
          <p14:tracePt t="51329" x="3721100" y="1898650"/>
          <p14:tracePt t="51403" x="3727450" y="1898650"/>
          <p14:tracePt t="51413" x="3746500" y="1898650"/>
          <p14:tracePt t="51428" x="3810000" y="1898650"/>
          <p14:tracePt t="51445" x="3937000" y="1911350"/>
          <p14:tracePt t="51461" x="4127500" y="1917700"/>
          <p14:tracePt t="51478" x="4343400" y="1943100"/>
          <p14:tracePt t="51494" x="4641850" y="1974850"/>
          <p14:tracePt t="51511" x="4997450" y="1987550"/>
          <p14:tracePt t="51527" x="5365750" y="1987550"/>
          <p14:tracePt t="51530" x="5480050" y="1987550"/>
          <p14:tracePt t="51544" x="5575300" y="1987550"/>
          <p14:tracePt t="51546" x="5638800" y="1987550"/>
          <p14:tracePt t="51561" x="5683250" y="1987550"/>
          <p14:tracePt t="51578" x="5689600" y="1987550"/>
          <p14:tracePt t="51709" x="5695950" y="1987550"/>
          <p14:tracePt t="51720" x="5702300" y="1987550"/>
          <p14:tracePt t="51734" x="5746750" y="1987550"/>
          <p14:tracePt t="51746" x="5791200" y="1987550"/>
          <p14:tracePt t="51761" x="5848350" y="1987550"/>
          <p14:tracePt t="51777" x="5911850" y="1987550"/>
          <p14:tracePt t="51794" x="6000750" y="1987550"/>
          <p14:tracePt t="51811" x="6045200" y="1987550"/>
          <p14:tracePt t="51828" x="6070600" y="1987550"/>
          <p14:tracePt t="51845" x="6083300" y="1987550"/>
          <p14:tracePt t="51861" x="6102350" y="1987550"/>
          <p14:tracePt t="51878" x="6121400" y="1981200"/>
          <p14:tracePt t="51895" x="6172200" y="1974850"/>
          <p14:tracePt t="51911" x="6216650" y="1962150"/>
          <p14:tracePt t="51927" x="6223000" y="1962150"/>
          <p14:tracePt t="51944" x="6229350" y="1962150"/>
          <p14:tracePt t="52059" x="6216650" y="1962150"/>
          <p14:tracePt t="52071" x="6184900" y="1962150"/>
          <p14:tracePt t="52084" x="6102350" y="1962150"/>
          <p14:tracePt t="52100" x="5930900" y="1962150"/>
          <p14:tracePt t="52112" x="5829300" y="1962150"/>
          <p14:tracePt t="52115" x="5715000" y="1962150"/>
          <p14:tracePt t="52127" x="5549900" y="1962150"/>
          <p14:tracePt t="52144" x="5162550" y="1962150"/>
          <p14:tracePt t="52146" x="4991100" y="1962150"/>
          <p14:tracePt t="52161" x="4813300" y="1962150"/>
          <p14:tracePt t="52162" x="4686300" y="1962150"/>
          <p14:tracePt t="52177" x="4464050" y="1962150"/>
          <p14:tracePt t="52194" x="4292600" y="1962150"/>
          <p14:tracePt t="52211" x="4191000" y="1962150"/>
          <p14:tracePt t="52227" x="4083050" y="1955800"/>
          <p14:tracePt t="52244" x="3994150" y="1949450"/>
          <p14:tracePt t="52260" x="3886200" y="1949450"/>
          <p14:tracePt t="52277" x="3778250" y="1943100"/>
          <p14:tracePt t="52294" x="3714750" y="1943100"/>
          <p14:tracePt t="52310" x="3638550" y="1936750"/>
          <p14:tracePt t="52327" x="3568700" y="1936750"/>
          <p14:tracePt t="52346" x="3473450" y="1936750"/>
          <p14:tracePt t="52362" x="3429000" y="1936750"/>
          <p14:tracePt t="52379" x="3409950" y="1936750"/>
          <p14:tracePt t="52395" x="3403600" y="1936750"/>
          <p14:tracePt t="52491" x="3416300" y="1936750"/>
          <p14:tracePt t="52504" x="3441700" y="1936750"/>
          <p14:tracePt t="52519" x="3562350" y="1936750"/>
          <p14:tracePt t="52530" x="3810000" y="1936750"/>
          <p14:tracePt t="52544" x="4006850" y="1936750"/>
          <p14:tracePt t="52561" x="4438650" y="1936750"/>
          <p14:tracePt t="52563" x="4654550" y="1936750"/>
          <p14:tracePt t="52578" x="5003800" y="1936750"/>
          <p14:tracePt t="52595" x="5181600" y="1936750"/>
          <p14:tracePt t="52611" x="5245100" y="1936750"/>
          <p14:tracePt t="52628" x="5283200" y="1936750"/>
          <p14:tracePt t="52645" x="5321300" y="1936750"/>
          <p14:tracePt t="52661" x="5384800" y="1936750"/>
          <p14:tracePt t="52678" x="5473700" y="1936750"/>
          <p14:tracePt t="52694" x="5549900" y="1936750"/>
          <p14:tracePt t="52710" x="5594350" y="1936750"/>
          <p14:tracePt t="52727" x="5619750" y="1936750"/>
          <p14:tracePt t="52744" x="5638800" y="1936750"/>
          <p14:tracePt t="52746" x="5651500" y="1936750"/>
          <p14:tracePt t="52760" x="5664200" y="1936750"/>
          <p14:tracePt t="52777" x="5715000" y="1936750"/>
          <p14:tracePt t="52793" x="5746750" y="1936750"/>
          <p14:tracePt t="52810" x="5772150" y="1936750"/>
          <p14:tracePt t="52827" x="5791200" y="1936750"/>
          <p14:tracePt t="52844" x="5803900" y="1936750"/>
          <p14:tracePt t="52860" x="5816600" y="1936750"/>
          <p14:tracePt t="52877" x="5835650" y="1936750"/>
          <p14:tracePt t="52894" x="5861050" y="1936750"/>
          <p14:tracePt t="52910" x="5880100" y="1936750"/>
          <p14:tracePt t="52927" x="5886450" y="1936750"/>
          <p14:tracePt t="53730" x="0" y="0"/>
        </p14:tracePtLst>
        <p14:tracePtLst>
          <p14:tracePt t="54699" x="4546600" y="1631950"/>
          <p14:tracePt t="54707" x="4540250" y="1631950"/>
          <p14:tracePt t="54716" x="4540250" y="1638300"/>
          <p14:tracePt t="54727" x="4540250" y="1644650"/>
          <p14:tracePt t="54743" x="4540250" y="1682750"/>
          <p14:tracePt t="54759" x="4546600" y="1720850"/>
          <p14:tracePt t="54776" x="4578350" y="1758950"/>
          <p14:tracePt t="54778" x="4597400" y="1771650"/>
          <p14:tracePt t="54793" x="4641850" y="1809750"/>
          <p14:tracePt t="54810" x="4711700" y="1847850"/>
          <p14:tracePt t="54826" x="4806950" y="1879600"/>
          <p14:tracePt t="54843" x="4895850" y="1892300"/>
          <p14:tracePt t="54859" x="4972050" y="1892300"/>
          <p14:tracePt t="54876" x="5016500" y="1892300"/>
          <p14:tracePt t="54893" x="5048250" y="1892300"/>
          <p14:tracePt t="54909" x="5054600" y="1879600"/>
          <p14:tracePt t="54926" x="5054600" y="1860550"/>
          <p14:tracePt t="54943" x="5054600" y="1828800"/>
          <p14:tracePt t="54960" x="5054600" y="1803400"/>
          <p14:tracePt t="54962" x="5041900" y="1790700"/>
          <p14:tracePt t="54976" x="5041900" y="1778000"/>
          <p14:tracePt t="54993" x="5010150" y="1752600"/>
          <p14:tracePt t="55009" x="4997450" y="1733550"/>
          <p14:tracePt t="55026" x="4978400" y="1727200"/>
          <p14:tracePt t="55043" x="4972050" y="1727200"/>
          <p14:tracePt t="55060" x="4959350" y="1727200"/>
          <p14:tracePt t="55076" x="4946650" y="1727200"/>
          <p14:tracePt t="55093" x="4927600" y="1727200"/>
          <p14:tracePt t="55110" x="4889500" y="1746250"/>
          <p14:tracePt t="55113" x="4870450" y="1771650"/>
          <p14:tracePt t="55127" x="4864100" y="1809750"/>
          <p14:tracePt t="55129" x="4857750" y="1841500"/>
          <p14:tracePt t="55143" x="4857750" y="1860550"/>
          <p14:tracePt t="55145" x="4857750" y="1885950"/>
          <p14:tracePt t="55160" x="4857750" y="1911350"/>
          <p14:tracePt t="55163" x="4864100" y="1917700"/>
          <p14:tracePt t="55176" x="4870450" y="1930400"/>
          <p14:tracePt t="55179" x="4876800" y="1936750"/>
          <p14:tracePt t="55193" x="4889500" y="1936750"/>
          <p14:tracePt t="55209" x="4921250" y="1936750"/>
          <p14:tracePt t="55226" x="4959350" y="1924050"/>
          <p14:tracePt t="55243" x="4997450" y="1892300"/>
          <p14:tracePt t="55259" x="5022850" y="1860550"/>
          <p14:tracePt t="55276" x="5041900" y="1822450"/>
          <p14:tracePt t="55293" x="5041900" y="1816100"/>
          <p14:tracePt t="55482" x="0" y="0"/>
        </p14:tracePtLst>
        <p14:tracePtLst>
          <p14:tracePt t="56589" x="5378450" y="1651000"/>
          <p14:tracePt t="56605" x="5378450" y="1657350"/>
          <p14:tracePt t="56615" x="5378450" y="1670050"/>
          <p14:tracePt t="56627" x="5378450" y="1695450"/>
          <p14:tracePt t="56643" x="5378450" y="1727200"/>
          <p14:tracePt t="56660" x="5384800" y="1758950"/>
          <p14:tracePt t="56676" x="5403850" y="1784350"/>
          <p14:tracePt t="56693" x="5429250" y="1809750"/>
          <p14:tracePt t="56709" x="5448300" y="1835150"/>
          <p14:tracePt t="56726" x="5473700" y="1841500"/>
          <p14:tracePt t="56743" x="5492750" y="1847850"/>
          <p14:tracePt t="56759" x="5505450" y="1854200"/>
          <p14:tracePt t="56810" x="5518150" y="1854200"/>
          <p14:tracePt t="56822" x="5524500" y="1847850"/>
          <p14:tracePt t="56838" x="5530850" y="1835150"/>
          <p14:tracePt t="56852" x="5537200" y="1822450"/>
          <p14:tracePt t="56864" x="5537200" y="1809750"/>
          <p14:tracePt t="56876" x="5543550" y="1784350"/>
          <p14:tracePt t="56893" x="5543550" y="1778000"/>
          <p14:tracePt t="56914" x="5549900" y="1778000"/>
          <p14:tracePt t="56957" x="5562600" y="1771650"/>
          <p14:tracePt t="56971" x="5568950" y="1765300"/>
          <p14:tracePt t="56989" x="5581650" y="1765300"/>
          <p14:tracePt t="57003" x="5588000" y="1765300"/>
          <p14:tracePt t="57026" x="5600700" y="1765300"/>
          <p14:tracePt t="57042" x="5600700" y="1778000"/>
          <p14:tracePt t="57164" x="5594350" y="1866900"/>
          <p14:tracePt t="57169" x="5581650" y="1866900"/>
          <p14:tracePt t="57178" x="5562600" y="1866900"/>
          <p14:tracePt t="57192" x="5549900" y="1866900"/>
          <p14:tracePt t="57209" x="5511800" y="1866900"/>
          <p14:tracePt t="57225" x="5499100" y="1866900"/>
          <p14:tracePt t="57890" x="0" y="0"/>
        </p14:tracePtLst>
        <p14:tracePtLst>
          <p14:tracePt t="58979" x="3733800" y="2260600"/>
          <p14:tracePt t="58988" x="3727450" y="2266950"/>
          <p14:tracePt t="59004" x="3727450" y="2273300"/>
          <p14:tracePt t="59014" x="3721100" y="2292350"/>
          <p14:tracePt t="59026" x="3721100" y="2305050"/>
          <p14:tracePt t="59041" x="3714750" y="2330450"/>
          <p14:tracePt t="59058" x="3708400" y="2362200"/>
          <p14:tracePt t="59075" x="3708400" y="2381250"/>
          <p14:tracePt t="59092" x="3708400" y="2406650"/>
          <p14:tracePt t="59109" x="3727450" y="2438400"/>
          <p14:tracePt t="59125" x="3771900" y="2463800"/>
          <p14:tracePt t="59142" x="3867150" y="2495550"/>
          <p14:tracePt t="59158" x="3987800" y="2527300"/>
          <p14:tracePt t="59175" x="4159250" y="2565400"/>
          <p14:tracePt t="59192" x="4349750" y="2590800"/>
          <p14:tracePt t="59194" x="4438650" y="2597150"/>
          <p14:tracePt t="59208" x="4521200" y="2597150"/>
          <p14:tracePt t="59211" x="4603750" y="2597150"/>
          <p14:tracePt t="59225" x="4756150" y="2597150"/>
          <p14:tracePt t="59241" x="4851400" y="2597150"/>
          <p14:tracePt t="59258" x="4908550" y="2590800"/>
          <p14:tracePt t="59275" x="4921250" y="2584450"/>
          <p14:tracePt t="59291" x="4940300" y="2578100"/>
          <p14:tracePt t="59308" x="4940300" y="2571750"/>
          <p14:tracePt t="59325" x="4946650" y="2565400"/>
          <p14:tracePt t="59341" x="4946650" y="2546350"/>
          <p14:tracePt t="59358" x="4946650" y="2514600"/>
          <p14:tracePt t="59375" x="4940300" y="2470150"/>
          <p14:tracePt t="59392" x="4908550" y="2438400"/>
          <p14:tracePt t="59395" x="4883150" y="2413000"/>
          <p14:tracePt t="59408" x="4845050" y="2393950"/>
          <p14:tracePt t="59426" x="4699000" y="2330450"/>
          <p14:tracePt t="59442" x="4565650" y="2305050"/>
          <p14:tracePt t="59458" x="4432300" y="2279650"/>
          <p14:tracePt t="59475" x="4356100" y="2273300"/>
          <p14:tracePt t="59491" x="4292600" y="2273300"/>
          <p14:tracePt t="59508" x="4235450" y="2273300"/>
          <p14:tracePt t="59525" x="4178300" y="2273300"/>
          <p14:tracePt t="59541" x="4127500" y="2298700"/>
          <p14:tracePt t="59558" x="4076700" y="2317750"/>
          <p14:tracePt t="59575" x="4032250" y="2336800"/>
          <p14:tracePt t="59591" x="4000500" y="2355850"/>
          <p14:tracePt t="59594" x="3981450" y="2368550"/>
          <p14:tracePt t="59608" x="3968750" y="2374900"/>
          <p14:tracePt t="59611" x="3962400" y="2381250"/>
          <p14:tracePt t="59625" x="3956050" y="2387600"/>
          <p14:tracePt t="59642" x="3949700" y="2406650"/>
          <p14:tracePt t="59658" x="3949700" y="2419350"/>
          <p14:tracePt t="59675" x="3949700" y="2432050"/>
          <p14:tracePt t="59691" x="3949700" y="2438400"/>
          <p14:tracePt t="59708" x="3949700" y="2457450"/>
          <p14:tracePt t="59725" x="3962400" y="2489200"/>
          <p14:tracePt t="59741" x="4013200" y="2520950"/>
          <p14:tracePt t="59758" x="4114800" y="2552700"/>
          <p14:tracePt t="59775" x="4241800" y="2565400"/>
          <p14:tracePt t="59791" x="4381500" y="2565400"/>
          <p14:tracePt t="59808" x="4495800" y="2565400"/>
          <p14:tracePt t="59811" x="4552950" y="2565400"/>
          <p14:tracePt t="59825" x="4597400" y="2565400"/>
          <p14:tracePt t="59841" x="4660900" y="2546350"/>
          <p14:tracePt t="59858" x="4686300" y="2540000"/>
          <p14:tracePt t="59875" x="4692650" y="2527300"/>
          <p14:tracePt t="59891" x="4705350" y="2520950"/>
          <p14:tracePt t="59908" x="4705350" y="2508250"/>
          <p14:tracePt t="61329" x="0" y="0"/>
        </p14:tracePtLst>
        <p14:tracePtLst>
          <p14:tracePt t="61947" x="1587500" y="1631950"/>
          <p14:tracePt t="61956" x="1581150" y="1631950"/>
          <p14:tracePt t="61964" x="1574800" y="1631950"/>
          <p14:tracePt t="61987" x="1568450" y="1631950"/>
          <p14:tracePt t="62004" x="1562100" y="1644650"/>
          <p14:tracePt t="62012" x="1555750" y="1657350"/>
          <p14:tracePt t="62026" x="1555750" y="1676400"/>
          <p14:tracePt t="62041" x="1555750" y="1720850"/>
          <p14:tracePt t="62057" x="1574800" y="1765300"/>
          <p14:tracePt t="62074" x="1638300" y="1835150"/>
          <p14:tracePt t="62091" x="1758950" y="1898650"/>
          <p14:tracePt t="62107" x="1943100" y="1955800"/>
          <p14:tracePt t="62124" x="2146300" y="1981200"/>
          <p14:tracePt t="62141" x="2286000" y="1981200"/>
          <p14:tracePt t="62158" x="2362200" y="1981200"/>
          <p14:tracePt t="62161" x="2368550" y="1981200"/>
          <p14:tracePt t="62175" x="2387600" y="1981200"/>
          <p14:tracePt t="62190" x="2406650" y="1962150"/>
          <p14:tracePt t="62207" x="2406650" y="1943100"/>
          <p14:tracePt t="62210" x="2406650" y="1924050"/>
          <p14:tracePt t="62224" x="2406650" y="1911350"/>
          <p14:tracePt t="62240" x="2406650" y="1873250"/>
          <p14:tracePt t="62243" x="2406650" y="1854200"/>
          <p14:tracePt t="62257" x="2374900" y="1797050"/>
          <p14:tracePt t="62274" x="2336800" y="1752600"/>
          <p14:tracePt t="62290" x="2292350" y="1727200"/>
          <p14:tracePt t="62307" x="2222500" y="1701800"/>
          <p14:tracePt t="62324" x="2165350" y="1682750"/>
          <p14:tracePt t="62340" x="2127250" y="1663700"/>
          <p14:tracePt t="62357" x="2114550" y="1663700"/>
          <p14:tracePt t="62374" x="2101850" y="1663700"/>
          <p14:tracePt t="62530" x="0" y="0"/>
        </p14:tracePtLst>
        <p14:tracePtLst>
          <p14:tracePt t="63084" x="4324350" y="1663700"/>
          <p14:tracePt t="63131" x="4311650" y="1663700"/>
          <p14:tracePt t="63147" x="4311650" y="1676400"/>
          <p14:tracePt t="63161" x="4311650" y="1695450"/>
          <p14:tracePt t="63163" x="4305300" y="1720850"/>
          <p14:tracePt t="63176" x="4305300" y="1746250"/>
          <p14:tracePt t="63191" x="4311650" y="1822450"/>
          <p14:tracePt t="63194" x="4318000" y="1841500"/>
          <p14:tracePt t="63207" x="4337050" y="1873250"/>
          <p14:tracePt t="63212" x="4356100" y="1892300"/>
          <p14:tracePt t="63224" x="4381500" y="1911350"/>
          <p14:tracePt t="63241" x="4425950" y="1930400"/>
          <p14:tracePt t="63243" x="4445000" y="1943100"/>
          <p14:tracePt t="63257" x="4476750" y="1949450"/>
          <p14:tracePt t="63274" x="4508500" y="1949450"/>
          <p14:tracePt t="63290" x="4540250" y="1936750"/>
          <p14:tracePt t="63307" x="4552950" y="1917700"/>
          <p14:tracePt t="63324" x="4559300" y="1892300"/>
          <p14:tracePt t="63340" x="4559300" y="1860550"/>
          <p14:tracePt t="63357" x="4559300" y="1828800"/>
          <p14:tracePt t="63374" x="4559300" y="1803400"/>
          <p14:tracePt t="63391" x="4552950" y="1790700"/>
          <p14:tracePt t="63395" x="4546600" y="1784350"/>
          <p14:tracePt t="63411" x="4540250" y="1778000"/>
          <p14:tracePt t="63546" x="0" y="0"/>
        </p14:tracePtLst>
        <p14:tracePtLst>
          <p14:tracePt t="66828" x="800100" y="1200150"/>
          <p14:tracePt t="66843" x="787400" y="1206500"/>
          <p14:tracePt t="66856" x="781050" y="1212850"/>
          <p14:tracePt t="66872" x="774700" y="1231900"/>
          <p14:tracePt t="66874" x="768350" y="1250950"/>
          <p14:tracePt t="66889" x="768350" y="1276350"/>
          <p14:tracePt t="66906" x="768350" y="1308100"/>
          <p14:tracePt t="66923" x="768350" y="1346200"/>
          <p14:tracePt t="66939" x="781050" y="1384300"/>
          <p14:tracePt t="66956" x="831850" y="1435100"/>
          <p14:tracePt t="66972" x="920750" y="1479550"/>
          <p14:tracePt t="66989" x="1022350" y="1517650"/>
          <p14:tracePt t="67005" x="1123950" y="1549400"/>
          <p14:tracePt t="67023" x="1187450" y="1555750"/>
          <p14:tracePt t="67026" x="1219200" y="1555750"/>
          <p14:tracePt t="67039" x="1238250" y="1555750"/>
          <p14:tracePt t="67056" x="1270000" y="1555750"/>
          <p14:tracePt t="67165" x="1250950" y="1295400"/>
          <p14:tracePt t="67171" x="1231900" y="1276350"/>
          <p14:tracePt t="67177" x="1219200" y="1263650"/>
          <p14:tracePt t="67189" x="1200150" y="1250950"/>
          <p14:tracePt t="67206" x="1181100" y="1250950"/>
          <p14:tracePt t="67222" x="1162050" y="1244600"/>
          <p14:tracePt t="67239" x="1143000" y="1244600"/>
          <p14:tracePt t="67255" x="1123950" y="1244600"/>
          <p14:tracePt t="67272" x="1092200" y="1244600"/>
          <p14:tracePt t="67274" x="1079500" y="1244600"/>
          <p14:tracePt t="67289" x="1073150" y="1244600"/>
          <p14:tracePt t="67305" x="1054100" y="1250950"/>
          <p14:tracePt t="67322" x="1047750" y="1250950"/>
          <p14:tracePt t="67444" x="1035050" y="1250950"/>
          <p14:tracePt t="67458" x="1016000" y="1263650"/>
          <p14:tracePt t="67475" x="996950" y="1270000"/>
          <p14:tracePt t="67493" x="946150" y="1289050"/>
          <p14:tracePt t="67506" x="889000" y="1327150"/>
          <p14:tracePt t="67522" x="857250" y="1352550"/>
          <p14:tracePt t="67539" x="831850" y="1371600"/>
          <p14:tracePt t="67555" x="825500" y="1377950"/>
          <p14:tracePt t="67572" x="825500" y="1384300"/>
          <p14:tracePt t="67589" x="825500" y="1390650"/>
          <p14:tracePt t="67605" x="825500" y="1397000"/>
          <p14:tracePt t="67622" x="825500" y="1409700"/>
          <p14:tracePt t="67639" x="831850" y="1428750"/>
          <p14:tracePt t="67655" x="838200" y="1441450"/>
          <p14:tracePt t="67672" x="850900" y="1460500"/>
          <p14:tracePt t="67675" x="869950" y="1473200"/>
          <p14:tracePt t="67689" x="914400" y="1492250"/>
          <p14:tracePt t="67705" x="958850" y="1498600"/>
          <p14:tracePt t="67722" x="1028700" y="1498600"/>
          <p14:tracePt t="67739" x="1092200" y="1492250"/>
          <p14:tracePt t="67755" x="1130300" y="1485900"/>
          <p14:tracePt t="67772" x="1155700" y="1479550"/>
          <p14:tracePt t="67789" x="1174750" y="1460500"/>
          <p14:tracePt t="67805" x="1187450" y="1447800"/>
          <p14:tracePt t="67822" x="1193800" y="1435100"/>
          <p14:tracePt t="67838" x="1206500" y="1409700"/>
          <p14:tracePt t="67855" x="1206500" y="1390650"/>
          <p14:tracePt t="67872" x="1206500" y="1371600"/>
          <p14:tracePt t="67889" x="1206500" y="1346200"/>
          <p14:tracePt t="67891" x="1206500" y="1327150"/>
          <p14:tracePt t="67905" x="1187450" y="1295400"/>
          <p14:tracePt t="67922" x="1149350" y="1270000"/>
          <p14:tracePt t="67939" x="1098550" y="1263650"/>
          <p14:tracePt t="67955" x="1047750" y="1257300"/>
          <p14:tracePt t="67972" x="990600" y="1257300"/>
          <p14:tracePt t="67988" x="952500" y="1257300"/>
          <p14:tracePt t="68005" x="901700" y="1263650"/>
          <p14:tracePt t="68022" x="869950" y="1289050"/>
          <p14:tracePt t="68038" x="831850" y="1314450"/>
          <p14:tracePt t="68055" x="806450" y="1333500"/>
          <p14:tracePt t="68058" x="806450" y="1339850"/>
          <p14:tracePt t="68088" x="806450" y="1346200"/>
          <p14:tracePt t="68105" x="806450" y="1371600"/>
          <p14:tracePt t="68122" x="812800" y="1397000"/>
          <p14:tracePt t="68138" x="844550" y="1428750"/>
          <p14:tracePt t="68156" x="889000" y="1447800"/>
          <p14:tracePt t="68172" x="927100" y="1454150"/>
          <p14:tracePt t="68189" x="990600" y="1466850"/>
          <p14:tracePt t="68206" x="1022350" y="1466850"/>
          <p14:tracePt t="68222" x="1041400" y="1466850"/>
          <p14:tracePt t="68239" x="1047750" y="1466850"/>
          <p14:tracePt t="68562" x="0" y="0"/>
        </p14:tracePtLst>
        <p14:tracePtLst>
          <p14:tracePt t="69461" x="6921500" y="1352550"/>
          <p14:tracePt t="69534" x="6934200" y="1352550"/>
          <p14:tracePt t="69547" x="7029450" y="1352550"/>
          <p14:tracePt t="69565" x="7213600" y="1352550"/>
          <p14:tracePt t="69573" x="7359650" y="1352550"/>
          <p14:tracePt t="69588" x="7791450" y="1352550"/>
          <p14:tracePt t="69605" x="8248650" y="1352550"/>
          <p14:tracePt t="69621" x="8616950" y="1352550"/>
          <p14:tracePt t="69638" x="8839200" y="1352550"/>
          <p14:tracePt t="69655" x="8947150" y="1352550"/>
          <p14:tracePt t="69672" x="8972550" y="1352550"/>
          <p14:tracePt t="69674" x="8978900" y="1352550"/>
          <p14:tracePt t="69829" x="8959850" y="1352550"/>
          <p14:tracePt t="69842" x="8877300" y="1352550"/>
          <p14:tracePt t="69855" x="8788400" y="1358900"/>
          <p14:tracePt t="69860" x="8705850" y="1371600"/>
          <p14:tracePt t="69879" x="8521700" y="1403350"/>
          <p14:tracePt t="69897" x="8331200" y="1441450"/>
          <p14:tracePt t="69899" x="8235950" y="1466850"/>
          <p14:tracePt t="69910" x="8147050" y="1485900"/>
          <p14:tracePt t="69923" x="7994650" y="1511300"/>
          <p14:tracePt t="69938" x="7886700" y="1530350"/>
          <p14:tracePt t="69955" x="7804150" y="1549400"/>
          <p14:tracePt t="69972" x="7747000" y="1562100"/>
          <p14:tracePt t="69988" x="7696200" y="1562100"/>
          <p14:tracePt t="70005" x="7651750" y="1562100"/>
          <p14:tracePt t="70021" x="7600950" y="1562100"/>
          <p14:tracePt t="70038" x="7569200" y="1562100"/>
          <p14:tracePt t="70054" x="7550150" y="1562100"/>
          <p14:tracePt t="70071" x="7543800" y="1555750"/>
          <p14:tracePt t="70188" x="7550150" y="1549400"/>
          <p14:tracePt t="70202" x="7620000" y="1530350"/>
          <p14:tracePt t="70220" x="7727950" y="1517650"/>
          <p14:tracePt t="70232" x="7810500" y="1511300"/>
          <p14:tracePt t="70240" x="7886700" y="1511300"/>
          <p14:tracePt t="70255" x="8083550" y="1511300"/>
          <p14:tracePt t="70271" x="8261350" y="1511300"/>
          <p14:tracePt t="70288" x="8394700" y="1511300"/>
          <p14:tracePt t="70291" x="8445500" y="1511300"/>
          <p14:tracePt t="70304" x="8477250" y="1511300"/>
          <p14:tracePt t="70321" x="8502650" y="1511300"/>
          <p14:tracePt t="71314" x="0" y="0"/>
        </p14:tracePtLst>
        <p14:tracePtLst>
          <p14:tracePt t="72397" x="1174750" y="2774950"/>
          <p14:tracePt t="72408" x="1168400" y="2774950"/>
          <p14:tracePt t="72422" x="1168400" y="2781300"/>
          <p14:tracePt t="72438" x="1168400" y="2787650"/>
          <p14:tracePt t="72459" x="1168400" y="2794000"/>
          <p14:tracePt t="72472" x="1168400" y="2800350"/>
          <p14:tracePt t="72488" x="1168400" y="2813050"/>
          <p14:tracePt t="72492" x="1168400" y="2825750"/>
          <p14:tracePt t="72506" x="1168400" y="2863850"/>
          <p14:tracePt t="72522" x="1181100" y="2908300"/>
          <p14:tracePt t="72537" x="1200150" y="2946400"/>
          <p14:tracePt t="72554" x="1250950" y="2984500"/>
          <p14:tracePt t="72570" x="1314450" y="3009900"/>
          <p14:tracePt t="72587" x="1397000" y="3041650"/>
          <p14:tracePt t="72604" x="1466850" y="3054350"/>
          <p14:tracePt t="72620" x="1517650" y="3054350"/>
          <p14:tracePt t="72637" x="1587500" y="3054350"/>
          <p14:tracePt t="72654" x="1625600" y="3054350"/>
          <p14:tracePt t="72670" x="1657350" y="3054350"/>
          <p14:tracePt t="72687" x="1682750" y="3054350"/>
          <p14:tracePt t="72690" x="1689100" y="3048000"/>
          <p14:tracePt t="72704" x="1695450" y="3041650"/>
          <p14:tracePt t="72721" x="1701800" y="3028950"/>
          <p14:tracePt t="72738" x="1708150" y="3016250"/>
          <p14:tracePt t="72754" x="1708150" y="2997200"/>
          <p14:tracePt t="72771" x="1708150" y="2971800"/>
          <p14:tracePt t="72787" x="1708150" y="2959100"/>
          <p14:tracePt t="72804" x="1701800" y="2933700"/>
          <p14:tracePt t="72821" x="1657350" y="2895600"/>
          <p14:tracePt t="72837" x="1574800" y="2857500"/>
          <p14:tracePt t="72854" x="1479550" y="2825750"/>
          <p14:tracePt t="72870" x="1435100" y="2819400"/>
          <p14:tracePt t="72887" x="1422400" y="2819400"/>
          <p14:tracePt t="72904" x="1416050" y="2819400"/>
          <p14:tracePt t="72931" x="1403350" y="2819400"/>
          <p14:tracePt t="72947" x="1403350" y="2825750"/>
          <p14:tracePt t="72958" x="1397000" y="2838450"/>
          <p14:tracePt t="72971" x="1397000" y="2870200"/>
          <p14:tracePt t="72988" x="1397000" y="2901950"/>
          <p14:tracePt t="73004" x="1397000" y="2952750"/>
          <p14:tracePt t="73020" x="1416050" y="2984500"/>
          <p14:tracePt t="73037" x="1460500" y="3016250"/>
          <p14:tracePt t="73054" x="1511300" y="3041650"/>
          <p14:tracePt t="73070" x="1549400" y="3048000"/>
          <p14:tracePt t="73087" x="1619250" y="3048000"/>
          <p14:tracePt t="73104" x="1701800" y="3048000"/>
          <p14:tracePt t="73106" x="1746250" y="3041650"/>
          <p14:tracePt t="73120" x="1778000" y="3028950"/>
          <p14:tracePt t="73123" x="1803400" y="3009900"/>
          <p14:tracePt t="73137" x="1828800" y="2971800"/>
          <p14:tracePt t="73154" x="1835150" y="2946400"/>
          <p14:tracePt t="73170" x="1835150" y="2921000"/>
          <p14:tracePt t="73187" x="1835150" y="2908300"/>
          <p14:tracePt t="73204" x="1828800" y="2895600"/>
          <p14:tracePt t="73221" x="1816100" y="2876550"/>
          <p14:tracePt t="73237" x="1778000" y="2857500"/>
          <p14:tracePt t="73254" x="1746250" y="2857500"/>
          <p14:tracePt t="73271" x="1695450" y="2857500"/>
          <p14:tracePt t="73273" x="1663700" y="2857500"/>
          <p14:tracePt t="73287" x="1644650" y="2857500"/>
          <p14:tracePt t="73303" x="1619250" y="2870200"/>
          <p14:tracePt t="73320" x="1593850" y="2889250"/>
          <p14:tracePt t="73337" x="1587500" y="2914650"/>
          <p14:tracePt t="73353" x="1587500" y="2927350"/>
          <p14:tracePt t="73370" x="1587500" y="2933700"/>
          <p14:tracePt t="73395" x="1587500" y="2940050"/>
          <p14:tracePt t="73411" x="1587500" y="2946400"/>
          <p14:tracePt t="73420" x="1587500" y="2959100"/>
          <p14:tracePt t="73437" x="1600200" y="2971800"/>
          <p14:tracePt t="73454" x="1631950" y="2990850"/>
          <p14:tracePt t="73470" x="1682750" y="3003550"/>
          <p14:tracePt t="73487" x="1714500" y="3003550"/>
          <p14:tracePt t="73504" x="1752600" y="3003550"/>
          <p14:tracePt t="73520" x="1765300" y="2990850"/>
          <p14:tracePt t="73537" x="1771650" y="2978150"/>
          <p14:tracePt t="73553" x="1771650" y="2971800"/>
          <p14:tracePt t="73570" x="1771650" y="2959100"/>
          <p14:tracePt t="73778" x="1784350" y="2952750"/>
          <p14:tracePt t="73778" x="0" y="0"/>
        </p14:tracePtLst>
        <p14:tracePtLst>
          <p14:tracePt t="74269" x="4006850" y="1498600"/>
          <p14:tracePt t="74285" x="4000500" y="1498600"/>
          <p14:tracePt t="74294" x="3994150" y="1504950"/>
          <p14:tracePt t="74304" x="3981450" y="1517650"/>
          <p14:tracePt t="74320" x="3962400" y="1555750"/>
          <p14:tracePt t="74322" x="3962400" y="1581150"/>
          <p14:tracePt t="74337" x="3962400" y="1612900"/>
          <p14:tracePt t="74339" x="3962400" y="1657350"/>
          <p14:tracePt t="74353" x="3962400" y="1752600"/>
          <p14:tracePt t="74370" x="3975100" y="1841500"/>
          <p14:tracePt t="74387" x="4013200" y="1905000"/>
          <p14:tracePt t="74403" x="4064000" y="1943100"/>
          <p14:tracePt t="74420" x="4127500" y="1962150"/>
          <p14:tracePt t="74437" x="4197350" y="1981200"/>
          <p14:tracePt t="74454" x="4241800" y="1981200"/>
          <p14:tracePt t="74470" x="4298950" y="1974850"/>
          <p14:tracePt t="74487" x="4330700" y="1955800"/>
          <p14:tracePt t="74504" x="4356100" y="1924050"/>
          <p14:tracePt t="74506" x="4362450" y="1905000"/>
          <p14:tracePt t="74520" x="4362450" y="1885950"/>
          <p14:tracePt t="74536" x="4362450" y="1847850"/>
          <p14:tracePt t="74539" x="4362450" y="1822450"/>
          <p14:tracePt t="74553" x="4362450" y="1790700"/>
          <p14:tracePt t="74570" x="4362450" y="1758950"/>
          <p14:tracePt t="74586" x="4362450" y="1727200"/>
          <p14:tracePt t="74603" x="4362450" y="1714500"/>
          <p14:tracePt t="74620" x="4362450" y="1708150"/>
          <p14:tracePt t="74699" x="4362450" y="1695450"/>
          <p14:tracePt t="74716" x="4349750" y="1695450"/>
          <p14:tracePt t="74728" x="4343400" y="1695450"/>
          <p14:tracePt t="74738" x="4318000" y="1695450"/>
          <p14:tracePt t="74754" x="4298950" y="1708150"/>
          <p14:tracePt t="74770" x="4273550" y="1720850"/>
          <p14:tracePt t="74787" x="4267200" y="1752600"/>
          <p14:tracePt t="74803" x="4260850" y="1790700"/>
          <p14:tracePt t="74820" x="4260850" y="1835150"/>
          <p14:tracePt t="74836" x="4286250" y="1873250"/>
          <p14:tracePt t="74853" x="4356100" y="1911350"/>
          <p14:tracePt t="74870" x="4445000" y="1943100"/>
          <p14:tracePt t="74886" x="4533900" y="1962150"/>
          <p14:tracePt t="74903" x="4597400" y="1955800"/>
          <p14:tracePt t="74906" x="4610100" y="1955800"/>
          <p14:tracePt t="74919" x="4622800" y="1949450"/>
          <p14:tracePt t="74936" x="4641850" y="1917700"/>
          <p14:tracePt t="74939" x="4648200" y="1898650"/>
          <p14:tracePt t="74954" x="4648200" y="1866900"/>
          <p14:tracePt t="74970" x="4648200" y="1809750"/>
          <p14:tracePt t="74986" x="4641850" y="1752600"/>
          <p14:tracePt t="75003" x="4603750" y="1714500"/>
          <p14:tracePt t="75020" x="4552950" y="1689100"/>
          <p14:tracePt t="75036" x="4521200" y="1682750"/>
          <p14:tracePt t="75053" x="4476750" y="1682750"/>
          <p14:tracePt t="75069" x="4445000" y="1708150"/>
          <p14:tracePt t="75086" x="4406900" y="1758950"/>
          <p14:tracePt t="75103" x="4387850" y="1828800"/>
          <p14:tracePt t="75119" x="4387850" y="1879600"/>
          <p14:tracePt t="75123" x="4387850" y="1892300"/>
          <p14:tracePt t="75136" x="4387850" y="1911350"/>
          <p14:tracePt t="75153" x="4438650" y="1955800"/>
          <p14:tracePt t="75169" x="4540250" y="1987550"/>
          <p14:tracePt t="75186" x="4667250" y="2000250"/>
          <p14:tracePt t="75203" x="4768850" y="2000250"/>
          <p14:tracePt t="75220" x="4838700" y="1981200"/>
          <p14:tracePt t="75236" x="4857750" y="1936750"/>
          <p14:tracePt t="75253" x="4864100" y="1911350"/>
          <p14:tracePt t="75270" x="4864100" y="1866900"/>
          <p14:tracePt t="75286" x="4864100" y="1828800"/>
          <p14:tracePt t="75303" x="4845050" y="1803400"/>
          <p14:tracePt t="75319" x="4813300" y="1784350"/>
          <p14:tracePt t="75322" x="4800600" y="1771650"/>
          <p14:tracePt t="75336" x="4781550" y="1758950"/>
          <p14:tracePt t="75338" x="4762500" y="1752600"/>
          <p14:tracePt t="75353" x="4730750" y="1739900"/>
          <p14:tracePt t="75370" x="4724400" y="1739900"/>
          <p14:tracePt t="75898" x="0" y="0"/>
        </p14:tracePtLst>
        <p14:tracePtLst>
          <p14:tracePt t="76819" x="2482850" y="2660650"/>
          <p14:tracePt t="76836" x="2476500" y="2667000"/>
          <p14:tracePt t="76853" x="2457450" y="2679700"/>
          <p14:tracePt t="76869" x="2438400" y="2698750"/>
          <p14:tracePt t="76886" x="2419350" y="2717800"/>
          <p14:tracePt t="76891" x="2413000" y="2717800"/>
          <p14:tracePt t="76909" x="2393950" y="2743200"/>
          <p14:tracePt t="76919" x="2387600" y="2755900"/>
          <p14:tracePt t="76936" x="2374900" y="2768600"/>
          <p14:tracePt t="76953" x="2374900" y="2787650"/>
          <p14:tracePt t="76970" x="2368550" y="2800350"/>
          <p14:tracePt t="76986" x="2368550" y="2806700"/>
          <p14:tracePt t="77003" x="2368550" y="2813050"/>
          <p14:tracePt t="77020" x="2368550" y="2825750"/>
          <p14:tracePt t="77036" x="2368550" y="2832100"/>
          <p14:tracePt t="77053" x="2368550" y="2844800"/>
          <p14:tracePt t="77180" x="2432050" y="2959100"/>
          <p14:tracePt t="77186" x="2457450" y="2971800"/>
          <p14:tracePt t="77202" x="2533650" y="3009900"/>
          <p14:tracePt t="77219" x="2635250" y="3060700"/>
          <p14:tracePt t="77236" x="2711450" y="3073400"/>
          <p14:tracePt t="77252" x="2800350" y="3086100"/>
          <p14:tracePt t="77269" x="2851150" y="3092450"/>
          <p14:tracePt t="77285" x="2895600" y="3092450"/>
          <p14:tracePt t="77302" x="2933700" y="3086100"/>
          <p14:tracePt t="77319" x="2946400" y="3079750"/>
          <p14:tracePt t="77335" x="2965450" y="3041650"/>
          <p14:tracePt t="77337" x="2971800" y="3028950"/>
          <p14:tracePt t="77352" x="2978150" y="3009900"/>
          <p14:tracePt t="77369" x="2990850" y="2978150"/>
          <p14:tracePt t="77385" x="2990850" y="2952750"/>
          <p14:tracePt t="77402" x="2990850" y="2927350"/>
          <p14:tracePt t="77419" x="2990850" y="2901950"/>
          <p14:tracePt t="77435" x="2971800" y="2876550"/>
          <p14:tracePt t="77452" x="2940050" y="2838450"/>
          <p14:tracePt t="77469" x="2889250" y="2813050"/>
          <p14:tracePt t="77485" x="2806700" y="2781300"/>
          <p14:tracePt t="77502" x="2717800" y="2762250"/>
          <p14:tracePt t="77519" x="2635250" y="2743200"/>
          <p14:tracePt t="77535" x="2597150" y="2736850"/>
          <p14:tracePt t="77552" x="2552700" y="2736850"/>
          <p14:tracePt t="77569" x="2533650" y="2736850"/>
          <p14:tracePt t="77570" x="2514600" y="2736850"/>
          <p14:tracePt t="77585" x="2495550" y="2749550"/>
          <p14:tracePt t="77602" x="2476500" y="2768600"/>
          <p14:tracePt t="77619" x="2457450" y="2781300"/>
          <p14:tracePt t="77635" x="2438400" y="2813050"/>
          <p14:tracePt t="77652" x="2419350" y="2832100"/>
          <p14:tracePt t="77669" x="2393950" y="2857500"/>
          <p14:tracePt t="77685" x="2387600" y="2870200"/>
          <p14:tracePt t="77703" x="2387600" y="2889250"/>
          <p14:tracePt t="77719" x="2387600" y="2895600"/>
          <p14:tracePt t="77736" x="2387600" y="2908300"/>
          <p14:tracePt t="77739" x="2387600" y="2914650"/>
          <p14:tracePt t="77752" x="2387600" y="2921000"/>
          <p14:tracePt t="77770" x="2387600" y="2952750"/>
          <p14:tracePt t="77786" x="2425700" y="2978150"/>
          <p14:tracePt t="77802" x="2489200" y="3003550"/>
          <p14:tracePt t="77819" x="2578100" y="3016250"/>
          <p14:tracePt t="77835" x="2667000" y="3022600"/>
          <p14:tracePt t="77852" x="2762250" y="3022600"/>
          <p14:tracePt t="77869" x="2832100" y="3009900"/>
          <p14:tracePt t="77885" x="2870200" y="2990850"/>
          <p14:tracePt t="77902" x="2889250" y="2978150"/>
          <p14:tracePt t="77919" x="2908300" y="2959100"/>
          <p14:tracePt t="77923" x="2914650" y="2940050"/>
          <p14:tracePt t="77935" x="2914650" y="2933700"/>
          <p14:tracePt t="77953" x="2914650" y="2889250"/>
          <p14:tracePt t="77970" x="2914650" y="2863850"/>
          <p14:tracePt t="77986" x="2908300" y="2838450"/>
          <p14:tracePt t="78003" x="2876550" y="2819400"/>
          <p14:tracePt t="78019" x="2851150" y="2806700"/>
          <p14:tracePt t="78036" x="2825750" y="2806700"/>
          <p14:tracePt t="78052" x="2787650" y="2806700"/>
          <p14:tracePt t="78069" x="2755900" y="2806700"/>
          <p14:tracePt t="78085" x="2711450" y="2813050"/>
          <p14:tracePt t="78102" x="2660650" y="2819400"/>
          <p14:tracePt t="78119" x="2635250" y="2832100"/>
          <p14:tracePt t="78135" x="2603500" y="2844800"/>
          <p14:tracePt t="78137" x="2597150" y="2851150"/>
          <p14:tracePt t="78152" x="2584450" y="2857500"/>
          <p14:tracePt t="78154" x="2578100" y="2863850"/>
          <p14:tracePt t="78185" x="2565400" y="2876550"/>
          <p14:tracePt t="78219" x="2565400" y="2882900"/>
          <p14:tracePt t="78236" x="2565400" y="2908300"/>
          <p14:tracePt t="78253" x="2578100" y="2927350"/>
          <p14:tracePt t="78268" x="2603500" y="2952750"/>
          <p14:tracePt t="78286" x="2641600" y="2984500"/>
          <p14:tracePt t="78302" x="2692400" y="3009900"/>
          <p14:tracePt t="78306" x="2717800" y="3022600"/>
          <p14:tracePt t="78318" x="2736850" y="3028950"/>
          <p14:tracePt t="78335" x="2762250" y="3028950"/>
          <p14:tracePt t="78352" x="2781300" y="3028950"/>
          <p14:tracePt t="78354" x="2794000" y="3028950"/>
          <p14:tracePt t="78368" x="2813050" y="3028950"/>
          <p14:tracePt t="78372" x="2819400" y="3028950"/>
          <p14:tracePt t="78385" x="2838450" y="3028950"/>
          <p14:tracePt t="78402" x="2863850" y="3028950"/>
          <p14:tracePt t="78418" x="2889250" y="3022600"/>
          <p14:tracePt t="78435" x="2901950" y="3003550"/>
          <p14:tracePt t="78452" x="2914650" y="2978150"/>
          <p14:tracePt t="78469" x="2927350" y="2959100"/>
          <p14:tracePt t="78485" x="2933700" y="2946400"/>
          <p14:tracePt t="78502" x="2933700" y="2921000"/>
          <p14:tracePt t="78519" x="2933700" y="2908300"/>
          <p14:tracePt t="78536" x="2927350" y="2889250"/>
          <p14:tracePt t="78552" x="2889250" y="2851150"/>
          <p14:tracePt t="78555" x="2832100" y="2825750"/>
          <p14:tracePt t="78568" x="2768600" y="2800350"/>
          <p14:tracePt t="78585" x="2508250" y="2749550"/>
          <p14:tracePt t="78601" x="2393950" y="2743200"/>
          <p14:tracePt t="78618" x="2317750" y="2743200"/>
          <p14:tracePt t="78635" x="2292350" y="2755900"/>
          <p14:tracePt t="78651" x="2286000" y="2762250"/>
          <p14:tracePt t="78668" x="2286000" y="2787650"/>
          <p14:tracePt t="78685" x="2286000" y="2832100"/>
          <p14:tracePt t="78701" x="2305050" y="2863850"/>
          <p14:tracePt t="78718" x="2336800" y="2901950"/>
          <p14:tracePt t="78735" x="2400300" y="2946400"/>
          <p14:tracePt t="78752" x="2482850" y="2997200"/>
          <p14:tracePt t="78769" x="2584450" y="3028950"/>
          <p14:tracePt t="78785" x="2698750" y="3035300"/>
          <p14:tracePt t="78802" x="2755900" y="3035300"/>
          <p14:tracePt t="78818" x="2781300" y="3022600"/>
          <p14:tracePt t="78835" x="2813050" y="2984500"/>
          <p14:tracePt t="78851" x="2825750" y="2946400"/>
          <p14:tracePt t="78868" x="2838450" y="2921000"/>
          <p14:tracePt t="78885" x="2838450" y="2901950"/>
          <p14:tracePt t="78901" x="2838450" y="2882900"/>
          <p14:tracePt t="78918" x="2825750" y="2876550"/>
          <p14:tracePt t="79053" x="2825750" y="2889250"/>
          <p14:tracePt t="79066" x="2838450" y="2914650"/>
          <p14:tracePt t="79085" x="2882900" y="2933700"/>
          <p14:tracePt t="79104" x="2940050" y="2959100"/>
          <p14:tracePt t="79118" x="2997200" y="2971800"/>
          <p14:tracePt t="79122" x="3009900" y="2971800"/>
          <p14:tracePt t="79135" x="3022600" y="2971800"/>
          <p14:tracePt t="79152" x="3028950" y="2971800"/>
          <p14:tracePt t="79538" x="0" y="0"/>
        </p14:tracePtLst>
        <p14:tracePtLst>
          <p14:tracePt t="79863" x="3676650" y="2781300"/>
          <p14:tracePt t="79884" x="3670300" y="2781300"/>
          <p14:tracePt t="79901" x="3644900" y="2787650"/>
          <p14:tracePt t="79918" x="3625850" y="2832100"/>
          <p14:tracePt t="79935" x="3613150" y="2876550"/>
          <p14:tracePt t="79951" x="3613150" y="2908300"/>
          <p14:tracePt t="79954" x="3613150" y="2921000"/>
          <p14:tracePt t="79968" x="3613150" y="2933700"/>
          <p14:tracePt t="79985" x="3625850" y="2965450"/>
          <p14:tracePt t="80002" x="3663950" y="2978150"/>
          <p14:tracePt t="80018" x="3695700" y="2978150"/>
          <p14:tracePt t="80035" x="3752850" y="2978150"/>
          <p14:tracePt t="80052" x="3829050" y="2978150"/>
          <p14:tracePt t="80068" x="3886200" y="2971800"/>
          <p14:tracePt t="80084" x="3905250" y="2965450"/>
          <p14:tracePt t="80101" x="3911600" y="2959100"/>
          <p14:tracePt t="80274" x="0" y="0"/>
        </p14:tracePtLst>
        <p14:tracePtLst>
          <p14:tracePt t="81180" x="1473200" y="2146300"/>
          <p14:tracePt t="81190" x="1466850" y="2152650"/>
          <p14:tracePt t="81202" x="1441450" y="2159000"/>
          <p14:tracePt t="81218" x="1416050" y="2190750"/>
          <p14:tracePt t="81234" x="1390650" y="2222500"/>
          <p14:tracePt t="81251" x="1371600" y="2266950"/>
          <p14:tracePt t="81268" x="1371600" y="2311400"/>
          <p14:tracePt t="81284" x="1371600" y="2362200"/>
          <p14:tracePt t="81301" x="1397000" y="2419350"/>
          <p14:tracePt t="81317" x="1466850" y="2476500"/>
          <p14:tracePt t="81334" x="1581150" y="2533650"/>
          <p14:tracePt t="81350" x="1739900" y="2578100"/>
          <p14:tracePt t="81367" x="1924050" y="2609850"/>
          <p14:tracePt t="81384" x="2095500" y="2622550"/>
          <p14:tracePt t="81386" x="2171700" y="2622550"/>
          <p14:tracePt t="81401" x="2222500" y="2622550"/>
          <p14:tracePt t="81417" x="2317750" y="2616200"/>
          <p14:tracePt t="81434" x="2330450" y="2597150"/>
          <p14:tracePt t="81451" x="2330450" y="2578100"/>
          <p14:tracePt t="81467" x="2330450" y="2533650"/>
          <p14:tracePt t="81484" x="2330450" y="2489200"/>
          <p14:tracePt t="81501" x="2324100" y="2451100"/>
          <p14:tracePt t="81517" x="2292350" y="2419350"/>
          <p14:tracePt t="81534" x="2254250" y="2381250"/>
          <p14:tracePt t="81551" x="2228850" y="2355850"/>
          <p14:tracePt t="81567" x="2203450" y="2349500"/>
          <p14:tracePt t="81584" x="2197100" y="2349500"/>
          <p14:tracePt t="81802" x="0" y="0"/>
        </p14:tracePtLst>
        <p14:tracePtLst>
          <p14:tracePt t="83117" x="4953000" y="2774950"/>
          <p14:tracePt t="83134" x="4946650" y="2781300"/>
          <p14:tracePt t="83150" x="4927600" y="2794000"/>
          <p14:tracePt t="83167" x="4914900" y="2832100"/>
          <p14:tracePt t="83183" x="4902200" y="2857500"/>
          <p14:tracePt t="83200" x="4895850" y="2901950"/>
          <p14:tracePt t="83202" x="4895850" y="2927350"/>
          <p14:tracePt t="83217" x="4895850" y="2965450"/>
          <p14:tracePt t="83234" x="4908550" y="3003550"/>
          <p14:tracePt t="83250" x="4927600" y="3028950"/>
          <p14:tracePt t="83267" x="4972050" y="3067050"/>
          <p14:tracePt t="83284" x="5029200" y="3098800"/>
          <p14:tracePt t="83300" x="5099050" y="3117850"/>
          <p14:tracePt t="83317" x="5149850" y="3117850"/>
          <p14:tracePt t="83334" x="5213350" y="3105150"/>
          <p14:tracePt t="83350" x="5257800" y="3067050"/>
          <p14:tracePt t="83367" x="5283200" y="3022600"/>
          <p14:tracePt t="83383" x="5283200" y="2984500"/>
          <p14:tracePt t="83400" x="5289550" y="2952750"/>
          <p14:tracePt t="83402" x="5289550" y="2946400"/>
          <p14:tracePt t="83417" x="5289550" y="2927350"/>
          <p14:tracePt t="83433" x="5283200" y="2921000"/>
          <p14:tracePt t="83450" x="5276850" y="2914650"/>
          <p14:tracePt t="83467" x="5257800" y="2901950"/>
          <p14:tracePt t="83483" x="5238750" y="2895600"/>
          <p14:tracePt t="83500" x="5232400" y="2889250"/>
          <p14:tracePt t="83517" x="5226050" y="2889250"/>
          <p14:tracePt t="83626" x="0" y="0"/>
        </p14:tracePtLst>
        <p14:tracePtLst>
          <p14:tracePt t="84170" x="1854200" y="2266950"/>
          <p14:tracePt t="84178" x="1835150" y="2273300"/>
          <p14:tracePt t="84186" x="1822450" y="2273300"/>
          <p14:tracePt t="84200" x="1809750" y="2286000"/>
          <p14:tracePt t="84216" x="1790700" y="2311400"/>
          <p14:tracePt t="84217" x="1790700" y="2317750"/>
          <p14:tracePt t="84233" x="1771650" y="2343150"/>
          <p14:tracePt t="84250" x="1765300" y="2355850"/>
          <p14:tracePt t="84266" x="1765300" y="2381250"/>
          <p14:tracePt t="84283" x="1771650" y="2419350"/>
          <p14:tracePt t="84300" x="1803400" y="2463800"/>
          <p14:tracePt t="84317" x="1866900" y="2508250"/>
          <p14:tracePt t="84333" x="1987550" y="2546350"/>
          <p14:tracePt t="84349" x="2133600" y="2578100"/>
          <p14:tracePt t="84366" x="2216150" y="2584450"/>
          <p14:tracePt t="84383" x="2260600" y="2584450"/>
          <p14:tracePt t="84400" x="2273300" y="2584450"/>
          <p14:tracePt t="84416" x="2292350" y="2584450"/>
          <p14:tracePt t="84433" x="2292350" y="2565400"/>
          <p14:tracePt t="84449" x="2292350" y="2559050"/>
          <p14:tracePt t="84594" x="0" y="0"/>
        </p14:tracePtLst>
        <p14:tracePtLst>
          <p14:tracePt t="85587" x="6223000" y="2794000"/>
          <p14:tracePt t="85603" x="6210300" y="2794000"/>
          <p14:tracePt t="85612" x="6203950" y="2806700"/>
          <p14:tracePt t="85622" x="6191250" y="2832100"/>
          <p14:tracePt t="85633" x="6184900" y="2851150"/>
          <p14:tracePt t="85649" x="6178550" y="2914650"/>
          <p14:tracePt t="85666" x="6178550" y="2978150"/>
          <p14:tracePt t="85683" x="6229350" y="3028950"/>
          <p14:tracePt t="85699" x="6318250" y="3092450"/>
          <p14:tracePt t="85716" x="6457950" y="3130550"/>
          <p14:tracePt t="85732" x="6610350" y="3162300"/>
          <p14:tracePt t="85749" x="6731000" y="3175000"/>
          <p14:tracePt t="85766" x="6781800" y="3175000"/>
          <p14:tracePt t="85783" x="6807200" y="3175000"/>
          <p14:tracePt t="85799" x="6819900" y="3168650"/>
          <p14:tracePt t="85802" x="6832600" y="3162300"/>
          <p14:tracePt t="85816" x="6845300" y="3162300"/>
          <p14:tracePt t="85833" x="6877050" y="3124200"/>
          <p14:tracePt t="85849" x="6896100" y="3092450"/>
          <p14:tracePt t="85866" x="6902450" y="3067050"/>
          <p14:tracePt t="85882" x="6902450" y="3041650"/>
          <p14:tracePt t="85899" x="6915150" y="3028950"/>
          <p14:tracePt t="85916" x="6915150" y="3016250"/>
          <p14:tracePt t="85932" x="6927850" y="3003550"/>
          <p14:tracePt t="85949" x="6940550" y="2990850"/>
          <p14:tracePt t="85966" x="6953250" y="2984500"/>
          <p14:tracePt t="85982" x="6965950" y="2984500"/>
          <p14:tracePt t="85999" x="6978650" y="2984500"/>
          <p14:tracePt t="86209" x="6991350" y="2984500"/>
          <p14:tracePt t="86213" x="7004050" y="2984500"/>
          <p14:tracePt t="86231" x="7080250" y="3009900"/>
          <p14:tracePt t="86248" x="7213600" y="3041650"/>
          <p14:tracePt t="86251" x="7289800" y="3060700"/>
          <p14:tracePt t="86267" x="7410450" y="3079750"/>
          <p14:tracePt t="86283" x="7480300" y="3098800"/>
          <p14:tracePt t="86300" x="7493000" y="3098800"/>
          <p14:tracePt t="86316" x="7499350" y="3098800"/>
          <p14:tracePt t="86372" x="7505700" y="3098800"/>
          <p14:tracePt t="86398" x="7512050" y="3098800"/>
          <p14:tracePt t="86416" x="7518400" y="3098800"/>
          <p14:tracePt t="86430" x="7524750" y="3098800"/>
          <p14:tracePt t="86443" x="7531100" y="3092450"/>
          <p14:tracePt t="86457" x="7543800" y="3073400"/>
          <p14:tracePt t="86467" x="7543800" y="3060700"/>
          <p14:tracePt t="86482" x="7543800" y="3035300"/>
          <p14:tracePt t="86500" x="7543800" y="3016250"/>
          <p14:tracePt t="86517" x="7543800" y="2990850"/>
          <p14:tracePt t="86533" x="7524750" y="2946400"/>
          <p14:tracePt t="86550" x="7493000" y="2908300"/>
          <p14:tracePt t="86566" x="7454900" y="2876550"/>
          <p14:tracePt t="86582" x="7423150" y="2851150"/>
          <p14:tracePt t="86599" x="7391400" y="2838450"/>
          <p14:tracePt t="86602" x="7385050" y="2825750"/>
          <p14:tracePt t="86616" x="7372350" y="2819400"/>
          <p14:tracePt t="86632" x="7353300" y="2813050"/>
          <p14:tracePt t="86649" x="7327900" y="2800350"/>
          <p14:tracePt t="86666" x="7302500" y="2800350"/>
          <p14:tracePt t="86682" x="7277100" y="2800350"/>
          <p14:tracePt t="86699" x="7232650" y="2800350"/>
          <p14:tracePt t="86716" x="7194550" y="2800350"/>
          <p14:tracePt t="86732" x="7156450" y="2813050"/>
          <p14:tracePt t="86749" x="7118350" y="2851150"/>
          <p14:tracePt t="86766" x="7092950" y="2901950"/>
          <p14:tracePt t="86783" x="7086600" y="2946400"/>
          <p14:tracePt t="86786" x="7086600" y="2971800"/>
          <p14:tracePt t="86799" x="7086600" y="2997200"/>
          <p14:tracePt t="86818" x="7131050" y="3060700"/>
          <p14:tracePt t="86833" x="7150100" y="3073400"/>
          <p14:tracePt t="86835" x="7175500" y="3098800"/>
          <p14:tracePt t="86849" x="7239000" y="3130550"/>
          <p14:tracePt t="86866" x="7327900" y="3149600"/>
          <p14:tracePt t="86882" x="7416800" y="3149600"/>
          <p14:tracePt t="86899" x="7524750" y="3143250"/>
          <p14:tracePt t="86916" x="7613650" y="3136900"/>
          <p14:tracePt t="86932" x="7702550" y="3105150"/>
          <p14:tracePt t="86949" x="7766050" y="3086100"/>
          <p14:tracePt t="86965" x="7797800" y="3067050"/>
          <p14:tracePt t="86982" x="7810500" y="3048000"/>
          <p14:tracePt t="86999" x="7816850" y="3035300"/>
          <p14:tracePt t="87015" x="7816850" y="3022600"/>
          <p14:tracePt t="87034" x="7816850" y="3016250"/>
          <p14:tracePt t="87049" x="7816850" y="3009900"/>
          <p14:tracePt t="87148" x="7696200" y="2933700"/>
          <p14:tracePt t="87169" x="7683500" y="2927350"/>
          <p14:tracePt t="87186" x="7683500" y="2921000"/>
          <p14:tracePt t="87202" x="7677150" y="2921000"/>
          <p14:tracePt t="87215" x="7670800" y="2921000"/>
          <p14:tracePt t="87232" x="7664450" y="2914650"/>
          <p14:tracePt t="87250" x="7651750" y="2901950"/>
          <p14:tracePt t="87266" x="7645400" y="2901950"/>
          <p14:tracePt t="87283" x="7620000" y="2889250"/>
          <p14:tracePt t="87300" x="7607300" y="2876550"/>
          <p14:tracePt t="87316" x="7594600" y="2876550"/>
          <p14:tracePt t="87332" x="7569200" y="2876550"/>
          <p14:tracePt t="87349" x="7524750" y="2882900"/>
          <p14:tracePt t="87365" x="7486650" y="2908300"/>
          <p14:tracePt t="87382" x="7461250" y="2940050"/>
          <p14:tracePt t="87399" x="7448550" y="2971800"/>
          <p14:tracePt t="87415" x="7448550" y="2990850"/>
          <p14:tracePt t="87432" x="7448550" y="3003550"/>
          <p14:tracePt t="87435" x="7448550" y="3009900"/>
          <p14:tracePt t="87449" x="7448550" y="3022600"/>
          <p14:tracePt t="87465" x="7486650" y="3035300"/>
          <p14:tracePt t="87482" x="7543800" y="3048000"/>
          <p14:tracePt t="87499" x="7600950" y="3048000"/>
          <p14:tracePt t="87516" x="7645400" y="3048000"/>
          <p14:tracePt t="87533" x="7683500" y="3048000"/>
          <p14:tracePt t="87549" x="7696200" y="3048000"/>
          <p14:tracePt t="87565" x="7708900" y="3048000"/>
          <p14:tracePt t="88186" x="0" y="0"/>
        </p14:tracePtLst>
        <p14:tracePtLst>
          <p14:tracePt t="89479" x="5911850" y="2857500"/>
          <p14:tracePt t="89570" x="5918200" y="2863850"/>
          <p14:tracePt t="89578" x="5924550" y="2882900"/>
          <p14:tracePt t="89585" x="5937250" y="2889250"/>
          <p14:tracePt t="89598" x="5943600" y="2901950"/>
          <p14:tracePt t="89614" x="5949950" y="2914650"/>
          <p14:tracePt t="89631" x="5981700" y="2933700"/>
          <p14:tracePt t="89648" x="6026150" y="2952750"/>
          <p14:tracePt t="89650" x="6045200" y="2959100"/>
          <p14:tracePt t="89664" x="6083300" y="2965450"/>
          <p14:tracePt t="89666" x="6096000" y="2965450"/>
          <p14:tracePt t="89681" x="6127750" y="2965450"/>
          <p14:tracePt t="89698" x="6146800" y="2965450"/>
          <p14:tracePt t="89714" x="6153150" y="2965450"/>
          <p14:tracePt t="89731" x="6165850" y="2965450"/>
          <p14:tracePt t="89861" x="6172200" y="2952750"/>
          <p14:tracePt t="89923" x="0" y="0"/>
        </p14:tracePtLst>
        <p14:tracePtLst>
          <p14:tracePt t="90453" x="2336800" y="2616200"/>
          <p14:tracePt t="90471" x="2336800" y="2641600"/>
          <p14:tracePt t="90474" x="2336800" y="2647950"/>
          <p14:tracePt t="90488" x="2336800" y="2660650"/>
          <p14:tracePt t="90494" x="2336800" y="2667000"/>
          <p14:tracePt t="90507" x="2336800" y="2705100"/>
          <p14:tracePt t="90515" x="2336800" y="2724150"/>
          <p14:tracePt t="90532" x="2343150" y="2794000"/>
          <p14:tracePt t="90548" x="2374900" y="2863850"/>
          <p14:tracePt t="90565" x="2438400" y="2952750"/>
          <p14:tracePt t="90582" x="2514600" y="3028950"/>
          <p14:tracePt t="90598" x="2609850" y="3086100"/>
          <p14:tracePt t="90614" x="2667000" y="3111500"/>
          <p14:tracePt t="90618" x="2692400" y="3117850"/>
          <p14:tracePt t="90631" x="2705100" y="3117850"/>
          <p14:tracePt t="90648" x="2730500" y="3117850"/>
          <p14:tracePt t="90650" x="2743200" y="3117850"/>
          <p14:tracePt t="90664" x="2755900" y="3105150"/>
          <p14:tracePt t="90668" x="2762250" y="3092450"/>
          <p14:tracePt t="90681" x="2774950" y="3054350"/>
          <p14:tracePt t="90698" x="2787650" y="3022600"/>
          <p14:tracePt t="90714" x="2787650" y="2997200"/>
          <p14:tracePt t="90731" x="2787650" y="2978150"/>
          <p14:tracePt t="90747" x="2787650" y="2952750"/>
          <p14:tracePt t="90764" x="2787650" y="2933700"/>
          <p14:tracePt t="90781" x="2787650" y="2908300"/>
          <p14:tracePt t="90798" x="2781300" y="2908300"/>
          <p14:tracePt t="91010" x="0" y="0"/>
        </p14:tracePtLst>
        <p14:tracePtLst>
          <p14:tracePt t="91965" x="6832600" y="1397000"/>
          <p14:tracePt t="92052" x="6858000" y="1397000"/>
          <p14:tracePt t="92069" x="6985000" y="1397000"/>
          <p14:tracePt t="92086" x="7169150" y="1403350"/>
          <p14:tracePt t="92091" x="7283450" y="1403350"/>
          <p14:tracePt t="92103" x="7410450" y="1403350"/>
          <p14:tracePt t="92115" x="7632700" y="1403350"/>
          <p14:tracePt t="92131" x="7823200" y="1403350"/>
          <p14:tracePt t="92147" x="7969250" y="1403350"/>
          <p14:tracePt t="92164" x="8077200" y="1403350"/>
          <p14:tracePt t="92181" x="8153400" y="1403350"/>
          <p14:tracePt t="92197" x="8235950" y="1403350"/>
          <p14:tracePt t="92214" x="8312150" y="1403350"/>
          <p14:tracePt t="92218" x="8343900" y="1403350"/>
          <p14:tracePt t="92231" x="8369300" y="1403350"/>
          <p14:tracePt t="92247" x="8401050" y="1403350"/>
          <p14:tracePt t="92250" x="8413750" y="1403350"/>
          <p14:tracePt t="92264" x="8420100" y="1403350"/>
          <p14:tracePt t="92284" x="8426450" y="1403350"/>
          <p14:tracePt t="92306" x="8432800" y="1403350"/>
          <p14:tracePt t="92332" x="8439150" y="1403350"/>
          <p14:tracePt t="92340" x="8445500" y="1403350"/>
          <p14:tracePt t="92587" x="8426450" y="1403350"/>
          <p14:tracePt t="92599" x="8388350" y="1403350"/>
          <p14:tracePt t="92616" x="8248650" y="1403350"/>
          <p14:tracePt t="92619" x="8166100" y="1403350"/>
          <p14:tracePt t="92636" x="7994650" y="1403350"/>
          <p14:tracePt t="92651" x="7867650" y="1403350"/>
          <p14:tracePt t="92666" x="7778750" y="1403350"/>
          <p14:tracePt t="92680" x="7759700" y="1403350"/>
          <p14:tracePt t="92683" x="7727950" y="1403350"/>
          <p14:tracePt t="92697" x="7670800" y="1403350"/>
          <p14:tracePt t="92713" x="7613650" y="1403350"/>
          <p14:tracePt t="92730" x="7531100" y="1403350"/>
          <p14:tracePt t="92747" x="7454900" y="1403350"/>
          <p14:tracePt t="92763" x="7397750" y="1403350"/>
          <p14:tracePt t="92780" x="7372350" y="1403350"/>
          <p14:tracePt t="92797" x="7366000" y="1403350"/>
          <p14:tracePt t="92893" x="7366000" y="1409700"/>
          <p14:tracePt t="92904" x="7404100" y="1416050"/>
          <p14:tracePt t="92917" x="7480300" y="1422400"/>
          <p14:tracePt t="92933" x="7613650" y="1422400"/>
          <p14:tracePt t="92947" x="7797800" y="1435100"/>
          <p14:tracePt t="92963" x="8013700" y="1435100"/>
          <p14:tracePt t="92980" x="8204200" y="1435100"/>
          <p14:tracePt t="92997" x="8343900" y="1435100"/>
          <p14:tracePt t="93014" x="8407400" y="1435100"/>
          <p14:tracePt t="93031" x="8432800" y="1435100"/>
          <p14:tracePt t="93035" x="8439150" y="1435100"/>
          <p14:tracePt t="93132" x="8432800" y="1435100"/>
          <p14:tracePt t="93144" x="8407400" y="1428750"/>
          <p14:tracePt t="93159" x="8305800" y="1403350"/>
          <p14:tracePt t="93176" x="8128000" y="1397000"/>
          <p14:tracePt t="93177" x="8013700" y="1397000"/>
          <p14:tracePt t="93191" x="7886700" y="1397000"/>
          <p14:tracePt t="93198" x="7734300" y="1397000"/>
          <p14:tracePt t="93213" x="7429500" y="1397000"/>
          <p14:tracePt t="93230" x="7181850" y="1397000"/>
          <p14:tracePt t="93247" x="7004050" y="1397000"/>
          <p14:tracePt t="93263" x="6902450" y="1416050"/>
          <p14:tracePt t="93280" x="6870700" y="1416050"/>
          <p14:tracePt t="93282" x="6864350" y="1422400"/>
          <p14:tracePt t="93379" x="6864350" y="1428750"/>
          <p14:tracePt t="93394" x="6877050" y="1428750"/>
          <p14:tracePt t="93396" x="6927850" y="1435100"/>
          <p14:tracePt t="93412" x="7073900" y="1454150"/>
          <p14:tracePt t="93424" x="7169150" y="1454150"/>
          <p14:tracePt t="93434" x="7454900" y="1454150"/>
          <p14:tracePt t="93447" x="7581900" y="1454150"/>
          <p14:tracePt t="93463" x="7816850" y="1454150"/>
          <p14:tracePt t="93480" x="7943850" y="1454150"/>
          <p14:tracePt t="93497" x="7981950" y="1454150"/>
          <p14:tracePt t="93571" x="7962900" y="1454150"/>
          <p14:tracePt t="93583" x="7886700" y="1447800"/>
          <p14:tracePt t="93598" x="7664450" y="1403350"/>
          <p14:tracePt t="93618" x="7042150" y="1308100"/>
          <p14:tracePt t="93630" x="6845300" y="1295400"/>
          <p14:tracePt t="93647" x="6635750" y="1295400"/>
          <p14:tracePt t="93650" x="6597650" y="1295400"/>
          <p14:tracePt t="93663" x="6578600" y="1295400"/>
          <p14:tracePt t="93666" x="6572250" y="1295400"/>
          <p14:tracePt t="93714" x="6584950" y="1295400"/>
          <p14:tracePt t="93723" x="6616700" y="1295400"/>
          <p14:tracePt t="93733" x="6661150" y="1295400"/>
          <p14:tracePt t="93747" x="6781800" y="1295400"/>
          <p14:tracePt t="93763" x="6915150" y="1295400"/>
          <p14:tracePt t="93780" x="7067550" y="1295400"/>
          <p14:tracePt t="93797" x="7232650" y="1295400"/>
          <p14:tracePt t="93813" x="7404100" y="1295400"/>
          <p14:tracePt t="93830" x="7550150" y="1295400"/>
          <p14:tracePt t="93847" x="7620000" y="1308100"/>
          <p14:tracePt t="93864" x="7626350" y="1308100"/>
          <p14:tracePt t="93880" x="7632700" y="1308100"/>
          <p14:tracePt t="93931" x="7626350" y="1308100"/>
          <p14:tracePt t="93940" x="7594600" y="1308100"/>
          <p14:tracePt t="93950" x="7537450" y="1308100"/>
          <p14:tracePt t="93963" x="7378700" y="1308100"/>
          <p14:tracePt t="93980" x="7181850" y="1308100"/>
          <p14:tracePt t="93996" x="6991350" y="1308100"/>
          <p14:tracePt t="94013" x="6896100" y="1327150"/>
          <p14:tracePt t="94030" x="6877050" y="1327150"/>
          <p14:tracePt t="94047" x="6870700" y="1327150"/>
          <p14:tracePt t="94074" x="6870700" y="1333500"/>
          <p14:tracePt t="94083" x="6883400" y="1339850"/>
          <p14:tracePt t="94097" x="6953250" y="1358900"/>
          <p14:tracePt t="94114" x="7092950" y="1384300"/>
          <p14:tracePt t="94130" x="7232650" y="1390650"/>
          <p14:tracePt t="94146" x="7359650" y="1390650"/>
          <p14:tracePt t="94163" x="7416800" y="1390650"/>
          <p14:tracePt t="94180" x="7429500" y="1390650"/>
          <p14:tracePt t="94244" x="7416800" y="1390650"/>
          <p14:tracePt t="94258" x="7321550" y="1390650"/>
          <p14:tracePt t="94274" x="7194550" y="1390650"/>
          <p14:tracePt t="94290" x="7080250" y="1390650"/>
          <p14:tracePt t="94300" x="7048500" y="1390650"/>
          <p14:tracePt t="94314" x="7029450" y="1390650"/>
          <p14:tracePt t="94403" x="7054850" y="1390650"/>
          <p14:tracePt t="94415" x="7086600" y="1390650"/>
          <p14:tracePt t="94430" x="7181850" y="1390650"/>
          <p14:tracePt t="94434" x="7264400" y="1403350"/>
          <p14:tracePt t="94446" x="7366000" y="1416050"/>
          <p14:tracePt t="94463" x="7607300" y="1466850"/>
          <p14:tracePt t="94466" x="7747000" y="1485900"/>
          <p14:tracePt t="94480" x="7899400" y="1517650"/>
          <p14:tracePt t="94483" x="7994650" y="1524000"/>
          <p14:tracePt t="94496" x="8064500" y="1536700"/>
          <p14:tracePt t="94499" x="8089900" y="1536700"/>
          <p14:tracePt t="94514" x="8102600" y="1536700"/>
          <p14:tracePt t="94529" x="8108950" y="1536700"/>
          <p14:tracePt t="94866" x="0" y="0"/>
        </p14:tracePtLst>
        <p14:tracePtLst>
          <p14:tracePt t="97988" x="882650" y="3168650"/>
          <p14:tracePt t="98011" x="876300" y="3168650"/>
          <p14:tracePt t="98024" x="869950" y="3168650"/>
          <p14:tracePt t="98036" x="863600" y="3168650"/>
          <p14:tracePt t="98050" x="857250" y="3194050"/>
          <p14:tracePt t="98063" x="850900" y="3206750"/>
          <p14:tracePt t="98066" x="850900" y="3213100"/>
          <p14:tracePt t="98096" x="850900" y="3232150"/>
          <p14:tracePt t="98112" x="850900" y="3257550"/>
          <p14:tracePt t="98115" x="863600" y="3276600"/>
          <p14:tracePt t="98129" x="882650" y="3295650"/>
          <p14:tracePt t="98145" x="965200" y="3340100"/>
          <p14:tracePt t="98162" x="1085850" y="3384550"/>
          <p14:tracePt t="98179" x="1212850" y="3416300"/>
          <p14:tracePt t="98195" x="1276350" y="3422650"/>
          <p14:tracePt t="98212" x="1314450" y="3422650"/>
          <p14:tracePt t="98228" x="1327150" y="3422650"/>
          <p14:tracePt t="98245" x="1339850" y="3416300"/>
          <p14:tracePt t="98262" x="1358900" y="3384550"/>
          <p14:tracePt t="98278" x="1365250" y="3359150"/>
          <p14:tracePt t="98295" x="1365250" y="3340100"/>
          <p14:tracePt t="98312" x="1365250" y="3314700"/>
          <p14:tracePt t="98315" x="1365250" y="3308350"/>
          <p14:tracePt t="98329" x="1352550" y="3276600"/>
          <p14:tracePt t="98346" x="1320800" y="3263900"/>
          <p14:tracePt t="98362" x="1295400" y="3257550"/>
          <p14:tracePt t="98379" x="1282700" y="3257550"/>
          <p14:tracePt t="98395" x="1270000" y="3257550"/>
          <p14:tracePt t="98412" x="1263650" y="3257550"/>
          <p14:tracePt t="98618" x="0" y="0"/>
        </p14:tracePtLst>
        <p14:tracePtLst>
          <p14:tracePt t="99148" x="1898650" y="3219450"/>
          <p14:tracePt t="99195" x="1892300" y="3219450"/>
          <p14:tracePt t="99208" x="1892300" y="3225800"/>
          <p14:tracePt t="99214" x="1892300" y="3238500"/>
          <p14:tracePt t="99232" x="1892300" y="3263900"/>
          <p14:tracePt t="99245" x="1892300" y="3289300"/>
          <p14:tracePt t="99267" x="1892300" y="3295650"/>
          <p14:tracePt t="99284" x="1892300" y="3302000"/>
          <p14:tracePt t="99295" x="1892300" y="3314700"/>
          <p14:tracePt t="99312" x="1917700" y="3340100"/>
          <p14:tracePt t="99315" x="1943100" y="3352800"/>
          <p14:tracePt t="99330" x="2025650" y="3371850"/>
          <p14:tracePt t="99345" x="2101850" y="3384550"/>
          <p14:tracePt t="99362" x="2152650" y="3397250"/>
          <p14:tracePt t="99379" x="2184400" y="3397250"/>
          <p14:tracePt t="99396" x="2197100" y="3397250"/>
          <p14:tracePt t="99412" x="2203450" y="3397250"/>
          <p14:tracePt t="99428" x="2222500" y="3397250"/>
          <p14:tracePt t="99445" x="2247900" y="3397250"/>
          <p14:tracePt t="99461" x="2286000" y="3397250"/>
          <p14:tracePt t="99478" x="2324100" y="3397250"/>
          <p14:tracePt t="99495" x="2368550" y="3390900"/>
          <p14:tracePt t="99498" x="2381250" y="3390900"/>
          <p14:tracePt t="99511" x="2387600" y="3390900"/>
          <p14:tracePt t="99528" x="2393950" y="3384550"/>
          <p14:tracePt t="99530" x="2400300" y="3384550"/>
          <p14:tracePt t="99603" x="2406650" y="3378200"/>
          <p14:tracePt t="99618" x="2406650" y="3371850"/>
          <p14:tracePt t="99629" x="2406650" y="3365500"/>
          <p14:tracePt t="99645" x="2406650" y="3340100"/>
          <p14:tracePt t="99661" x="2406650" y="3295650"/>
          <p14:tracePt t="99678" x="2406650" y="3282950"/>
          <p14:tracePt t="99695" x="2400300" y="3270250"/>
          <p14:tracePt t="99795" x="2387600" y="3276600"/>
          <p14:tracePt t="99811" x="2381250" y="3314700"/>
          <p14:tracePt t="99828" x="2381250" y="3352800"/>
          <p14:tracePt t="99840" x="2381250" y="3365500"/>
          <p14:tracePt t="99848" x="2381250" y="3378200"/>
          <p14:tracePt t="99861" x="2387600" y="3403600"/>
          <p14:tracePt t="99879" x="2413000" y="3429000"/>
          <p14:tracePt t="99895" x="2451100" y="3448050"/>
          <p14:tracePt t="99897" x="2470150" y="3454400"/>
          <p14:tracePt t="99915" x="2489200" y="3454400"/>
          <p14:tracePt t="99928" x="2495550" y="3454400"/>
          <p14:tracePt t="99944" x="2527300" y="3454400"/>
          <p14:tracePt t="99947" x="2540000" y="3441700"/>
          <p14:tracePt t="99961" x="2559050" y="3422650"/>
          <p14:tracePt t="99978" x="2578100" y="3397250"/>
          <p14:tracePt t="99994" x="2590800" y="3359150"/>
          <p14:tracePt t="100011" x="2597150" y="3333750"/>
          <p14:tracePt t="100028" x="2609850" y="3314700"/>
          <p14:tracePt t="100107" x="2616200" y="3314700"/>
          <p14:tracePt t="100123" x="2622550" y="3314700"/>
          <p14:tracePt t="100135" x="2628900" y="3321050"/>
          <p14:tracePt t="100145" x="2635250" y="3333750"/>
          <p14:tracePt t="100162" x="2647950" y="3352800"/>
          <p14:tracePt t="100450" x="0" y="0"/>
        </p14:tracePtLst>
        <p14:tracePtLst>
          <p14:tracePt t="100795" x="3384550" y="3194050"/>
          <p14:tracePt t="100851" x="3384550" y="3206750"/>
          <p14:tracePt t="100860" x="3384550" y="3225800"/>
          <p14:tracePt t="100867" x="3384550" y="3244850"/>
          <p14:tracePt t="100877" x="3384550" y="3263900"/>
          <p14:tracePt t="100895" x="3390900" y="3295650"/>
          <p14:tracePt t="100911" x="3397250" y="3321050"/>
          <p14:tracePt t="100930" x="3403600" y="3327400"/>
          <p14:tracePt t="100944" x="3409950" y="3333750"/>
          <p14:tracePt t="100962" x="3416300" y="3333750"/>
          <p14:tracePt t="100977" x="3429000" y="3333750"/>
          <p14:tracePt t="100994" x="3460750" y="3333750"/>
          <p14:tracePt t="101011" x="3492500" y="3333750"/>
          <p14:tracePt t="101027" x="3511550" y="3333750"/>
          <p14:tracePt t="101044" x="3530600" y="3333750"/>
          <p14:tracePt t="101061" x="3536950" y="3321050"/>
          <p14:tracePt t="101078" x="3536950" y="3314700"/>
          <p14:tracePt t="101094" x="3536950" y="3302000"/>
          <p14:tracePt t="101412" x="3543300" y="3302000"/>
          <p14:tracePt t="101444" x="3543300" y="3308350"/>
          <p14:tracePt t="101459" x="3549650" y="3327400"/>
          <p14:tracePt t="101472" x="3556000" y="3333750"/>
          <p14:tracePt t="101485" x="3562350" y="3346450"/>
          <p14:tracePt t="101494" x="3568700" y="3359150"/>
          <p14:tracePt t="101511" x="3581400" y="3378200"/>
          <p14:tracePt t="101516" x="3581400" y="3390900"/>
          <p14:tracePt t="101527" x="3594100" y="3403600"/>
          <p14:tracePt t="101544" x="3606800" y="3409950"/>
          <p14:tracePt t="101547" x="3619500" y="3422650"/>
          <p14:tracePt t="101561" x="3657600" y="3435350"/>
          <p14:tracePt t="101578" x="3695700" y="3435350"/>
          <p14:tracePt t="101594" x="3740150" y="3435350"/>
          <p14:tracePt t="101611" x="3759200" y="3435350"/>
          <p14:tracePt t="101628" x="3778250" y="3435350"/>
          <p14:tracePt t="101645" x="3784600" y="3429000"/>
          <p14:tracePt t="101660" x="3790950" y="3429000"/>
          <p14:tracePt t="101677" x="3803650" y="3416300"/>
          <p14:tracePt t="101694" x="3810000" y="3409950"/>
          <p14:tracePt t="101710" x="3822700" y="3409950"/>
          <p14:tracePt t="101714" x="3835400" y="3403600"/>
          <p14:tracePt t="101727" x="3841750" y="3397250"/>
          <p14:tracePt t="101744" x="3848100" y="3397250"/>
          <p14:tracePt t="101760" x="3873500" y="3397250"/>
          <p14:tracePt t="101763" x="3898900" y="3390900"/>
          <p14:tracePt t="101777" x="3924300" y="3384550"/>
          <p14:tracePt t="101794" x="3956050" y="3378200"/>
          <p14:tracePt t="101810" x="3994150" y="3371850"/>
          <p14:tracePt t="101827" x="4013200" y="3371850"/>
          <p14:tracePt t="101844" x="4019550" y="3371850"/>
          <p14:tracePt t="101866" x="4025900" y="3371850"/>
          <p14:tracePt t="101882" x="4032250" y="3371850"/>
          <p14:tracePt t="101894" x="4038600" y="3371850"/>
          <p14:tracePt t="101915" x="4044950" y="3371850"/>
          <p14:tracePt t="101988" x="4051300" y="3371850"/>
          <p14:tracePt t="102002" x="4057650" y="3371850"/>
          <p14:tracePt t="102019" x="4064000" y="3371850"/>
          <p14:tracePt t="102032" x="4070350" y="3371850"/>
          <p14:tracePt t="102044" x="4089400" y="3371850"/>
          <p14:tracePt t="102060" x="4121150" y="3371850"/>
          <p14:tracePt t="102077" x="4146550" y="3371850"/>
          <p14:tracePt t="102139" x="4152900" y="3371850"/>
          <p14:tracePt t="102173" x="4159250" y="3371850"/>
          <p14:tracePt t="102423" x="4165600" y="3371850"/>
          <p14:tracePt t="102444" x="4152900" y="3365500"/>
          <p14:tracePt t="102444" x="0" y="0"/>
        </p14:tracePtLst>
        <p14:tracePtLst>
          <p14:tracePt t="103095" x="1390650" y="1809750"/>
          <p14:tracePt t="103293" x="1397000" y="1809750"/>
          <p14:tracePt t="103308" x="1422400" y="1809750"/>
          <p14:tracePt t="103324" x="1485900" y="1809750"/>
          <p14:tracePt t="103347" x="1708150" y="1809750"/>
          <p14:tracePt t="103361" x="1822450" y="1809750"/>
          <p14:tracePt t="103363" x="2000250" y="1809750"/>
          <p14:tracePt t="103378" x="2457450" y="1809750"/>
          <p14:tracePt t="103394" x="2952750" y="1809750"/>
          <p14:tracePt t="103411" x="3384550" y="1809750"/>
          <p14:tracePt t="103427" x="3733800" y="1809750"/>
          <p14:tracePt t="103443" x="3994150" y="1809750"/>
          <p14:tracePt t="103460" x="4241800" y="1809750"/>
          <p14:tracePt t="103477" x="4483100" y="1809750"/>
          <p14:tracePt t="103493" x="4705350" y="1809750"/>
          <p14:tracePt t="103510" x="4864100" y="1809750"/>
          <p14:tracePt t="103514" x="4914900" y="1809750"/>
          <p14:tracePt t="103527" x="4965700" y="1809750"/>
          <p14:tracePt t="103543" x="5035550" y="1809750"/>
          <p14:tracePt t="103560" x="5067300" y="1809750"/>
          <p14:tracePt t="103564" x="5086350" y="1809750"/>
          <p14:tracePt t="103577" x="5105400" y="1809750"/>
          <p14:tracePt t="103594" x="5111750" y="1809750"/>
          <p14:tracePt t="103611" x="5124450" y="1809750"/>
          <p14:tracePt t="103811" x="5111750" y="1809750"/>
          <p14:tracePt t="103826" x="5054600" y="1809750"/>
          <p14:tracePt t="103842" x="4927600" y="1809750"/>
          <p14:tracePt t="103858" x="4730750" y="1809750"/>
          <p14:tracePt t="103868" x="4603750" y="1809750"/>
          <p14:tracePt t="103877" x="4451350" y="1809750"/>
          <p14:tracePt t="103893" x="4102100" y="1809750"/>
          <p14:tracePt t="103910" x="3733800" y="1809750"/>
          <p14:tracePt t="103927" x="3321050" y="1809750"/>
          <p14:tracePt t="103943" x="2952750" y="1809750"/>
          <p14:tracePt t="103960" x="2698750" y="1809750"/>
          <p14:tracePt t="103961" x="2590800" y="1809750"/>
          <p14:tracePt t="103976" x="2520950" y="1809750"/>
          <p14:tracePt t="103979" x="2444750" y="1809750"/>
          <p14:tracePt t="103993" x="2336800" y="1809750"/>
          <p14:tracePt t="104010" x="2260600" y="1809750"/>
          <p14:tracePt t="104026" x="2184400" y="1809750"/>
          <p14:tracePt t="104043" x="2127250" y="1809750"/>
          <p14:tracePt t="104060" x="2101850" y="1809750"/>
          <p14:tracePt t="104076" x="2095500" y="1809750"/>
          <p14:tracePt t="104188" x="2120900" y="1809750"/>
          <p14:tracePt t="104202" x="2254250" y="1809750"/>
          <p14:tracePt t="104215" x="2362200" y="1809750"/>
          <p14:tracePt t="104218" x="2520950" y="1809750"/>
          <p14:tracePt t="104227" x="2755900" y="1809750"/>
          <p14:tracePt t="104243" x="3295650" y="1809750"/>
          <p14:tracePt t="104260" x="3835400" y="1809750"/>
          <p14:tracePt t="104276" x="4311650" y="1809750"/>
          <p14:tracePt t="104293" x="4679950" y="1809750"/>
          <p14:tracePt t="104310" x="4914900" y="1809750"/>
          <p14:tracePt t="104326" x="5086350" y="1809750"/>
          <p14:tracePt t="104343" x="5200650" y="1809750"/>
          <p14:tracePt t="104346" x="5245100" y="1809750"/>
          <p14:tracePt t="104360" x="5270500" y="1809750"/>
          <p14:tracePt t="104364" x="5295900" y="1809750"/>
          <p14:tracePt t="104377" x="5334000" y="1809750"/>
          <p14:tracePt t="104394" x="5353050" y="1809750"/>
          <p14:tracePt t="104410" x="5365750" y="1809750"/>
          <p14:tracePt t="104643" x="0" y="0"/>
        </p14:tracePtLst>
        <p14:tracePtLst>
          <p14:tracePt t="105148" x="4826000" y="3022600"/>
          <p14:tracePt t="105160" x="4826000" y="3035300"/>
          <p14:tracePt t="105176" x="4819650" y="3073400"/>
          <p14:tracePt t="105177" x="4819650" y="3098800"/>
          <p14:tracePt t="105193" x="4819650" y="3155950"/>
          <p14:tracePt t="105209" x="4826000" y="3219450"/>
          <p14:tracePt t="105226" x="4838700" y="3263900"/>
          <p14:tracePt t="105243" x="4851400" y="3295650"/>
          <p14:tracePt t="105259" x="4876800" y="3321050"/>
          <p14:tracePt t="105276" x="4895850" y="3333750"/>
          <p14:tracePt t="105292" x="4908550" y="3333750"/>
          <p14:tracePt t="105309" x="4921250" y="3333750"/>
          <p14:tracePt t="105326" x="4946650" y="3327400"/>
          <p14:tracePt t="105343" x="4965700" y="3302000"/>
          <p14:tracePt t="105346" x="4978400" y="3289300"/>
          <p14:tracePt t="105359" x="4991100" y="3276600"/>
          <p14:tracePt t="105376" x="5003800" y="3251200"/>
          <p14:tracePt t="105393" x="5003800" y="3238500"/>
          <p14:tracePt t="105395" x="5003800" y="3232150"/>
          <p14:tracePt t="105555" x="0" y="0"/>
        </p14:tracePtLst>
        <p14:tracePtLst>
          <p14:tracePt t="105803" x="5251450" y="3333750"/>
          <p14:tracePt t="105915" x="5257800" y="3340100"/>
          <p14:tracePt t="105922" x="0" y="0"/>
        </p14:tracePtLst>
        <p14:tracePtLst>
          <p14:tracePt t="106117" x="5664200" y="3206750"/>
          <p14:tracePt t="106171" x="5664200" y="3213100"/>
          <p14:tracePt t="106187" x="5664200" y="3244850"/>
          <p14:tracePt t="106202" x="5664200" y="3257550"/>
          <p14:tracePt t="106211" x="5670550" y="3289300"/>
          <p14:tracePt t="106235" x="5676900" y="3295650"/>
          <p14:tracePt t="106248" x="5676900" y="3302000"/>
          <p14:tracePt t="106259" x="5676900" y="3314700"/>
          <p14:tracePt t="106275" x="5683250" y="3327400"/>
          <p14:tracePt t="106364" x="5689600" y="3327400"/>
          <p14:tracePt t="106377" x="5715000" y="3327400"/>
          <p14:tracePt t="106379" x="0" y="0"/>
        </p14:tracePtLst>
        <p14:tracePtLst>
          <p14:tracePt t="106542" x="6261100" y="3314700"/>
          <p14:tracePt t="106699" x="0" y="0"/>
        </p14:tracePtLst>
        <p14:tracePtLst>
          <p14:tracePt t="110900" x="5486400" y="3181350"/>
          <p14:tracePt t="110941" x="5492750" y="3181350"/>
          <p14:tracePt t="110957" x="5492750" y="3206750"/>
          <p14:tracePt t="110968" x="5492750" y="3225800"/>
          <p14:tracePt t="110975" x="5492750" y="3257550"/>
          <p14:tracePt t="110992" x="5492750" y="3346450"/>
          <p14:tracePt t="111007" x="5492750" y="3422650"/>
          <p14:tracePt t="111010" x="5492750" y="3467100"/>
          <p14:tracePt t="111024" x="5492750" y="3486150"/>
          <p14:tracePt t="111041" x="5499100" y="3524250"/>
          <p14:tracePt t="111059" x="5505450" y="3530600"/>
          <p14:tracePt t="111132" x="5518150" y="3530600"/>
          <p14:tracePt t="111147" x="5530850" y="3498850"/>
          <p14:tracePt t="111159" x="5537200" y="3473450"/>
          <p14:tracePt t="111176" x="5549900" y="3403600"/>
          <p14:tracePt t="111179" x="5549900" y="3390900"/>
          <p14:tracePt t="111195" x="5549900" y="3340100"/>
          <p14:tracePt t="111207" x="5549900" y="3321050"/>
          <p14:tracePt t="111224" x="5549900" y="3314700"/>
          <p14:tracePt t="111316" x="5549900" y="3321050"/>
          <p14:tracePt t="111326" x="5549900" y="3340100"/>
          <p14:tracePt t="111341" x="5549900" y="3384550"/>
          <p14:tracePt t="111358" x="5556250" y="3409950"/>
          <p14:tracePt t="111374" x="5556250" y="3422650"/>
          <p14:tracePt t="111476" x="5562600" y="3409950"/>
          <p14:tracePt t="111487" x="5568950" y="3397250"/>
          <p14:tracePt t="111502" x="5575300" y="3327400"/>
          <p14:tracePt t="111512" x="5575300" y="3308350"/>
          <p14:tracePt t="111524" x="5575300" y="3257550"/>
          <p14:tracePt t="111540" x="5575300" y="3232150"/>
          <p14:tracePt t="111557" x="5575300" y="3219450"/>
          <p14:tracePt t="111627" x="5575300" y="3232150"/>
          <p14:tracePt t="111636" x="5581650" y="3276600"/>
          <p14:tracePt t="111646" x="5581650" y="3289300"/>
          <p14:tracePt t="111658" x="5581650" y="3346450"/>
          <p14:tracePt t="111674" x="5581650" y="3384550"/>
          <p14:tracePt t="111756" x="5588000" y="3390900"/>
          <p14:tracePt t="111788" x="5588000" y="3378200"/>
          <p14:tracePt t="111800" x="5588000" y="3359150"/>
          <p14:tracePt t="111813" x="5588000" y="3327400"/>
          <p14:tracePt t="111826" x="5588000" y="3308350"/>
          <p14:tracePt t="111841" x="5588000" y="3295650"/>
          <p14:tracePt t="111857" x="5588000" y="3289300"/>
          <p14:tracePt t="111916" x="5588000" y="3308350"/>
          <p14:tracePt t="111928" x="5588000" y="3340100"/>
          <p14:tracePt t="111942" x="5575300" y="3397250"/>
          <p14:tracePt t="111957" x="5575300" y="3422650"/>
          <p14:tracePt t="111974" x="5575300" y="3435350"/>
          <p14:tracePt t="112053" x="5575300" y="3422650"/>
          <p14:tracePt t="112064" x="5575300" y="3403600"/>
          <p14:tracePt t="112074" x="5575300" y="3359150"/>
          <p14:tracePt t="112090" x="5575300" y="3314700"/>
          <p14:tracePt t="112107" x="5575300" y="3282950"/>
          <p14:tracePt t="112124" x="5562600" y="3251200"/>
          <p14:tracePt t="112141" x="5556250" y="3232150"/>
          <p14:tracePt t="112157" x="5556250" y="3225800"/>
          <p14:tracePt t="112187" x="5556250" y="3219450"/>
          <p14:tracePt t="112211" x="5549900" y="3219450"/>
          <p14:tracePt t="112236" x="5549900" y="3238500"/>
          <p14:tracePt t="112244" x="5549900" y="3257550"/>
          <p14:tracePt t="112257" x="5549900" y="3282950"/>
          <p14:tracePt t="112274" x="5549900" y="3289300"/>
          <p14:tracePt t="112290" x="5549900" y="3295650"/>
          <p14:tracePt t="112379" x="5549900" y="3302000"/>
          <p14:tracePt t="112396" x="5549900" y="3295650"/>
          <p14:tracePt t="112406" x="5549900" y="3276600"/>
          <p14:tracePt t="112415" x="5549900" y="3263900"/>
          <p14:tracePt t="112424" x="5549900" y="3244850"/>
          <p14:tracePt t="112442" x="5549900" y="3194050"/>
          <p14:tracePt t="112458" x="5549900" y="3175000"/>
          <p14:tracePt t="112474" x="5549900" y="3162300"/>
          <p14:tracePt t="112547" x="5549900" y="3181350"/>
          <p14:tracePt t="112554" x="5549900" y="3213100"/>
          <p14:tracePt t="112564" x="5549900" y="3244850"/>
          <p14:tracePt t="112573" x="5549900" y="3276600"/>
          <p14:tracePt t="112590" x="5543550" y="3327400"/>
          <p14:tracePt t="112607" x="5543550" y="3346450"/>
          <p14:tracePt t="112623" x="5543550" y="3359150"/>
          <p14:tracePt t="112698" x="5543550" y="3352800"/>
          <p14:tracePt t="112706" x="5543550" y="3346450"/>
          <p14:tracePt t="112714" x="5543550" y="3327400"/>
          <p14:tracePt t="112723" x="5543550" y="3314700"/>
          <p14:tracePt t="112740" x="5543550" y="3276600"/>
          <p14:tracePt t="112757" x="5543550" y="3251200"/>
          <p14:tracePt t="112773" x="5543550" y="3238500"/>
          <p14:tracePt t="112794" x="5543550" y="3232150"/>
          <p14:tracePt t="112806" x="5543550" y="3225800"/>
          <p14:tracePt t="112978" x="0" y="0"/>
        </p14:tracePtLst>
        <p14:tracePtLst>
          <p14:tracePt t="114701" x="1593850" y="3733800"/>
          <p14:tracePt t="114721" x="1612900" y="3733800"/>
          <p14:tracePt t="114743" x="1676400" y="3733800"/>
          <p14:tracePt t="114745" x="1695450" y="3733800"/>
          <p14:tracePt t="114756" x="1714500" y="3733800"/>
          <p14:tracePt t="114773" x="1752600" y="3733800"/>
          <p14:tracePt t="114789" x="1771650" y="3733800"/>
          <p14:tracePt t="114806" x="1778000" y="3733800"/>
          <p14:tracePt t="114823" x="1797050" y="3733800"/>
          <p14:tracePt t="114839" x="1809750" y="3733800"/>
          <p14:tracePt t="114856" x="1828800" y="3733800"/>
          <p14:tracePt t="114872" x="1841500" y="3733800"/>
          <p14:tracePt t="114889" x="1860550" y="3733800"/>
          <p14:tracePt t="115178" x="0" y="0"/>
        </p14:tracePtLst>
        <p14:tracePtLst>
          <p14:tracePt t="115557" x="2241550" y="3733800"/>
          <p14:tracePt t="115667" x="2247900" y="3733800"/>
          <p14:tracePt t="115680" x="2254250" y="3733800"/>
          <p14:tracePt t="115694" x="2279650" y="3733800"/>
          <p14:tracePt t="115706" x="2336800" y="3733800"/>
          <p14:tracePt t="115723" x="2387600" y="3740150"/>
          <p14:tracePt t="115739" x="2438400" y="3740150"/>
          <p14:tracePt t="115756" x="2463800" y="3740150"/>
          <p14:tracePt t="115772" x="2476500" y="3740150"/>
          <p14:tracePt t="116042" x="0" y="0"/>
        </p14:tracePtLst>
        <p14:tracePtLst>
          <p14:tracePt t="116541" x="3219450" y="3613150"/>
          <p14:tracePt t="116556" x="3213100" y="3606800"/>
          <p14:tracePt t="116573" x="3206750" y="3606800"/>
          <p14:tracePt t="116589" x="3175000" y="3613150"/>
          <p14:tracePt t="116605" x="3149600" y="3625850"/>
          <p14:tracePt t="116622" x="3124200" y="3663950"/>
          <p14:tracePt t="116639" x="3111500" y="3695700"/>
          <p14:tracePt t="116656" x="3111500" y="3708400"/>
          <p14:tracePt t="116673" x="3117850" y="3746500"/>
          <p14:tracePt t="116690" x="3130550" y="3765550"/>
          <p14:tracePt t="116706" x="3155950" y="3784600"/>
          <p14:tracePt t="116722" x="3168650" y="3790950"/>
          <p14:tracePt t="116739" x="3175000" y="3790950"/>
          <p14:tracePt t="116755" x="3200400" y="3784600"/>
          <p14:tracePt t="116772" x="3213100" y="3771900"/>
          <p14:tracePt t="116789" x="3232150" y="3746500"/>
          <p14:tracePt t="116806" x="3244850" y="3727450"/>
          <p14:tracePt t="116822" x="3251200" y="3708400"/>
          <p14:tracePt t="116839" x="3251200" y="3702050"/>
          <p14:tracePt t="116855" x="3251200" y="3695700"/>
          <p14:tracePt t="116872" x="3257550" y="3695700"/>
          <p14:tracePt t="116889" x="3257550" y="3689350"/>
          <p14:tracePt t="116922" x="0" y="0"/>
        </p14:tracePtLst>
        <p14:tracePtLst>
          <p14:tracePt t="117340" x="4038600" y="3600450"/>
          <p14:tracePt t="117388" x="4032250" y="3606800"/>
          <p14:tracePt t="117405" x="4019550" y="3632200"/>
          <p14:tracePt t="117418" x="4013200" y="3663950"/>
          <p14:tracePt t="117427" x="4013200" y="3689350"/>
          <p14:tracePt t="117439" x="4013200" y="3708400"/>
          <p14:tracePt t="117456" x="4013200" y="3740150"/>
          <p14:tracePt t="117472" x="4013200" y="3784600"/>
          <p14:tracePt t="117474" x="4019550" y="3797300"/>
          <p14:tracePt t="117489" x="4044950" y="3816350"/>
          <p14:tracePt t="117505" x="4070350" y="3829050"/>
          <p14:tracePt t="117522" x="4083050" y="3829050"/>
          <p14:tracePt t="117538" x="4114800" y="3829050"/>
          <p14:tracePt t="117555" x="4146550" y="3816350"/>
          <p14:tracePt t="117572" x="4191000" y="3797300"/>
          <p14:tracePt t="117588" x="4222750" y="3759200"/>
          <p14:tracePt t="117605" x="4248150" y="3727450"/>
          <p14:tracePt t="117622" x="4260850" y="3702050"/>
          <p14:tracePt t="117638" x="4273550" y="3689350"/>
          <p14:tracePt t="117642" x="4273550" y="3683000"/>
          <p14:tracePt t="117666" x="4273550" y="3676650"/>
          <p14:tracePt t="117741" x="4279900" y="3676650"/>
          <p14:tracePt t="117756" x="4292600" y="3676650"/>
          <p14:tracePt t="117773" x="4343400" y="3689350"/>
          <p14:tracePt t="117789" x="4432300" y="3702050"/>
          <p14:tracePt t="117805" x="4546600" y="3721100"/>
          <p14:tracePt t="117822" x="4641850" y="3721100"/>
          <p14:tracePt t="117838" x="4724400" y="3721100"/>
          <p14:tracePt t="117855" x="4800600" y="3721100"/>
          <p14:tracePt t="117859" x="4832350" y="3721100"/>
          <p14:tracePt t="117872" x="4876800" y="3721100"/>
          <p14:tracePt t="117888" x="4933950" y="3721100"/>
          <p14:tracePt t="117905" x="4978400" y="3721100"/>
          <p14:tracePt t="117922" x="4997450" y="3721100"/>
          <p14:tracePt t="117939" x="5010150" y="3721100"/>
          <p14:tracePt t="117955" x="5016500" y="3721100"/>
          <p14:tracePt t="117972" x="5035550" y="3721100"/>
          <p14:tracePt t="117989" x="5073650" y="3721100"/>
          <p14:tracePt t="118006" x="5118100" y="3721100"/>
          <p14:tracePt t="118022" x="5181600" y="3721100"/>
          <p14:tracePt t="118038" x="5245100" y="3721100"/>
          <p14:tracePt t="118055" x="5295900" y="3721100"/>
          <p14:tracePt t="118072" x="5321300" y="3721100"/>
          <p14:tracePt t="118075" x="5327650" y="3721100"/>
          <p14:tracePt t="118179" x="5314950" y="3727450"/>
          <p14:tracePt t="118194" x="5238750" y="3740150"/>
          <p14:tracePt t="118212" x="5124450" y="3740150"/>
          <p14:tracePt t="118230" x="4965700" y="3740150"/>
          <p14:tracePt t="118239" x="4883150" y="3746500"/>
          <p14:tracePt t="118241" x="4813300" y="3752850"/>
          <p14:tracePt t="118255" x="4781550" y="3771900"/>
          <p14:tracePt t="118272" x="4749800" y="3778250"/>
          <p14:tracePt t="118276" x="4743450" y="3778250"/>
          <p14:tracePt t="118288" x="4737100" y="3778250"/>
          <p14:tracePt t="118411" x="4749800" y="3778250"/>
          <p14:tracePt t="118427" x="4826000" y="3778250"/>
          <p14:tracePt t="118438" x="4889500" y="3778250"/>
          <p14:tracePt t="118455" x="5048250" y="3778250"/>
          <p14:tracePt t="118457" x="5143500" y="3778250"/>
          <p14:tracePt t="118471" x="5226050" y="3778250"/>
          <p14:tracePt t="118474" x="5308600" y="3778250"/>
          <p14:tracePt t="118488" x="5384800" y="3778250"/>
          <p14:tracePt t="118492" x="5429250" y="3778250"/>
          <p14:tracePt t="118505" x="5467350" y="3778250"/>
          <p14:tracePt t="118521" x="5480050" y="3778250"/>
          <p14:tracePt t="118762" x="0" y="0"/>
        </p14:tracePtLst>
        <p14:tracePtLst>
          <p14:tracePt t="119179" x="3968750" y="3587750"/>
          <p14:tracePt t="119194" x="3962400" y="3587750"/>
          <p14:tracePt t="119205" x="3956050" y="3587750"/>
          <p14:tracePt t="119226" x="3949700" y="3587750"/>
          <p14:tracePt t="119238" x="3937000" y="3587750"/>
          <p14:tracePt t="119254" x="3930650" y="3613150"/>
          <p14:tracePt t="119272" x="3917950" y="3644900"/>
          <p14:tracePt t="119273" x="3917950" y="3651250"/>
          <p14:tracePt t="119288" x="3911600" y="3670300"/>
          <p14:tracePt t="119290" x="3905250" y="3689350"/>
          <p14:tracePt t="119305" x="3905250" y="3733800"/>
          <p14:tracePt t="119322" x="3917950" y="3759200"/>
          <p14:tracePt t="119338" x="3981450" y="3810000"/>
          <p14:tracePt t="119354" x="4083050" y="3841750"/>
          <p14:tracePt t="119371" x="4203700" y="3867150"/>
          <p14:tracePt t="119388" x="4267200" y="3867150"/>
          <p14:tracePt t="119404" x="4311650" y="3860800"/>
          <p14:tracePt t="119421" x="4330700" y="3835400"/>
          <p14:tracePt t="119438" x="4330700" y="3810000"/>
          <p14:tracePt t="119455" x="4330700" y="3778250"/>
          <p14:tracePt t="119471" x="4330700" y="3740150"/>
          <p14:tracePt t="119488" x="4324350" y="3702050"/>
          <p14:tracePt t="119490" x="4311650" y="3683000"/>
          <p14:tracePt t="119504" x="4292600" y="3663950"/>
          <p14:tracePt t="119521" x="4184650" y="3606800"/>
          <p14:tracePt t="119538" x="4108450" y="3581400"/>
          <p14:tracePt t="119554" x="4064000" y="3575050"/>
          <p14:tracePt t="119571" x="4019550" y="3575050"/>
          <p14:tracePt t="119588" x="3994150" y="3575050"/>
          <p14:tracePt t="119604" x="3962400" y="3587750"/>
          <p14:tracePt t="119621" x="3937000" y="3613150"/>
          <p14:tracePt t="119638" x="3911600" y="3638550"/>
          <p14:tracePt t="119654" x="3898900" y="3676650"/>
          <p14:tracePt t="119671" x="3898900" y="3702050"/>
          <p14:tracePt t="119674" x="3898900" y="3721100"/>
          <p14:tracePt t="119688" x="3898900" y="3740150"/>
          <p14:tracePt t="119704" x="3898900" y="3771900"/>
          <p14:tracePt t="119707" x="3911600" y="3784600"/>
          <p14:tracePt t="119721" x="3930650" y="3797300"/>
          <p14:tracePt t="119738" x="3975100" y="3816350"/>
          <p14:tracePt t="119754" x="4032250" y="3829050"/>
          <p14:tracePt t="119771" x="4089400" y="3829050"/>
          <p14:tracePt t="119788" x="4165600" y="3829050"/>
          <p14:tracePt t="119805" x="4222750" y="3797300"/>
          <p14:tracePt t="119821" x="4254500" y="3759200"/>
          <p14:tracePt t="119838" x="4267200" y="3721100"/>
          <p14:tracePt t="119854" x="4273550" y="3695700"/>
          <p14:tracePt t="119871" x="4273550" y="3676650"/>
          <p14:tracePt t="119888" x="4273550" y="3651250"/>
          <p14:tracePt t="119891" x="4260850" y="3644900"/>
          <p14:tracePt t="119904" x="4248150" y="3638550"/>
          <p14:tracePt t="119921" x="4191000" y="3613150"/>
          <p14:tracePt t="119938" x="4152900" y="3606800"/>
          <p14:tracePt t="119954" x="4108450" y="3606800"/>
          <p14:tracePt t="119971" x="4070350" y="3606800"/>
          <p14:tracePt t="119988" x="4044950" y="3638550"/>
          <p14:tracePt t="120005" x="4013200" y="3670300"/>
          <p14:tracePt t="120021" x="3994150" y="3708400"/>
          <p14:tracePt t="120038" x="3987800" y="3733800"/>
          <p14:tracePt t="120054" x="3987800" y="3752850"/>
          <p14:tracePt t="120071" x="3987800" y="3771900"/>
          <p14:tracePt t="120088" x="3994150" y="3790950"/>
          <p14:tracePt t="120104" x="4006850" y="3803650"/>
          <p14:tracePt t="120121" x="4032250" y="3810000"/>
          <p14:tracePt t="120137" x="4064000" y="3810000"/>
          <p14:tracePt t="120154" x="4114800" y="3810000"/>
          <p14:tracePt t="120171" x="4159250" y="3797300"/>
          <p14:tracePt t="120188" x="4178300" y="3771900"/>
          <p14:tracePt t="120204" x="4184650" y="3746500"/>
          <p14:tracePt t="120221" x="4184650" y="3708400"/>
          <p14:tracePt t="120238" x="4184650" y="3689350"/>
          <p14:tracePt t="120254" x="4178300" y="3663950"/>
          <p14:tracePt t="120271" x="4171950" y="3644900"/>
          <p14:tracePt t="120288" x="4146550" y="3632200"/>
          <p14:tracePt t="120304" x="4121150" y="3625850"/>
          <p14:tracePt t="120307" x="4089400" y="3625850"/>
          <p14:tracePt t="120321" x="4044950" y="3625850"/>
          <p14:tracePt t="120337" x="3994150" y="3632200"/>
          <p14:tracePt t="120354" x="3962400" y="3657600"/>
          <p14:tracePt t="120371" x="3943350" y="3689350"/>
          <p14:tracePt t="120387" x="3943350" y="3708400"/>
          <p14:tracePt t="120404" x="3943350" y="3746500"/>
          <p14:tracePt t="120421" x="3943350" y="3784600"/>
          <p14:tracePt t="120438" x="3962400" y="3816350"/>
          <p14:tracePt t="120454" x="4013200" y="3841750"/>
          <p14:tracePt t="120471" x="4076700" y="3860800"/>
          <p14:tracePt t="120487" x="4121150" y="3860800"/>
          <p14:tracePt t="120504" x="4171950" y="3860800"/>
          <p14:tracePt t="120507" x="4191000" y="3848100"/>
          <p14:tracePt t="120521" x="4210050" y="3835400"/>
          <p14:tracePt t="120537" x="4216400" y="3797300"/>
          <p14:tracePt t="120554" x="4216400" y="3771900"/>
          <p14:tracePt t="120571" x="4222750" y="3733800"/>
          <p14:tracePt t="120587" x="4222750" y="3714750"/>
          <p14:tracePt t="120604" x="4222750" y="3702050"/>
          <p14:tracePt t="120861" x="4229100" y="3702050"/>
          <p14:tracePt t="120876" x="4292600" y="3708400"/>
          <p14:tracePt t="120893" x="4413250" y="3727450"/>
          <p14:tracePt t="120906" x="4572000" y="3752850"/>
          <p14:tracePt t="120923" x="4724400" y="3771900"/>
          <p14:tracePt t="120938" x="4819650" y="3771900"/>
          <p14:tracePt t="120954" x="4851400" y="3771900"/>
          <p14:tracePt t="120971" x="4857750" y="3771900"/>
          <p14:tracePt t="121075" x="4864100" y="3778250"/>
          <p14:tracePt t="121092" x="4864100" y="3784600"/>
          <p14:tracePt t="121116" x="4864100" y="3790950"/>
          <p14:tracePt t="121155" x="4864100" y="3797300"/>
          <p14:tracePt t="121195" x="4876800" y="3797300"/>
          <p14:tracePt t="121214" x="4908550" y="3797300"/>
          <p14:tracePt t="121220" x="4933950" y="3797300"/>
          <p14:tracePt t="121232" x="4953000" y="3797300"/>
          <p14:tracePt t="121247" x="5016500" y="3797300"/>
          <p14:tracePt t="121257" x="5073650" y="3784600"/>
          <p14:tracePt t="121271" x="5099050" y="3778250"/>
          <p14:tracePt t="121288" x="5137150" y="3771900"/>
          <p14:tracePt t="121290" x="5149850" y="3765550"/>
          <p14:tracePt t="121304" x="5156200" y="3765550"/>
          <p14:tracePt t="121307" x="5162550" y="3765550"/>
          <p14:tracePt t="121322" x="5168900" y="3765550"/>
          <p14:tracePt t="122338" x="0" y="0"/>
        </p14:tracePtLst>
        <p14:tracePtLst>
          <p14:tracePt t="122805" x="5505450" y="3219450"/>
          <p14:tracePt t="122835" x="5505450" y="3232150"/>
          <p14:tracePt t="122849" x="5505450" y="3244850"/>
          <p14:tracePt t="122852" x="5505450" y="3263900"/>
          <p14:tracePt t="122866" x="5505450" y="3289300"/>
          <p14:tracePt t="122883" x="5505450" y="3321050"/>
          <p14:tracePt t="122898" x="5505450" y="3333750"/>
          <p14:tracePt t="122910" x="5505450" y="3340100"/>
          <p14:tracePt t="122937" x="5505450" y="3346450"/>
          <p14:tracePt t="123076" x="5505450" y="3327400"/>
          <p14:tracePt t="123090" x="5505450" y="3308350"/>
          <p14:tracePt t="123104" x="5511800" y="3282950"/>
          <p14:tracePt t="123107" x="5511800" y="3276600"/>
          <p14:tracePt t="123120" x="5511800" y="3270250"/>
          <p14:tracePt t="123137" x="5511800" y="3244850"/>
          <p14:tracePt t="123153" x="5511800" y="3238500"/>
          <p14:tracePt t="123378" x="0" y="0"/>
        </p14:tracePtLst>
        <p14:tracePtLst>
          <p14:tracePt t="127195" x="1974850" y="2076450"/>
          <p14:tracePt t="127202" x="2000250" y="2076450"/>
          <p14:tracePt t="127210" x="2032000" y="2070100"/>
          <p14:tracePt t="127219" x="2057400" y="2057400"/>
          <p14:tracePt t="127236" x="2101850" y="1993900"/>
          <p14:tracePt t="127252" x="2127250" y="1905000"/>
          <p14:tracePt t="127269" x="2127250" y="1816100"/>
          <p14:tracePt t="127286" x="2114550" y="1739900"/>
          <p14:tracePt t="127302" x="2095500" y="1689100"/>
          <p14:tracePt t="127319" x="2082800" y="1663700"/>
          <p14:tracePt t="127335" x="2070100" y="1644650"/>
          <p14:tracePt t="127338" x="2057400" y="1638300"/>
          <p14:tracePt t="127352" x="2051050" y="1625600"/>
          <p14:tracePt t="127355" x="2044700" y="1619250"/>
          <p14:tracePt t="127475" x="0" y="0"/>
        </p14:tracePtLst>
        <p14:tracePtLst>
          <p14:tracePt t="128058" x="825500" y="4064000"/>
          <p14:tracePt t="128108" x="825500" y="4076700"/>
          <p14:tracePt t="128122" x="825500" y="4095750"/>
          <p14:tracePt t="128135" x="825500" y="4108450"/>
          <p14:tracePt t="128138" x="825500" y="4127500"/>
          <p14:tracePt t="128152" x="831850" y="4127500"/>
          <p14:tracePt t="128157" x="838200" y="4140200"/>
          <p14:tracePt t="128175" x="850900" y="4146550"/>
          <p14:tracePt t="128178" x="863600" y="4152900"/>
          <p14:tracePt t="128196" x="889000" y="4159250"/>
          <p14:tracePt t="128213" x="927100" y="4159250"/>
          <p14:tracePt t="128219" x="946150" y="4152900"/>
          <p14:tracePt t="128227" x="971550" y="4140200"/>
          <p14:tracePt t="128236" x="990600" y="4127500"/>
          <p14:tracePt t="128252" x="1035050" y="4076700"/>
          <p14:tracePt t="128269" x="1054100" y="4013200"/>
          <p14:tracePt t="128285" x="1054100" y="3968750"/>
          <p14:tracePt t="128302" x="1054100" y="3930650"/>
          <p14:tracePt t="128318" x="1054100" y="3911600"/>
          <p14:tracePt t="128335" x="1047750" y="3905250"/>
          <p14:tracePt t="128352" x="1041400" y="3905250"/>
          <p14:tracePt t="128368" x="1016000" y="3905250"/>
          <p14:tracePt t="128369" x="1003300" y="3905250"/>
          <p14:tracePt t="128385" x="971550" y="3905250"/>
          <p14:tracePt t="128401" x="946150" y="3930650"/>
          <p14:tracePt t="128418" x="914400" y="3962400"/>
          <p14:tracePt t="128435" x="895350" y="4000500"/>
          <p14:tracePt t="128451" x="889000" y="4032250"/>
          <p14:tracePt t="128468" x="889000" y="4051300"/>
          <p14:tracePt t="128485" x="889000" y="4064000"/>
          <p14:tracePt t="128501" x="889000" y="4070350"/>
          <p14:tracePt t="128518" x="889000" y="4076700"/>
          <p14:tracePt t="128535" x="908050" y="4083050"/>
          <p14:tracePt t="128551" x="914400" y="4083050"/>
          <p14:tracePt t="128568" x="927100" y="4083050"/>
          <p14:tracePt t="128571" x="946150" y="4083050"/>
          <p14:tracePt t="128585" x="958850" y="4076700"/>
          <p14:tracePt t="128601" x="971550" y="4025900"/>
          <p14:tracePt t="128618" x="984250" y="4000500"/>
          <p14:tracePt t="128635" x="990600" y="3987800"/>
          <p14:tracePt t="128708" x="990600" y="3994150"/>
          <p14:tracePt t="128714" x="990600" y="4000500"/>
          <p14:tracePt t="128722" x="990600" y="4025900"/>
          <p14:tracePt t="128735" x="990600" y="4051300"/>
          <p14:tracePt t="128751" x="990600" y="4108450"/>
          <p14:tracePt t="128768" x="1003300" y="4127500"/>
          <p14:tracePt t="128771" x="1009650" y="4133850"/>
          <p14:tracePt t="128785" x="1009650" y="4140200"/>
          <p14:tracePt t="128801" x="1022350" y="4140200"/>
          <p14:tracePt t="128819" x="1054100" y="4127500"/>
          <p14:tracePt t="128835" x="1073150" y="4095750"/>
          <p14:tracePt t="128851" x="1085850" y="4064000"/>
          <p14:tracePt t="128868" x="1092200" y="4038600"/>
          <p14:tracePt t="129154" x="0" y="0"/>
        </p14:tracePtLst>
        <p14:tracePtLst>
          <p14:tracePt t="130963" x="3943350" y="3968750"/>
          <p14:tracePt t="131036" x="3943350" y="3975100"/>
          <p14:tracePt t="131051" x="3956050" y="4006850"/>
          <p14:tracePt t="131067" x="3975100" y="4044950"/>
          <p14:tracePt t="131084" x="3994150" y="4064000"/>
          <p14:tracePt t="131101" x="4019550" y="4083050"/>
          <p14:tracePt t="131118" x="4051300" y="4095750"/>
          <p14:tracePt t="131134" x="4089400" y="4095750"/>
          <p14:tracePt t="131151" x="4159250" y="4095750"/>
          <p14:tracePt t="131167" x="4241800" y="4095750"/>
          <p14:tracePt t="131170" x="4267200" y="4095750"/>
          <p14:tracePt t="131184" x="4286250" y="4095750"/>
          <p14:tracePt t="131186" x="4298950" y="4095750"/>
          <p14:tracePt t="131200" x="4305300" y="4089400"/>
          <p14:tracePt t="131203" x="4318000" y="4083050"/>
          <p14:tracePt t="131217" x="4330700" y="4070350"/>
          <p14:tracePt t="131418" x="4349750" y="4070350"/>
          <p14:tracePt t="131426" x="4381500" y="4070350"/>
          <p14:tracePt t="131434" x="4445000" y="4070350"/>
          <p14:tracePt t="131450" x="4597400" y="4095750"/>
          <p14:tracePt t="131467" x="4787900" y="4133850"/>
          <p14:tracePt t="131484" x="4978400" y="4159250"/>
          <p14:tracePt t="131501" x="5111750" y="4184650"/>
          <p14:tracePt t="131517" x="5168900" y="4191000"/>
          <p14:tracePt t="131534" x="5187950" y="4191000"/>
          <p14:tracePt t="131627" x="5187950" y="4197350"/>
          <p14:tracePt t="131650" x="5187950" y="4203700"/>
          <p14:tracePt t="131658" x="5168900" y="4210050"/>
          <p14:tracePt t="131667" x="5143500" y="4216400"/>
          <p14:tracePt t="131684" x="5092700" y="4222750"/>
          <p14:tracePt t="131700" x="5060950" y="4222750"/>
          <p14:tracePt t="131717" x="5054600" y="4222750"/>
          <p14:tracePt t="131734" x="5048250" y="4229100"/>
          <p14:tracePt t="131751" x="5048250" y="4235450"/>
          <p14:tracePt t="131767" x="5099050" y="4241800"/>
          <p14:tracePt t="131770" x="5137150" y="4241800"/>
          <p14:tracePt t="131784" x="5200650" y="4241800"/>
          <p14:tracePt t="131787" x="5264150" y="4241800"/>
          <p14:tracePt t="131801" x="5416550" y="4241800"/>
          <p14:tracePt t="131817" x="5530850" y="4241800"/>
          <p14:tracePt t="131834" x="5575300" y="4241800"/>
          <p14:tracePt t="131850" x="5581650" y="4241800"/>
          <p14:tracePt t="131947" x="5575300" y="4241800"/>
          <p14:tracePt t="131958" x="5568950" y="4241800"/>
          <p14:tracePt t="131971" x="5556250" y="4241800"/>
          <p14:tracePt t="131987" x="5518150" y="4241800"/>
          <p14:tracePt t="132005" x="5505450" y="4241800"/>
          <p14:tracePt t="132068" x="5518150" y="4241800"/>
          <p14:tracePt t="132076" x="5537200" y="4241800"/>
          <p14:tracePt t="132085" x="5556250" y="4241800"/>
          <p14:tracePt t="132101" x="5613400" y="4241800"/>
          <p14:tracePt t="132117" x="5657850" y="4241800"/>
          <p14:tracePt t="132134" x="5683250" y="4241800"/>
          <p14:tracePt t="132150" x="5695950" y="4241800"/>
          <p14:tracePt t="132154" x="5702300" y="4241800"/>
          <p14:tracePt t="132210" x="5683250" y="4241800"/>
          <p14:tracePt t="132222" x="5638800" y="4241800"/>
          <p14:tracePt t="132234" x="5511800" y="4216400"/>
          <p14:tracePt t="132250" x="5372100" y="4203700"/>
          <p14:tracePt t="132267" x="5276850" y="4203700"/>
          <p14:tracePt t="132283" x="5251450" y="4203700"/>
          <p14:tracePt t="132346" x="5257800" y="4203700"/>
          <p14:tracePt t="132353" x="5289550" y="4203700"/>
          <p14:tracePt t="132366" x="5314950" y="4203700"/>
          <p14:tracePt t="132383" x="5397500" y="4203700"/>
          <p14:tracePt t="132400" x="5505450" y="4203700"/>
          <p14:tracePt t="132401" x="5537200" y="4203700"/>
          <p14:tracePt t="132417" x="5562600" y="4203700"/>
          <p14:tracePt t="132417" x="5568950" y="4203700"/>
          <p14:tracePt t="132433" x="5581650" y="4203700"/>
          <p14:tracePt t="132498" x="5568950" y="4203700"/>
          <p14:tracePt t="132507" x="5549900" y="4203700"/>
          <p14:tracePt t="132517" x="5530850" y="4203700"/>
          <p14:tracePt t="132534" x="5499100" y="4203700"/>
          <p14:tracePt t="132551" x="5486400" y="4203700"/>
          <p14:tracePt t="132763" x="5473700" y="4203700"/>
          <p14:tracePt t="132775" x="5441950" y="4203700"/>
          <p14:tracePt t="132789" x="5308600" y="4197350"/>
          <p14:tracePt t="132804" x="5181600" y="4178300"/>
          <p14:tracePt t="132821" x="5130800" y="4171950"/>
          <p14:tracePt t="132835" x="5118100" y="4171950"/>
          <p14:tracePt t="132891" x="5124450" y="4171950"/>
          <p14:tracePt t="132902" x="5143500" y="4171950"/>
          <p14:tracePt t="132917" x="5194300" y="4171950"/>
          <p14:tracePt t="132933" x="5283200" y="4171950"/>
          <p14:tracePt t="132950" x="5365750" y="4171950"/>
          <p14:tracePt t="132967" x="5441950" y="4171950"/>
          <p14:tracePt t="132970" x="5461000" y="4171950"/>
          <p14:tracePt t="132984" x="5473700" y="4171950"/>
          <p14:tracePt t="133000" x="5480050" y="4171950"/>
          <p14:tracePt t="133067" x="5473700" y="4165600"/>
          <p14:tracePt t="133083" x="5454650" y="4159250"/>
          <p14:tracePt t="133102" x="5448300" y="4159250"/>
          <p14:tracePt t="134746" x="0" y="0"/>
        </p14:tracePtLst>
        <p14:tracePtLst>
          <p14:tracePt t="136386" x="6356350" y="3924300"/>
          <p14:tracePt t="136426" x="6356350" y="3930650"/>
          <p14:tracePt t="136436" x="6356350" y="3937000"/>
          <p14:tracePt t="136443" x="6356350" y="3956050"/>
          <p14:tracePt t="136454" x="6356350" y="3981450"/>
          <p14:tracePt t="136465" x="6369050" y="4032250"/>
          <p14:tracePt t="136482" x="6394450" y="4064000"/>
          <p14:tracePt t="136498" x="6432550" y="4095750"/>
          <p14:tracePt t="136516" x="6451600" y="4108450"/>
          <p14:tracePt t="136532" x="6470650" y="4114800"/>
          <p14:tracePt t="136549" x="6508750" y="4114800"/>
          <p14:tracePt t="136565" x="6546850" y="4114800"/>
          <p14:tracePt t="136582" x="6604000" y="4114800"/>
          <p14:tracePt t="136599" x="6661150" y="4108450"/>
          <p14:tracePt t="136615" x="6680200" y="4095750"/>
          <p14:tracePt t="136632" x="6692900" y="4083050"/>
          <p14:tracePt t="136633" x="6692900" y="4076700"/>
          <p14:tracePt t="136648" x="6692900" y="4070350"/>
          <p14:tracePt t="136649" x="6692900" y="4064000"/>
          <p14:tracePt t="136665" x="6692900" y="4057650"/>
          <p14:tracePt t="136682" x="6692900" y="4051300"/>
          <p14:tracePt t="136770" x="0" y="0"/>
        </p14:tracePtLst>
        <p14:tracePtLst>
          <p14:tracePt t="137267" x="4305300" y="3924300"/>
          <p14:tracePt t="137274" x="4298950" y="3924300"/>
          <p14:tracePt t="137282" x="4286250" y="3930650"/>
          <p14:tracePt t="137299" x="4273550" y="3949700"/>
          <p14:tracePt t="137315" x="4248150" y="3987800"/>
          <p14:tracePt t="137332" x="4235450" y="4019550"/>
          <p14:tracePt t="137348" x="4229100" y="4064000"/>
          <p14:tracePt t="137365" x="4229100" y="4102100"/>
          <p14:tracePt t="137382" x="4241800" y="4146550"/>
          <p14:tracePt t="137398" x="4279900" y="4171950"/>
          <p14:tracePt t="137415" x="4343400" y="4184650"/>
          <p14:tracePt t="137432" x="4406900" y="4184650"/>
          <p14:tracePt t="137434" x="4451350" y="4184650"/>
          <p14:tracePt t="137448" x="4483100" y="4165600"/>
          <p14:tracePt t="137450" x="4514850" y="4152900"/>
          <p14:tracePt t="137465" x="4546600" y="4127500"/>
          <p14:tracePt t="137481" x="4559300" y="4095750"/>
          <p14:tracePt t="137498" x="4565650" y="4083050"/>
          <p14:tracePt t="137516" x="4565650" y="4064000"/>
          <p14:tracePt t="137532" x="4565650" y="4057650"/>
          <p14:tracePt t="137618" x="0" y="0"/>
        </p14:tracePtLst>
        <p14:tracePtLst>
          <p14:tracePt t="138484" x="8312150" y="3962400"/>
          <p14:tracePt t="138510" x="8312150" y="3968750"/>
          <p14:tracePt t="138526" x="8312150" y="4000500"/>
          <p14:tracePt t="138540" x="8331200" y="4032250"/>
          <p14:tracePt t="138550" x="8337550" y="4038600"/>
          <p14:tracePt t="138565" x="8375650" y="4064000"/>
          <p14:tracePt t="138582" x="8407400" y="4076700"/>
          <p14:tracePt t="138585" x="8445500" y="4083050"/>
          <p14:tracePt t="138598" x="8464550" y="4089400"/>
          <p14:tracePt t="138615" x="8515350" y="4089400"/>
          <p14:tracePt t="138631" x="8572500" y="4089400"/>
          <p14:tracePt t="138648" x="8604250" y="4089400"/>
          <p14:tracePt t="138664" x="8616950" y="4083050"/>
          <p14:tracePt t="138681" x="8642350" y="4076700"/>
          <p14:tracePt t="138779" x="8648700" y="4070350"/>
          <p14:tracePt t="138795" x="8661400" y="4070350"/>
          <p14:tracePt t="138806" x="8674100" y="4070350"/>
          <p14:tracePt t="138815" x="8705850" y="4070350"/>
          <p14:tracePt t="138832" x="8788400" y="4102100"/>
          <p14:tracePt t="138848" x="8890000" y="4114800"/>
          <p14:tracePt t="138851" x="8921750" y="4121150"/>
          <p14:tracePt t="138865" x="8947150" y="4127500"/>
          <p14:tracePt t="138867" x="8953500" y="4127500"/>
          <p14:tracePt t="138881" x="8959850" y="4127500"/>
          <p14:tracePt t="139164" x="8966200" y="4127500"/>
          <p14:tracePt t="139172" x="8972550" y="4127500"/>
          <p14:tracePt t="139172" x="0" y="0"/>
        </p14:tracePtLst>
        <p14:tracePtLst>
          <p14:tracePt t="139436" x="9448800" y="3975100"/>
          <p14:tracePt t="139465" x="9455150" y="3981450"/>
          <p14:tracePt t="139482" x="9455150" y="4000500"/>
          <p14:tracePt t="139491" x="9455150" y="4006850"/>
          <p14:tracePt t="139498" x="9461500" y="4032250"/>
          <p14:tracePt t="139514" x="9467850" y="4051300"/>
          <p14:tracePt t="139531" x="9493250" y="4083050"/>
          <p14:tracePt t="139548" x="9505950" y="4095750"/>
          <p14:tracePt t="139565" x="9525000" y="4114800"/>
          <p14:tracePt t="139581" x="9544050" y="4114800"/>
          <p14:tracePt t="139598" x="9550400" y="4114800"/>
          <p14:tracePt t="139615" x="9556750" y="4114800"/>
          <p14:tracePt t="139631" x="9575800" y="4114800"/>
          <p14:tracePt t="139648" x="9588500" y="4089400"/>
          <p14:tracePt t="139664" x="9588500" y="4064000"/>
          <p14:tracePt t="139666" x="9588500" y="4051300"/>
          <p14:tracePt t="139681" x="9594850" y="4032250"/>
          <p14:tracePt t="139697" x="9594850" y="4019550"/>
          <p14:tracePt t="139714" x="9594850" y="4000500"/>
          <p14:tracePt t="139715" x="0" y="0"/>
        </p14:tracePtLst>
        <p14:tracePtLst>
          <p14:tracePt t="140235" x="7359650" y="1250950"/>
          <p14:tracePt t="140274" x="7346950" y="1250950"/>
          <p14:tracePt t="140283" x="7340600" y="1257300"/>
          <p14:tracePt t="140291" x="7340600" y="1270000"/>
          <p14:tracePt t="140300" x="7334250" y="1295400"/>
          <p14:tracePt t="140314" x="7334250" y="1333500"/>
          <p14:tracePt t="140331" x="7334250" y="1371600"/>
          <p14:tracePt t="140347" x="7334250" y="1397000"/>
          <p14:tracePt t="140364" x="7340600" y="1422400"/>
          <p14:tracePt t="140381" x="7359650" y="1441450"/>
          <p14:tracePt t="140397" x="7366000" y="1447800"/>
          <p14:tracePt t="140414" x="7372350" y="1454150"/>
          <p14:tracePt t="140467" x="7372350" y="1447800"/>
          <p14:tracePt t="140475" x="7372350" y="1441450"/>
          <p14:tracePt t="140482" x="7372350" y="1422400"/>
          <p14:tracePt t="140498" x="7372350" y="1390650"/>
          <p14:tracePt t="140514" x="7372350" y="1377950"/>
          <p14:tracePt t="140617" x="0" y="0"/>
        </p14:tracePtLst>
        <p14:tracePtLst>
          <p14:tracePt t="145150" x="6178550" y="3257550"/>
          <p14:tracePt t="145206" x="6178550" y="3263900"/>
          <p14:tracePt t="145223" x="6178550" y="3321050"/>
          <p14:tracePt t="145232" x="6178550" y="3352800"/>
          <p14:tracePt t="145246" x="6178550" y="3409950"/>
          <p14:tracePt t="145263" x="6178550" y="3448050"/>
          <p14:tracePt t="145279" x="6178550" y="3460750"/>
          <p14:tracePt t="145297" x="6178550" y="3467100"/>
          <p14:tracePt t="145338" x="6184900" y="3473450"/>
          <p14:tracePt t="145347" x="6191250" y="3473450"/>
          <p14:tracePt t="145363" x="6203950" y="3460750"/>
          <p14:tracePt t="145380" x="6223000" y="3429000"/>
          <p14:tracePt t="145396" x="6223000" y="3416300"/>
          <p14:tracePt t="145412" x="6229350" y="3397250"/>
          <p14:tracePt t="145429" x="6242050" y="3378200"/>
          <p14:tracePt t="145446" x="6242050" y="3365500"/>
          <p14:tracePt t="145462" x="6242050" y="3359150"/>
          <p14:tracePt t="145586" x="0" y="0"/>
        </p14:tracePtLst>
        <p14:tracePtLst>
          <p14:tracePt t="146998" x="1663700" y="4495800"/>
          <p14:tracePt t="147239" x="1898650" y="4495800"/>
          <p14:tracePt t="147564" x="0" y="0"/>
        </p14:tracePtLst>
        <p14:tracePtLst>
          <p14:tracePt t="148164" x="2279650" y="4565650"/>
          <p14:tracePt t="148205" x="2286000" y="4559300"/>
          <p14:tracePt t="148224" x="2292350" y="4559300"/>
          <p14:tracePt t="148237" x="2343150" y="4559300"/>
          <p14:tracePt t="148248" x="2374900" y="4559300"/>
          <p14:tracePt t="148262" x="2432050" y="4578350"/>
          <p14:tracePt t="148278" x="2470150" y="4578350"/>
          <p14:tracePt t="148295" x="2482850" y="4584700"/>
          <p14:tracePt t="148312" x="2489200" y="4584700"/>
          <p14:tracePt t="148329" x="2495550" y="4584700"/>
          <p14:tracePt t="148330" x="2501900" y="4584700"/>
          <p14:tracePt t="148555" x="0" y="0"/>
        </p14:tracePtLst>
        <p14:tracePtLst>
          <p14:tracePt t="149061" x="2921000" y="4591050"/>
          <p14:tracePt t="149315" x="0" y="0"/>
        </p14:tracePtLst>
        <p14:tracePtLst>
          <p14:tracePt t="149716" x="3187700" y="4572000"/>
          <p14:tracePt t="149835" x="0" y="0"/>
        </p14:tracePtLst>
        <p14:tracePtLst>
          <p14:tracePt t="150340" x="3790950" y="4298950"/>
          <p14:tracePt t="150378" x="3790950" y="4305300"/>
          <p14:tracePt t="150387" x="3790950" y="4311650"/>
          <p14:tracePt t="150395" x="3790950" y="4318000"/>
          <p14:tracePt t="150411" x="3784600" y="4343400"/>
          <p14:tracePt t="150428" x="3784600" y="4362450"/>
          <p14:tracePt t="150444" x="3784600" y="4381500"/>
          <p14:tracePt t="150461" x="3797300" y="4406900"/>
          <p14:tracePt t="150477" x="3848100" y="4445000"/>
          <p14:tracePt t="150494" x="3924300" y="4464050"/>
          <p14:tracePt t="150511" x="4006850" y="4470400"/>
          <p14:tracePt t="150513" x="4051300" y="4470400"/>
          <p14:tracePt t="150527" x="4083050" y="4470400"/>
          <p14:tracePt t="150544" x="4127500" y="4470400"/>
          <p14:tracePt t="150561" x="4152900" y="4470400"/>
          <p14:tracePt t="150579" x="4165600" y="4470400"/>
          <p14:tracePt t="150594" x="4171950" y="4457700"/>
          <p14:tracePt t="150611" x="4191000" y="4438650"/>
          <p14:tracePt t="150628" x="4203700" y="4419600"/>
          <p14:tracePt t="150644" x="4203700" y="4413250"/>
          <p14:tracePt t="150874" x="0" y="0"/>
        </p14:tracePtLst>
        <p14:tracePtLst>
          <p14:tracePt t="151494" x="4235450" y="4375150"/>
          <p14:tracePt t="151509" x="4229100" y="4375150"/>
          <p14:tracePt t="151525" x="4222750" y="4375150"/>
          <p14:tracePt t="151538" x="4216400" y="4375150"/>
          <p14:tracePt t="151547" x="4210050" y="4375150"/>
          <p14:tracePt t="151564" x="4203700" y="4381500"/>
          <p14:tracePt t="151580" x="4203700" y="4387850"/>
          <p14:tracePt t="151594" x="4203700" y="4400550"/>
          <p14:tracePt t="151611" x="4203700" y="4432300"/>
          <p14:tracePt t="151627" x="4229100" y="4464050"/>
          <p14:tracePt t="151644" x="4279900" y="4502150"/>
          <p14:tracePt t="151660" x="4400550" y="4533900"/>
          <p14:tracePt t="151677" x="4533900" y="4546600"/>
          <p14:tracePt t="151693" x="4660900" y="4546600"/>
          <p14:tracePt t="151710" x="4756150" y="4533900"/>
          <p14:tracePt t="151727" x="4787900" y="4527550"/>
          <p14:tracePt t="151743" x="4800600" y="4508500"/>
          <p14:tracePt t="151760" x="4806950" y="4502150"/>
          <p14:tracePt t="151777" x="4806950" y="4495800"/>
          <p14:tracePt t="151795" x="4806950" y="4489450"/>
          <p14:tracePt t="151820" x="4806950" y="4483100"/>
          <p14:tracePt t="152051" x="0" y="0"/>
        </p14:tracePtLst>
        <p14:tracePtLst>
          <p14:tracePt t="152443" x="5435600" y="4330700"/>
          <p14:tracePt t="152460" x="5422900" y="4330700"/>
          <p14:tracePt t="152477" x="5403850" y="4330700"/>
          <p14:tracePt t="152493" x="5384800" y="4356100"/>
          <p14:tracePt t="152510" x="5365750" y="4394200"/>
          <p14:tracePt t="152527" x="5365750" y="4419600"/>
          <p14:tracePt t="152543" x="5365750" y="4438650"/>
          <p14:tracePt t="152560" x="5365750" y="4457700"/>
          <p14:tracePt t="152562" x="5372100" y="4470400"/>
          <p14:tracePt t="152576" x="5378450" y="4476750"/>
          <p14:tracePt t="152594" x="5391150" y="4483100"/>
          <p14:tracePt t="152610" x="5410200" y="4483100"/>
          <p14:tracePt t="152627" x="5435600" y="4483100"/>
          <p14:tracePt t="152643" x="5461000" y="4483100"/>
          <p14:tracePt t="152660" x="5480050" y="4476750"/>
          <p14:tracePt t="152677" x="5511800" y="4470400"/>
          <p14:tracePt t="152693" x="5530850" y="4451350"/>
          <p14:tracePt t="152710" x="5543550" y="4438650"/>
          <p14:tracePt t="152726" x="5543550" y="4425950"/>
          <p14:tracePt t="152743" x="5549900" y="4413250"/>
          <p14:tracePt t="152760" x="5556250" y="4406900"/>
          <p14:tracePt t="154682" x="0" y="0"/>
        </p14:tracePtLst>
        <p14:tracePtLst>
          <p14:tracePt t="155620" x="3740150" y="4241800"/>
          <p14:tracePt t="155635" x="3727450" y="4254500"/>
          <p14:tracePt t="155645" x="3714750" y="4267200"/>
          <p14:tracePt t="155660" x="3702050" y="4305300"/>
          <p14:tracePt t="155676" x="3689350" y="4337050"/>
          <p14:tracePt t="155693" x="3689350" y="4362450"/>
          <p14:tracePt t="155709" x="3689350" y="4406900"/>
          <p14:tracePt t="155726" x="3721100" y="4445000"/>
          <p14:tracePt t="155742" x="3816350" y="4489450"/>
          <p14:tracePt t="155759" x="3994150" y="4521200"/>
          <p14:tracePt t="155775" x="4210050" y="4540250"/>
          <p14:tracePt t="155792" x="4356100" y="4540250"/>
          <p14:tracePt t="155794" x="4413250" y="4540250"/>
          <p14:tracePt t="155809" x="4445000" y="4527550"/>
          <p14:tracePt t="155825" x="4451350" y="4527550"/>
          <p14:tracePt t="155842" x="4457700" y="4521200"/>
          <p14:tracePt t="155882" x="4457700" y="4514850"/>
          <p14:tracePt t="155891" x="4457700" y="4508500"/>
          <p14:tracePt t="155907" x="4457700" y="4502150"/>
          <p14:tracePt t="155914" x="4457700" y="4495800"/>
          <p14:tracePt t="155925" x="4457700" y="4489450"/>
          <p14:tracePt t="155942" x="4464050" y="4489450"/>
          <p14:tracePt t="155969" x="4470400" y="4483100"/>
          <p14:tracePt t="155978" x="4476750" y="4476750"/>
          <p14:tracePt t="155978" x="0" y="0"/>
        </p14:tracePtLst>
        <p14:tracePtLst>
          <p14:tracePt t="156459" x="8197850" y="4267200"/>
          <p14:tracePt t="156475" x="8178800" y="4311650"/>
          <p14:tracePt t="156492" x="8166100" y="4343400"/>
          <p14:tracePt t="156508" x="8159750" y="4387850"/>
          <p14:tracePt t="156525" x="8159750" y="4413250"/>
          <p14:tracePt t="156542" x="8159750" y="4445000"/>
          <p14:tracePt t="156558" x="8159750" y="4464050"/>
          <p14:tracePt t="156575" x="8185150" y="4502150"/>
          <p14:tracePt t="156592" x="8235950" y="4527550"/>
          <p14:tracePt t="156593" x="8274050" y="4546600"/>
          <p14:tracePt t="156608" x="8318500" y="4552950"/>
          <p14:tracePt t="156610" x="8369300" y="4559300"/>
          <p14:tracePt t="156625" x="8489950" y="4584700"/>
          <p14:tracePt t="156642" x="8566150" y="4584700"/>
          <p14:tracePt t="156658" x="8616950" y="4578350"/>
          <p14:tracePt t="156675" x="8636000" y="4565650"/>
          <p14:tracePt t="156692" x="8636000" y="4546600"/>
          <p14:tracePt t="156709" x="8636000" y="4514850"/>
          <p14:tracePt t="156725" x="8629650" y="4470400"/>
          <p14:tracePt t="156742" x="8610600" y="4451350"/>
          <p14:tracePt t="156758" x="8604250" y="4445000"/>
          <p14:tracePt t="156775" x="8604250" y="4438650"/>
          <p14:tracePt t="156970" x="0" y="0"/>
        </p14:tracePtLst>
        <p14:tracePtLst>
          <p14:tracePt t="157597" x="9404350" y="4375150"/>
          <p14:tracePt t="157614" x="9398000" y="4387850"/>
          <p14:tracePt t="157618" x="9398000" y="4400550"/>
          <p14:tracePt t="157638" x="9398000" y="4425950"/>
          <p14:tracePt t="157650" x="9404350" y="4457700"/>
          <p14:tracePt t="157659" x="9417050" y="4476750"/>
          <p14:tracePt t="157675" x="9455150" y="4502150"/>
          <p14:tracePt t="157691" x="9493250" y="4514850"/>
          <p14:tracePt t="157708" x="9544050" y="4527550"/>
          <p14:tracePt t="157725" x="9569450" y="4527550"/>
          <p14:tracePt t="157741" x="9601200" y="4521200"/>
          <p14:tracePt t="157758" x="9632950" y="4508500"/>
          <p14:tracePt t="157775" x="9658350" y="4489450"/>
          <p14:tracePt t="157791" x="9690100" y="4464050"/>
          <p14:tracePt t="157808" x="9709150" y="4451350"/>
          <p14:tracePt t="157809" x="9715500" y="4451350"/>
          <p14:tracePt t="157825" x="9715500" y="4445000"/>
          <p14:tracePt t="158185" x="0" y="0"/>
        </p14:tracePtLst>
        <p14:tracePtLst>
          <p14:tracePt t="158764" x="10490200" y="4375150"/>
          <p14:tracePt t="158845" x="10502900" y="4387850"/>
          <p14:tracePt t="158866" x="10502900" y="4400550"/>
          <p14:tracePt t="158869" x="10509250" y="4413250"/>
          <p14:tracePt t="158880" x="10521950" y="4425950"/>
          <p14:tracePt t="158892" x="10547350" y="4451350"/>
          <p14:tracePt t="158908" x="10560050" y="4464050"/>
          <p14:tracePt t="158925" x="10604500" y="4483100"/>
          <p14:tracePt t="158941" x="10661650" y="4508500"/>
          <p14:tracePt t="158958" x="10731500" y="4521200"/>
          <p14:tracePt t="158974" x="10820400" y="4540250"/>
          <p14:tracePt t="158991" x="10877550" y="4540250"/>
          <p14:tracePt t="159008" x="10928350" y="4540250"/>
          <p14:tracePt t="159010" x="10941050" y="4540250"/>
          <p14:tracePt t="159024" x="10953750" y="4540250"/>
          <p14:tracePt t="159041" x="10966450" y="4540250"/>
          <p14:tracePt t="159074" x="10972800" y="4533900"/>
          <p14:tracePt t="159108" x="10979150" y="4514850"/>
          <p14:tracePt t="159124" x="10985500" y="4489450"/>
          <p14:tracePt t="159141" x="10985500" y="4470400"/>
          <p14:tracePt t="159158" x="10985500" y="4445000"/>
          <p14:tracePt t="159175" x="10985500" y="4425950"/>
          <p14:tracePt t="159191" x="10985500" y="4400550"/>
          <p14:tracePt t="159208" x="10985500" y="4381500"/>
          <p14:tracePt t="159210" x="10985500" y="4375150"/>
          <p14:tracePt t="159225" x="10979150" y="4368800"/>
          <p14:tracePt t="159241" x="10966450" y="4349750"/>
          <p14:tracePt t="159274" x="10960100" y="4349750"/>
          <p14:tracePt t="159291" x="10915650" y="4362450"/>
          <p14:tracePt t="159308" x="10877550" y="4406900"/>
          <p14:tracePt t="159324" x="10839450" y="4457700"/>
          <p14:tracePt t="159341" x="10807700" y="4489450"/>
          <p14:tracePt t="159357" x="10795000" y="4521200"/>
          <p14:tracePt t="159374" x="10788650" y="4521200"/>
          <p14:tracePt t="159391" x="10788650" y="4533900"/>
          <p14:tracePt t="159427" x="10788650" y="4540250"/>
          <p14:tracePt t="159443" x="10807700" y="4540250"/>
          <p14:tracePt t="159458" x="10826750" y="4540250"/>
          <p14:tracePt t="159474" x="10871200" y="4540250"/>
          <p14:tracePt t="159491" x="10909300" y="4533900"/>
          <p14:tracePt t="159508" x="10922000" y="4527550"/>
          <p14:tracePt t="159524" x="10934700" y="4514850"/>
          <p14:tracePt t="159541" x="10934700" y="4508500"/>
          <p14:tracePt t="159557" x="10934700" y="4495800"/>
          <p14:tracePt t="161194" x="0" y="0"/>
        </p14:tracePtLst>
        <p14:tracePtLst>
          <p14:tracePt t="163565" x="749300" y="4902200"/>
          <p14:tracePt t="163646" x="755650" y="4902200"/>
          <p14:tracePt t="163660" x="787400" y="4902200"/>
          <p14:tracePt t="163677" x="844550" y="4902200"/>
          <p14:tracePt t="163690" x="927100" y="4902200"/>
          <p14:tracePt t="163707" x="1009650" y="4902200"/>
          <p14:tracePt t="163723" x="1060450" y="4902200"/>
          <p14:tracePt t="163740" x="1098550" y="4902200"/>
          <p14:tracePt t="163756" x="1136650" y="4902200"/>
          <p14:tracePt t="163773" x="1162050" y="4902200"/>
          <p14:tracePt t="163790" x="1174750" y="4902200"/>
          <p14:tracePt t="163806" x="1193800" y="4902200"/>
          <p14:tracePt t="163843" x="1200150" y="4902200"/>
          <p14:tracePt t="163850" x="1206500" y="4902200"/>
          <p14:tracePt t="163866" x="1212850" y="4902200"/>
          <p14:tracePt t="163874" x="1219200" y="4902200"/>
          <p14:tracePt t="163889" x="1225550" y="4902200"/>
          <p14:tracePt t="163906" x="1238250" y="4902200"/>
          <p14:tracePt t="164209" x="1244600" y="4902200"/>
          <p14:tracePt t="164218" x="1257300" y="4902200"/>
          <p14:tracePt t="164242" x="1270000" y="4902200"/>
          <p14:tracePt t="164250" x="1276350" y="4902200"/>
          <p14:tracePt t="164258" x="1295400" y="4902200"/>
          <p14:tracePt t="164273" x="1301750" y="4902200"/>
          <p14:tracePt t="164289" x="1320800" y="4902200"/>
          <p14:tracePt t="164306" x="1339850" y="4908550"/>
          <p14:tracePt t="164323" x="1358900" y="4914900"/>
          <p14:tracePt t="164339" x="1390650" y="4921250"/>
          <p14:tracePt t="164356" x="1428750" y="4927600"/>
          <p14:tracePt t="164373" x="1466850" y="4933950"/>
          <p14:tracePt t="164389" x="1511300" y="4933950"/>
          <p14:tracePt t="164407" x="1555750" y="4940300"/>
          <p14:tracePt t="164423" x="1581150" y="4940300"/>
          <p14:tracePt t="164426" x="1600200" y="4940300"/>
          <p14:tracePt t="164440" x="1612900" y="4940300"/>
          <p14:tracePt t="164456" x="1631950" y="4940300"/>
          <p14:tracePt t="164459" x="1638300" y="4940300"/>
          <p14:tracePt t="164473" x="1644650" y="4940300"/>
          <p14:tracePt t="164498" x="1651000" y="4940300"/>
          <p14:tracePt t="164531" x="1657350" y="4940300"/>
          <p14:tracePt t="165462" x="1651000" y="4940300"/>
          <p14:tracePt t="165476" x="1638300" y="4940300"/>
          <p14:tracePt t="165491" x="1619250" y="4940300"/>
          <p14:tracePt t="165506" x="1593850" y="4940300"/>
          <p14:tracePt t="165522" x="1568450" y="4940300"/>
          <p14:tracePt t="165539" x="1549400" y="4940300"/>
          <p14:tracePt t="165556" x="1536700" y="4940300"/>
          <p14:tracePt t="165572" x="1524000" y="4940300"/>
          <p14:tracePt t="165606" x="1517650" y="4940300"/>
          <p14:tracePt t="165635" x="1511300" y="4940300"/>
          <p14:tracePt t="165876" x="1530350" y="4940300"/>
          <p14:tracePt t="165887" x="1562100" y="4946650"/>
          <p14:tracePt t="165902" x="1644650" y="4959350"/>
          <p14:tracePt t="165917" x="1752600" y="4959350"/>
          <p14:tracePt t="165930" x="1866900" y="4959350"/>
          <p14:tracePt t="165939" x="1917700" y="4959350"/>
          <p14:tracePt t="165955" x="2019300" y="4959350"/>
          <p14:tracePt t="165973" x="2063750" y="4959350"/>
          <p14:tracePt t="165989" x="2082800" y="4959350"/>
          <p14:tracePt t="166006" x="2101850" y="4959350"/>
          <p14:tracePt t="166036" x="2108200" y="4959350"/>
          <p14:tracePt t="166051" x="2114550" y="4959350"/>
          <p14:tracePt t="166075" x="2120900" y="4959350"/>
          <p14:tracePt t="166179" x="2127250" y="4959350"/>
          <p14:tracePt t="166195" x="2133600" y="4959350"/>
          <p14:tracePt t="166207" x="2146300" y="4959350"/>
          <p14:tracePt t="166223" x="2190750" y="4953000"/>
          <p14:tracePt t="166226" x="2203450" y="4940300"/>
          <p14:tracePt t="166239" x="2222500" y="4927600"/>
          <p14:tracePt t="166243" x="2235200" y="4914900"/>
          <p14:tracePt t="166255" x="2254250" y="4902200"/>
          <p14:tracePt t="166272" x="2273300" y="4876800"/>
          <p14:tracePt t="166275" x="2279650" y="4857750"/>
          <p14:tracePt t="166289" x="2286000" y="4851400"/>
          <p14:tracePt t="166306" x="2286000" y="4838700"/>
          <p14:tracePt t="166323" x="2286000" y="4832350"/>
          <p14:tracePt t="166339" x="2286000" y="4813300"/>
          <p14:tracePt t="166355" x="2273300" y="4794250"/>
          <p14:tracePt t="166372" x="2228850" y="4781550"/>
          <p14:tracePt t="166389" x="2171700" y="4756150"/>
          <p14:tracePt t="166405" x="2120900" y="4743450"/>
          <p14:tracePt t="166423" x="2095500" y="4737100"/>
          <p14:tracePt t="166426" x="2089150" y="4737100"/>
          <p14:tracePt t="166439" x="2082800" y="4737100"/>
          <p14:tracePt t="166442" x="2076450" y="4737100"/>
          <p14:tracePt t="166498" x="2070100" y="4737100"/>
          <p14:tracePt t="166517" x="2057400" y="4737100"/>
          <p14:tracePt t="166530" x="2051050" y="4737100"/>
          <p14:tracePt t="166547" x="2044700" y="4749800"/>
          <p14:tracePt t="166555" x="2038350" y="4762500"/>
          <p14:tracePt t="166572" x="2025650" y="4787900"/>
          <p14:tracePt t="166589" x="2019300" y="4819650"/>
          <p14:tracePt t="166605" x="2019300" y="4838700"/>
          <p14:tracePt t="166622" x="2019300" y="4870450"/>
          <p14:tracePt t="166639" x="2019300" y="4908550"/>
          <p14:tracePt t="166643" x="2019300" y="4927600"/>
          <p14:tracePt t="166656" x="2019300" y="4953000"/>
          <p14:tracePt t="166673" x="2051050" y="4991100"/>
          <p14:tracePt t="166689" x="2101850" y="5022850"/>
          <p14:tracePt t="166705" x="2165350" y="5048250"/>
          <p14:tracePt t="166722" x="2228850" y="5048250"/>
          <p14:tracePt t="166739" x="2305050" y="5048250"/>
          <p14:tracePt t="166755" x="2374900" y="5029200"/>
          <p14:tracePt t="166772" x="2438400" y="5010150"/>
          <p14:tracePt t="166788" x="2476500" y="4978400"/>
          <p14:tracePt t="166805" x="2495550" y="4933950"/>
          <p14:tracePt t="166822" x="2520950" y="4895850"/>
          <p14:tracePt t="166838" x="2533650" y="4851400"/>
          <p14:tracePt t="166855" x="2533650" y="4832350"/>
          <p14:tracePt t="166872" x="2533650" y="4819650"/>
          <p14:tracePt t="166906" x="2533650" y="4813300"/>
          <p14:tracePt t="166947" x="2527300" y="4813300"/>
          <p14:tracePt t="167037" x="2520950" y="4813300"/>
          <p14:tracePt t="167586" x="0" y="0"/>
        </p14:tracePtLst>
        <p14:tracePtLst>
          <p14:tracePt t="168042" x="3162300" y="4743450"/>
          <p14:tracePt t="168089" x="3162300" y="4749800"/>
          <p14:tracePt t="168097" x="3162300" y="4768850"/>
          <p14:tracePt t="168106" x="3155950" y="4787900"/>
          <p14:tracePt t="168121" x="3155950" y="4832350"/>
          <p14:tracePt t="168138" x="3155950" y="4889500"/>
          <p14:tracePt t="168155" x="3200400" y="4946650"/>
          <p14:tracePt t="168171" x="3263900" y="4984750"/>
          <p14:tracePt t="168189" x="3352800" y="5010150"/>
          <p14:tracePt t="168205" x="3429000" y="5016500"/>
          <p14:tracePt t="168209" x="3460750" y="5016500"/>
          <p14:tracePt t="168221" x="3505200" y="5010150"/>
          <p14:tracePt t="168239" x="3562350" y="4984750"/>
          <p14:tracePt t="168242" x="3581400" y="4965700"/>
          <p14:tracePt t="168255" x="3594100" y="4946650"/>
          <p14:tracePt t="168257" x="3600450" y="4927600"/>
          <p14:tracePt t="168271" x="3613150" y="4908550"/>
          <p14:tracePt t="168274" x="3625850" y="4889500"/>
          <p14:tracePt t="168288" x="3632200" y="4883150"/>
          <p14:tracePt t="168290" x="3632200" y="4876800"/>
          <p14:tracePt t="168305" x="3632200" y="4870450"/>
          <p14:tracePt t="168321" x="3632200" y="4857750"/>
          <p14:tracePt t="168338" x="3632200" y="4851400"/>
          <p14:tracePt t="168355" x="3632200" y="4845050"/>
          <p14:tracePt t="169117" x="3644900" y="4845050"/>
          <p14:tracePt t="169133" x="3657600" y="4864100"/>
          <p14:tracePt t="169152" x="3670300" y="4883150"/>
          <p14:tracePt t="169155" x="3689350" y="4889500"/>
          <p14:tracePt t="169172" x="3740150" y="4914900"/>
          <p14:tracePt t="169189" x="3816350" y="4940300"/>
          <p14:tracePt t="169205" x="3911600" y="4959350"/>
          <p14:tracePt t="169222" x="4032250" y="4972050"/>
          <p14:tracePt t="169238" x="4140200" y="4978400"/>
          <p14:tracePt t="169254" x="4229100" y="4978400"/>
          <p14:tracePt t="169271" x="4305300" y="4978400"/>
          <p14:tracePt t="169287" x="4368800" y="4978400"/>
          <p14:tracePt t="169304" x="4406900" y="4978400"/>
          <p14:tracePt t="169306" x="4425950" y="4978400"/>
          <p14:tracePt t="169321" x="4483100" y="4972050"/>
          <p14:tracePt t="169337" x="4514850" y="4959350"/>
          <p14:tracePt t="169354" x="4546600" y="4946650"/>
          <p14:tracePt t="169371" x="4578350" y="4921250"/>
          <p14:tracePt t="169387" x="4610100" y="4902200"/>
          <p14:tracePt t="169404" x="4635500" y="4889500"/>
          <p14:tracePt t="169421" x="4654550" y="4864100"/>
          <p14:tracePt t="169438" x="4673600" y="4851400"/>
          <p14:tracePt t="169455" x="4679950" y="4838700"/>
          <p14:tracePt t="169457" x="4686300" y="4838700"/>
          <p14:tracePt t="169488" x="4686300" y="4832350"/>
          <p14:tracePt t="169506" x="4686300" y="4826000"/>
          <p14:tracePt t="169522" x="4686300" y="4819650"/>
          <p14:tracePt t="169538" x="4686300" y="4806950"/>
          <p14:tracePt t="169554" x="4679950" y="4794250"/>
          <p14:tracePt t="169579" x="4673600" y="4794250"/>
          <p14:tracePt t="169587" x="4660900" y="4794250"/>
          <p14:tracePt t="169604" x="4629150" y="4781550"/>
          <p14:tracePt t="169621" x="4603750" y="4781550"/>
          <p14:tracePt t="169638" x="4572000" y="4781550"/>
          <p14:tracePt t="169654" x="4552950" y="4787900"/>
          <p14:tracePt t="169671" x="4527550" y="4794250"/>
          <p14:tracePt t="169674" x="4521200" y="4800600"/>
          <p14:tracePt t="169688" x="4514850" y="4806950"/>
          <p14:tracePt t="169705" x="4508500" y="4819650"/>
          <p14:tracePt t="169721" x="4508500" y="4826000"/>
          <p14:tracePt t="169739" x="4508500" y="4832350"/>
          <p14:tracePt t="169755" x="4508500" y="4845050"/>
          <p14:tracePt t="169771" x="4508500" y="4876800"/>
          <p14:tracePt t="169787" x="4533900" y="4895850"/>
          <p14:tracePt t="169804" x="4572000" y="4914900"/>
          <p14:tracePt t="169821" x="4622800" y="4940300"/>
          <p14:tracePt t="169838" x="4679950" y="4953000"/>
          <p14:tracePt t="169854" x="4756150" y="4959350"/>
          <p14:tracePt t="169858" x="4800600" y="4959350"/>
          <p14:tracePt t="169871" x="4832350" y="4959350"/>
          <p14:tracePt t="169887" x="4895850" y="4953000"/>
          <p14:tracePt t="169890" x="4914900" y="4946650"/>
          <p14:tracePt t="169904" x="4927600" y="4940300"/>
          <p14:tracePt t="169907" x="4940300" y="4927600"/>
          <p14:tracePt t="169922" x="4953000" y="4908550"/>
          <p14:tracePt t="169938" x="4953000" y="4876800"/>
          <p14:tracePt t="169955" x="4953000" y="4851400"/>
          <p14:tracePt t="169971" x="4933950" y="4819650"/>
          <p14:tracePt t="169988" x="4914900" y="4806950"/>
          <p14:tracePt t="170005" x="4889500" y="4800600"/>
          <p14:tracePt t="170021" x="4870450" y="4794250"/>
          <p14:tracePt t="170037" x="4857750" y="4794250"/>
          <p14:tracePt t="170054" x="4832350" y="4794250"/>
          <p14:tracePt t="170071" x="4787900" y="4794250"/>
          <p14:tracePt t="170074" x="4768850" y="4800600"/>
          <p14:tracePt t="170087" x="4743450" y="4806950"/>
          <p14:tracePt t="170104" x="4705350" y="4826000"/>
          <p14:tracePt t="170107" x="4686300" y="4832350"/>
          <p14:tracePt t="170121" x="4660900" y="4870450"/>
          <p14:tracePt t="170137" x="4648200" y="4889500"/>
          <p14:tracePt t="170154" x="4635500" y="4908550"/>
          <p14:tracePt t="170188" x="4635500" y="4921250"/>
          <p14:tracePt t="170204" x="4635500" y="4940300"/>
          <p14:tracePt t="170221" x="4648200" y="4959350"/>
          <p14:tracePt t="170238" x="4654550" y="4959350"/>
          <p14:tracePt t="170254" x="4679950" y="4959350"/>
          <p14:tracePt t="170271" x="4711700" y="4959350"/>
          <p14:tracePt t="170287" x="4743450" y="4959350"/>
          <p14:tracePt t="170304" x="4775200" y="4959350"/>
          <p14:tracePt t="170306" x="4800600" y="4959350"/>
          <p14:tracePt t="170321" x="4826000" y="4946650"/>
          <p14:tracePt t="170337" x="4832350" y="4927600"/>
          <p14:tracePt t="170354" x="4851400" y="4914900"/>
          <p14:tracePt t="170371" x="4851400" y="4895850"/>
          <p14:tracePt t="170387" x="4851400" y="4876800"/>
          <p14:tracePt t="170404" x="4838700" y="4838700"/>
          <p14:tracePt t="170421" x="4819650" y="4813300"/>
          <p14:tracePt t="170438" x="4794250" y="4794250"/>
          <p14:tracePt t="170455" x="4756150" y="4775200"/>
          <p14:tracePt t="170457" x="4737100" y="4768850"/>
          <p14:tracePt t="170488" x="4705350" y="4756150"/>
          <p14:tracePt t="170491" x="4699000" y="4756150"/>
          <p14:tracePt t="170504" x="4679950" y="4756150"/>
          <p14:tracePt t="170521" x="4648200" y="4756150"/>
          <p14:tracePt t="170537" x="4622800" y="4768850"/>
          <p14:tracePt t="170554" x="4603750" y="4787900"/>
          <p14:tracePt t="170571" x="4584700" y="4813300"/>
          <p14:tracePt t="170587" x="4578350" y="4845050"/>
          <p14:tracePt t="170604" x="4578350" y="4876800"/>
          <p14:tracePt t="170620" x="4578350" y="4895850"/>
          <p14:tracePt t="170637" x="4578350" y="4902200"/>
          <p14:tracePt t="170654" x="4578350" y="4921250"/>
          <p14:tracePt t="170670" x="4603750" y="4933950"/>
          <p14:tracePt t="170674" x="4622800" y="4946650"/>
          <p14:tracePt t="170687" x="4648200" y="4953000"/>
          <p14:tracePt t="170690" x="4673600" y="4959350"/>
          <p14:tracePt t="170704" x="4699000" y="4959350"/>
          <p14:tracePt t="170708" x="4730750" y="4959350"/>
          <p14:tracePt t="170721" x="4794250" y="4959350"/>
          <p14:tracePt t="170738" x="4851400" y="4959350"/>
          <p14:tracePt t="170754" x="4883150" y="4940300"/>
          <p14:tracePt t="170771" x="4908550" y="4902200"/>
          <p14:tracePt t="170787" x="4914900" y="4857750"/>
          <p14:tracePt t="170804" x="4914900" y="4813300"/>
          <p14:tracePt t="170821" x="4914900" y="4768850"/>
          <p14:tracePt t="170837" x="4889500" y="4737100"/>
          <p14:tracePt t="170854" x="4857750" y="4705350"/>
          <p14:tracePt t="170870" x="4826000" y="4699000"/>
          <p14:tracePt t="170887" x="4787900" y="4699000"/>
          <p14:tracePt t="170904" x="4756150" y="4699000"/>
          <p14:tracePt t="170907" x="4724400" y="4699000"/>
          <p14:tracePt t="170920" x="4705350" y="4711700"/>
          <p14:tracePt t="170938" x="4654550" y="4762500"/>
          <p14:tracePt t="170954" x="4629150" y="4800600"/>
          <p14:tracePt t="170971" x="4616450" y="4838700"/>
          <p14:tracePt t="170988" x="4610100" y="4851400"/>
          <p14:tracePt t="171004" x="4610100" y="4864100"/>
          <p14:tracePt t="171020" x="4610100" y="4876800"/>
          <p14:tracePt t="171038" x="4610100" y="4902200"/>
          <p14:tracePt t="171054" x="4622800" y="4908550"/>
          <p14:tracePt t="171070" x="4635500" y="4921250"/>
          <p14:tracePt t="171087" x="4654550" y="4921250"/>
          <p14:tracePt t="171104" x="4699000" y="4921250"/>
          <p14:tracePt t="171106" x="4724400" y="4921250"/>
          <p14:tracePt t="171120" x="4743450" y="4921250"/>
          <p14:tracePt t="171137" x="4813300" y="4914900"/>
          <p14:tracePt t="171153" x="4832350" y="4902200"/>
          <p14:tracePt t="171170" x="4838700" y="4889500"/>
          <p14:tracePt t="171187" x="4838700" y="4857750"/>
          <p14:tracePt t="171204" x="4838700" y="4826000"/>
          <p14:tracePt t="171221" x="4838700" y="4794250"/>
          <p14:tracePt t="171237" x="4826000" y="4768850"/>
          <p14:tracePt t="171254" x="4794250" y="4756150"/>
          <p14:tracePt t="171271" x="4781550" y="4749800"/>
          <p14:tracePt t="171287" x="4762500" y="4749800"/>
          <p14:tracePt t="171304" x="4743450" y="4749800"/>
          <p14:tracePt t="171305" x="4724400" y="4749800"/>
          <p14:tracePt t="171320" x="4711700" y="4762500"/>
          <p14:tracePt t="171323" x="4692650" y="4768850"/>
          <p14:tracePt t="171337" x="4660900" y="4800600"/>
          <p14:tracePt t="171354" x="4641850" y="4832350"/>
          <p14:tracePt t="171370" x="4635500" y="4832350"/>
          <p14:tracePt t="171387" x="4635500" y="4845050"/>
          <p14:tracePt t="171404" x="4635500" y="4857750"/>
          <p14:tracePt t="171420" x="4635500" y="4876800"/>
          <p14:tracePt t="171437" x="4641850" y="4889500"/>
          <p14:tracePt t="171454" x="4660900" y="4889500"/>
          <p14:tracePt t="171471" x="4679950" y="4895850"/>
          <p14:tracePt t="171487" x="4711700" y="4895850"/>
          <p14:tracePt t="171490" x="4730750" y="4895850"/>
          <p14:tracePt t="171504" x="4743450" y="4895850"/>
          <p14:tracePt t="171507" x="4781550" y="4895850"/>
          <p14:tracePt t="171520" x="4794250" y="4889500"/>
          <p14:tracePt t="171537" x="4832350" y="4883150"/>
          <p14:tracePt t="171553" x="4838700" y="4870450"/>
          <p14:tracePt t="171570" x="4838700" y="4857750"/>
          <p14:tracePt t="171587" x="4838700" y="4845050"/>
          <p14:tracePt t="171603" x="4838700" y="4838700"/>
          <p14:tracePt t="171637" x="4838700" y="4819650"/>
          <p14:tracePt t="171653" x="4826000" y="4819650"/>
          <p14:tracePt t="171670" x="4813300" y="4819650"/>
          <p14:tracePt t="171687" x="4806950" y="4819650"/>
          <p14:tracePt t="171826" x="0" y="0"/>
        </p14:tracePtLst>
        <p14:tracePtLst>
          <p14:tracePt t="172845" x="1828800" y="4800600"/>
          <p14:tracePt t="172975" x="1828800" y="4806950"/>
          <p14:tracePt t="172994" x="1905000" y="4813300"/>
          <p14:tracePt t="173012" x="2000250" y="4813300"/>
          <p14:tracePt t="173024" x="2076450" y="4813300"/>
          <p14:tracePt t="173026" x="2152650" y="4813300"/>
          <p14:tracePt t="173036" x="2216150" y="4813300"/>
          <p14:tracePt t="173053" x="2330450" y="4813300"/>
          <p14:tracePt t="173070" x="2381250" y="4813300"/>
          <p14:tracePt t="173086" x="2393950" y="4813300"/>
          <p14:tracePt t="173302" x="2400300" y="4813300"/>
          <p14:tracePt t="173317" x="2406650" y="4813300"/>
          <p14:tracePt t="173470" x="2406650" y="4826000"/>
          <p14:tracePt t="173488" x="2393950" y="4832350"/>
          <p14:tracePt t="173506" x="2330450" y="4857750"/>
          <p14:tracePt t="173522" x="2279650" y="4870450"/>
          <p14:tracePt t="173537" x="2247900" y="4876800"/>
          <p14:tracePt t="173539" x="2222500" y="4883150"/>
          <p14:tracePt t="173554" x="2165350" y="4889500"/>
          <p14:tracePt t="173570" x="2108200" y="4902200"/>
          <p14:tracePt t="173586" x="2044700" y="4914900"/>
          <p14:tracePt t="173603" x="2006600" y="4914900"/>
          <p14:tracePt t="173620" x="1974850" y="4914900"/>
          <p14:tracePt t="173636" x="1949450" y="4914900"/>
          <p14:tracePt t="173653" x="1943100" y="4914900"/>
          <p14:tracePt t="173885" x="1949450" y="4914900"/>
          <p14:tracePt t="173898" x="1993900" y="4914900"/>
          <p14:tracePt t="173912" x="2025650" y="4914900"/>
          <p14:tracePt t="173927" x="2114550" y="4914900"/>
          <p14:tracePt t="173930" x="2165350" y="4914900"/>
          <p14:tracePt t="173943" x="2209800" y="4914900"/>
          <p14:tracePt t="173954" x="2317750" y="4914900"/>
          <p14:tracePt t="173970" x="2368550" y="4914900"/>
          <p14:tracePt t="173987" x="2413000" y="4914900"/>
          <p14:tracePt t="174002" x="2419350" y="4914900"/>
          <p14:tracePt t="174218" x="0" y="0"/>
        </p14:tracePtLst>
        <p14:tracePtLst>
          <p14:tracePt t="174531" x="2914650" y="4826000"/>
          <p14:tracePt t="174619" x="2921000" y="4826000"/>
          <p14:tracePt t="174634" x="2946400" y="4826000"/>
          <p14:tracePt t="174651" x="2990850" y="4826000"/>
          <p14:tracePt t="174662" x="3022600" y="4826000"/>
          <p14:tracePt t="174670" x="3073400" y="4826000"/>
          <p14:tracePt t="174686" x="3213100" y="4826000"/>
          <p14:tracePt t="174703" x="3371850" y="4826000"/>
          <p14:tracePt t="174706" x="3435350" y="4826000"/>
          <p14:tracePt t="174720" x="3486150" y="4826000"/>
          <p14:tracePt t="174724" x="3517900" y="4826000"/>
          <p14:tracePt t="174736" x="3543300" y="4826000"/>
          <p14:tracePt t="174752" x="3556000" y="4826000"/>
          <p14:tracePt t="174955" x="0" y="0"/>
        </p14:tracePtLst>
        <p14:tracePtLst>
          <p14:tracePt t="180213" x="6311900" y="4737100"/>
          <p14:tracePt t="180227" x="6305550" y="4737100"/>
          <p14:tracePt t="180238" x="6299200" y="4743450"/>
          <p14:tracePt t="180251" x="6286500" y="4762500"/>
          <p14:tracePt t="180267" x="6273800" y="4819650"/>
          <p14:tracePt t="180284" x="6267450" y="4876800"/>
          <p14:tracePt t="180301" x="6261100" y="4921250"/>
          <p14:tracePt t="180317" x="6261100" y="4953000"/>
          <p14:tracePt t="180334" x="6261100" y="4991100"/>
          <p14:tracePt t="180351" x="6267450" y="4997450"/>
          <p14:tracePt t="180367" x="6273800" y="5010150"/>
          <p14:tracePt t="180384" x="6280150" y="5010150"/>
          <p14:tracePt t="180400" x="6299200" y="5010150"/>
          <p14:tracePt t="180417" x="6330950" y="5010150"/>
          <p14:tracePt t="180434" x="6350000" y="4991100"/>
          <p14:tracePt t="180450" x="6369050" y="4953000"/>
          <p14:tracePt t="180467" x="6388100" y="4921250"/>
          <p14:tracePt t="180484" x="6400800" y="4883150"/>
          <p14:tracePt t="180501" x="6400800" y="4864100"/>
          <p14:tracePt t="180517" x="6407150" y="4851400"/>
          <p14:tracePt t="180538" x="6407150" y="4845050"/>
          <p14:tracePt t="180563" x="6407150" y="4838700"/>
          <p14:tracePt t="180612" x="6413500" y="4832350"/>
          <p14:tracePt t="180674" x="0" y="0"/>
        </p14:tracePtLst>
        <p14:tracePtLst>
          <p14:tracePt t="181156" x="6845300" y="4781550"/>
          <p14:tracePt t="181208" x="6845300" y="4794250"/>
          <p14:tracePt t="181222" x="6845300" y="4851400"/>
          <p14:tracePt t="181234" x="6845300" y="4908550"/>
          <p14:tracePt t="181251" x="6845300" y="4953000"/>
          <p14:tracePt t="181268" x="6858000" y="4997450"/>
          <p14:tracePt t="181284" x="6864350" y="5003800"/>
          <p14:tracePt t="181301" x="6870700" y="5010150"/>
          <p14:tracePt t="181331" x="6877050" y="5010150"/>
          <p14:tracePt t="181355" x="6883400" y="5010150"/>
          <p14:tracePt t="181363" x="6889750" y="5010150"/>
          <p14:tracePt t="181372" x="6902450" y="5010150"/>
          <p14:tracePt t="181384" x="6908800" y="5010150"/>
          <p14:tracePt t="181400" x="6915150" y="5003800"/>
          <p14:tracePt t="181417" x="6921500" y="4991100"/>
          <p14:tracePt t="181434" x="6927850" y="4984750"/>
          <p14:tracePt t="181459" x="6927850" y="4978400"/>
          <p14:tracePt t="181538" x="0" y="0"/>
        </p14:tracePtLst>
        <p14:tracePtLst>
          <p14:tracePt t="181836" x="7296150" y="4826000"/>
          <p14:tracePt t="181869" x="7308850" y="4826000"/>
          <p14:tracePt t="181880" x="7315200" y="4832350"/>
          <p14:tracePt t="181894" x="7334250" y="4876800"/>
          <p14:tracePt t="181908" x="7378700" y="4940300"/>
          <p14:tracePt t="181923" x="7416800" y="4997450"/>
          <p14:tracePt t="181933" x="7435850" y="5016500"/>
          <p14:tracePt t="181950" x="7461250" y="5048250"/>
          <p14:tracePt t="181967" x="7473950" y="5060950"/>
          <p14:tracePt t="181970" x="7480300" y="5067300"/>
          <p14:tracePt t="182025" x="7493000" y="5067300"/>
          <p14:tracePt t="182033" x="7499350" y="5060950"/>
          <p14:tracePt t="182041" x="7505700" y="5054600"/>
          <p14:tracePt t="182050" x="7505700" y="5035550"/>
          <p14:tracePt t="182066" x="7531100" y="5010150"/>
          <p14:tracePt t="182083" x="7569200" y="4991100"/>
          <p14:tracePt t="182084" x="0" y="0"/>
        </p14:tracePtLst>
        <p14:tracePtLst>
          <p14:tracePt t="182371" x="8121650" y="4781550"/>
          <p14:tracePt t="182427" x="8128000" y="4781550"/>
          <p14:tracePt t="182440" x="8134350" y="4787900"/>
          <p14:tracePt t="182456" x="8134350" y="4794250"/>
          <p14:tracePt t="182467" x="8147050" y="4826000"/>
          <p14:tracePt t="182484" x="8159750" y="4851400"/>
          <p14:tracePt t="182501" x="8166100" y="4857750"/>
          <p14:tracePt t="182517" x="8166100" y="4864100"/>
          <p14:tracePt t="182534" x="8166100" y="4870450"/>
          <p14:tracePt t="182550" x="8172450" y="4870450"/>
          <p14:tracePt t="182567" x="8178800" y="4870450"/>
          <p14:tracePt t="182583" x="8185150" y="4870450"/>
          <p14:tracePt t="182583" x="0" y="0"/>
        </p14:tracePtLst>
        <p14:tracePtLst>
          <p14:tracePt t="182811" x="8616950" y="4781550"/>
          <p14:tracePt t="182851" x="8623300" y="4781550"/>
          <p14:tracePt t="182865" x="8629650" y="4781550"/>
          <p14:tracePt t="182876" x="8636000" y="4800600"/>
          <p14:tracePt t="182883" x="8642350" y="4813300"/>
          <p14:tracePt t="182900" x="8655050" y="4845050"/>
          <p14:tracePt t="182916" x="8667750" y="4870450"/>
          <p14:tracePt t="182933" x="8680450" y="4895850"/>
          <p14:tracePt t="182950" x="8693150" y="4902200"/>
          <p14:tracePt t="182966" x="8712200" y="4908550"/>
          <p14:tracePt t="182983" x="8731250" y="4914900"/>
          <p14:tracePt t="183000" x="8763000" y="4914900"/>
          <p14:tracePt t="183003" x="8769350" y="4914900"/>
          <p14:tracePt t="183016" x="8782050" y="4914900"/>
          <p14:tracePt t="183034" x="8801100" y="4914900"/>
          <p14:tracePt t="183050" x="8807450" y="4914900"/>
          <p14:tracePt t="183114" x="0" y="0"/>
        </p14:tracePtLst>
        <p14:tracePtLst>
          <p14:tracePt t="184180" x="8718550" y="4933950"/>
          <p14:tracePt t="184229" x="8731250" y="4933950"/>
          <p14:tracePt t="184248" x="8794750" y="4933950"/>
          <p14:tracePt t="184260" x="8909050" y="4933950"/>
          <p14:tracePt t="184274" x="9080500" y="4933950"/>
          <p14:tracePt t="184285" x="9163050" y="4933950"/>
          <p14:tracePt t="184300" x="9328150" y="4933950"/>
          <p14:tracePt t="184316" x="9480550" y="4933950"/>
          <p14:tracePt t="184333" x="9607550" y="4933950"/>
          <p14:tracePt t="184349" x="9690100" y="4933950"/>
          <p14:tracePt t="184366" x="9766300" y="4933950"/>
          <p14:tracePt t="184382" x="9836150" y="4933950"/>
          <p14:tracePt t="184399" x="9893300" y="4940300"/>
          <p14:tracePt t="184401" x="9925050" y="4946650"/>
          <p14:tracePt t="184416" x="9950450" y="4953000"/>
          <p14:tracePt t="184432" x="9982200" y="4959350"/>
          <p14:tracePt t="184449" x="9988550" y="4959350"/>
          <p14:tracePt t="185186" x="0" y="0"/>
        </p14:tracePtLst>
        <p14:tracePtLst>
          <p14:tracePt t="185988" x="10610850" y="4953000"/>
          <p14:tracePt t="186027" x="10617200" y="4953000"/>
          <p14:tracePt t="186042" x="10661650" y="4953000"/>
          <p14:tracePt t="186054" x="10706100" y="4953000"/>
          <p14:tracePt t="186066" x="10801350" y="4953000"/>
          <p14:tracePt t="186083" x="10909300" y="4953000"/>
          <p14:tracePt t="186099" x="11004550" y="4953000"/>
          <p14:tracePt t="186116" x="11068050" y="4953000"/>
          <p14:tracePt t="186132" x="11131550" y="4953000"/>
          <p14:tracePt t="186149" x="11207750" y="4953000"/>
          <p14:tracePt t="186165" x="11296650" y="4953000"/>
          <p14:tracePt t="186182" x="11404600" y="4953000"/>
          <p14:tracePt t="186199" x="11487150" y="4953000"/>
          <p14:tracePt t="186215" x="11563350" y="4953000"/>
          <p14:tracePt t="186218" x="11588750" y="4953000"/>
          <p14:tracePt t="186232" x="11595100" y="4953000"/>
          <p14:tracePt t="186235" x="11601450" y="4953000"/>
          <p14:tracePt t="186249" x="11607800" y="4953000"/>
          <p14:tracePt t="186386" x="11595100" y="4959350"/>
          <p14:tracePt t="186395" x="11582400" y="4959350"/>
          <p14:tracePt t="186403" x="11537950" y="4965700"/>
          <p14:tracePt t="186415" x="11493500" y="4972050"/>
          <p14:tracePt t="186432" x="11372850" y="4997450"/>
          <p14:tracePt t="186448" x="11233150" y="5022850"/>
          <p14:tracePt t="186451" x="11182350" y="5022850"/>
          <p14:tracePt t="186465" x="11093450" y="5035550"/>
          <p14:tracePt t="186482" x="11074400" y="5035550"/>
          <p14:tracePt t="186498" x="11061700" y="5035550"/>
          <p14:tracePt t="186595" x="11074400" y="5035550"/>
          <p14:tracePt t="186606" x="11118850" y="5035550"/>
          <p14:tracePt t="186618" x="11252200" y="5035550"/>
          <p14:tracePt t="186632" x="11347450" y="5035550"/>
          <p14:tracePt t="186635" x="11442700" y="5035550"/>
          <p14:tracePt t="186649" x="11537950" y="5035550"/>
          <p14:tracePt t="186665" x="11753850" y="5035550"/>
          <p14:tracePt t="186682" x="11791950" y="5035550"/>
          <p14:tracePt t="186698" x="11804650" y="5035550"/>
          <p14:tracePt t="186762" x="11798300" y="5035550"/>
          <p14:tracePt t="186771" x="11779250" y="5035550"/>
          <p14:tracePt t="186782" x="11747500" y="5035550"/>
          <p14:tracePt t="186799" x="11645900" y="5035550"/>
          <p14:tracePt t="186803" x="11582400" y="5035550"/>
          <p14:tracePt t="186816" x="11518900" y="5035550"/>
          <p14:tracePt t="186833" x="11417300" y="5035550"/>
          <p14:tracePt t="186835" x="11385550" y="5035550"/>
          <p14:tracePt t="186848" x="11366500" y="5035550"/>
          <p14:tracePt t="186865" x="11341100" y="5035550"/>
          <p14:tracePt t="186882" x="11334750" y="5035550"/>
          <p14:tracePt t="186947" x="11353800" y="5035550"/>
          <p14:tracePt t="186956" x="11385550" y="5035550"/>
          <p14:tracePt t="186967" x="11430000" y="5035550"/>
          <p14:tracePt t="186982" x="11506200" y="5035550"/>
          <p14:tracePt t="186998" x="11569700" y="5035550"/>
          <p14:tracePt t="187002" x="11588750" y="5035550"/>
          <p14:tracePt t="187016" x="11601450" y="5035550"/>
          <p14:tracePt t="187032" x="11614150" y="5035550"/>
          <p14:tracePt t="187049" x="11620500" y="5035550"/>
          <p14:tracePt t="187164" x="11233150" y="5035550"/>
          <p14:tracePt t="187170" x="11207750" y="5035550"/>
          <p14:tracePt t="187181" x="11201400" y="5035550"/>
          <p14:tracePt t="187198" x="11188700" y="5035550"/>
          <p14:tracePt t="187242" x="11195050" y="5029200"/>
          <p14:tracePt t="187251" x="11207750" y="5029200"/>
          <p14:tracePt t="187258" x="11239500" y="5029200"/>
          <p14:tracePt t="187266" x="11277600" y="5029200"/>
          <p14:tracePt t="187282" x="11353800" y="5029200"/>
          <p14:tracePt t="187298" x="11404600" y="5029200"/>
          <p14:tracePt t="187315" x="11436350" y="5029200"/>
          <p14:tracePt t="187332" x="11449050" y="5029200"/>
          <p14:tracePt t="187348" x="11455400" y="5029200"/>
          <p14:tracePt t="187435" x="11449050" y="5029200"/>
          <p14:tracePt t="187446" x="11442700" y="5029200"/>
          <p14:tracePt t="187461" x="11436350" y="5029200"/>
          <p14:tracePt t="187539" x="11449050" y="5029200"/>
          <p14:tracePt t="187551" x="11474450" y="5029200"/>
          <p14:tracePt t="187566" x="11512550" y="5029200"/>
          <p14:tracePt t="187584" x="11537950" y="5029200"/>
          <p14:tracePt t="187635" x="11518900" y="5029200"/>
          <p14:tracePt t="187645" x="11487150" y="5029200"/>
          <p14:tracePt t="187654" x="11449050" y="5029200"/>
          <p14:tracePt t="187665" x="11347450" y="5029200"/>
          <p14:tracePt t="187681" x="11290300" y="5029200"/>
          <p14:tracePt t="187698" x="11252200" y="5029200"/>
          <p14:tracePt t="187715" x="11226800" y="5029200"/>
          <p14:tracePt t="187731" x="11201400" y="5029200"/>
          <p14:tracePt t="187748" x="11144250" y="5029200"/>
          <p14:tracePt t="187765" x="11087100" y="5029200"/>
          <p14:tracePt t="187782" x="11049000" y="5029200"/>
          <p14:tracePt t="187798" x="11010900" y="5029200"/>
          <p14:tracePt t="187815" x="10998200" y="5029200"/>
          <p14:tracePt t="187832" x="10991850" y="5029200"/>
          <p14:tracePt t="187848" x="10979150" y="5029200"/>
          <p14:tracePt t="187851" x="10972800" y="5029200"/>
          <p14:tracePt t="187866" x="10966450" y="5029200"/>
          <p14:tracePt t="187881" x="10953750" y="5029200"/>
          <p14:tracePt t="187898" x="10922000" y="5029200"/>
          <p14:tracePt t="187915" x="10864850" y="5029200"/>
          <p14:tracePt t="187931" x="10775950" y="5029200"/>
          <p14:tracePt t="187948" x="10668000" y="5029200"/>
          <p14:tracePt t="187965" x="10572750" y="5029200"/>
          <p14:tracePt t="187981" x="10502900" y="5029200"/>
          <p14:tracePt t="187998" x="10471150" y="5029200"/>
          <p14:tracePt t="188014" x="10464800" y="5029200"/>
          <p14:tracePt t="188085" x="10464800" y="5022850"/>
          <p14:tracePt t="188096" x="10483850" y="5022850"/>
          <p14:tracePt t="188112" x="10617200" y="5022850"/>
          <p14:tracePt t="188126" x="10826750" y="5022850"/>
          <p14:tracePt t="188136" x="10953750" y="5022850"/>
          <p14:tracePt t="188148" x="11201400" y="5022850"/>
          <p14:tracePt t="188164" x="11379200" y="5022850"/>
          <p14:tracePt t="188181" x="11487150" y="5022850"/>
          <p14:tracePt t="188198" x="11531600" y="5022850"/>
          <p14:tracePt t="188214" x="11544300" y="5022850"/>
          <p14:tracePt t="188388" x="11531600" y="5022850"/>
          <p14:tracePt t="188399" x="11493500" y="5022850"/>
          <p14:tracePt t="188415" x="11372850" y="5022850"/>
          <p14:tracePt t="188419" x="11303000" y="5022850"/>
          <p14:tracePt t="188437" x="11131550" y="5022850"/>
          <p14:tracePt t="188455" x="11017250" y="5022850"/>
          <p14:tracePt t="188465" x="10979150" y="5022850"/>
          <p14:tracePt t="188517" x="11004550" y="5022850"/>
          <p14:tracePt t="188533" x="11125200" y="5022850"/>
          <p14:tracePt t="188555" x="11334750" y="5022850"/>
          <p14:tracePt t="188573" x="11410950" y="5022850"/>
          <p14:tracePt t="188582" x="11423650" y="5022850"/>
          <p14:tracePt t="188599" x="11430000" y="5022850"/>
          <p14:tracePt t="188747" x="11423650" y="5022850"/>
          <p14:tracePt t="188763" x="11417300" y="5022850"/>
          <p14:tracePt t="188779" x="11404600" y="5022850"/>
          <p14:tracePt t="188787" x="11398250" y="5022850"/>
          <p14:tracePt t="188787" x="0" y="0"/>
        </p14:tracePtLst>
        <p14:tracePtLst>
          <p14:tracePt t="190045" x="635000" y="4641850"/>
          <p14:tracePt t="190061" x="628650" y="4648200"/>
          <p14:tracePt t="190076" x="622300" y="4692650"/>
          <p14:tracePt t="190087" x="622300" y="4705350"/>
          <p14:tracePt t="190098" x="622300" y="4756150"/>
          <p14:tracePt t="190114" x="635000" y="4813300"/>
          <p14:tracePt t="190131" x="660400" y="4845050"/>
          <p14:tracePt t="190147" x="717550" y="4889500"/>
          <p14:tracePt t="190164" x="787400" y="4927600"/>
          <p14:tracePt t="190180" x="869950" y="4946650"/>
          <p14:tracePt t="190197" x="946150" y="4953000"/>
          <p14:tracePt t="190214" x="990600" y="4953000"/>
          <p14:tracePt t="190230" x="1035050" y="4953000"/>
          <p14:tracePt t="190247" x="1054100" y="4953000"/>
          <p14:tracePt t="190264" x="1066800" y="4953000"/>
          <p14:tracePt t="190281" x="1073150" y="4914900"/>
          <p14:tracePt t="190297" x="1073150" y="4895850"/>
          <p14:tracePt t="190314" x="1073150" y="4889500"/>
          <p14:tracePt t="190331" x="1073150" y="4876800"/>
          <p14:tracePt t="190363" x="1073150" y="4870450"/>
          <p14:tracePt t="190370" x="1073150" y="4864100"/>
          <p14:tracePt t="190443" x="1073150" y="4857750"/>
          <p14:tracePt t="190459" x="1073150" y="4845050"/>
          <p14:tracePt t="190471" x="1066800" y="4826000"/>
          <p14:tracePt t="190481" x="1041400" y="4787900"/>
          <p14:tracePt t="190497" x="1009650" y="4762500"/>
          <p14:tracePt t="190514" x="990600" y="4737100"/>
          <p14:tracePt t="190531" x="965200" y="4718050"/>
          <p14:tracePt t="190548" x="952500" y="4711700"/>
          <p14:tracePt t="190564" x="946150" y="4711700"/>
          <p14:tracePt t="190596" x="939800" y="4711700"/>
          <p14:tracePt t="190603" x="933450" y="4711700"/>
          <p14:tracePt t="190614" x="920750" y="4711700"/>
          <p14:tracePt t="190630" x="908050" y="4718050"/>
          <p14:tracePt t="190647" x="889000" y="4737100"/>
          <p14:tracePt t="190664" x="882650" y="4775200"/>
          <p14:tracePt t="190667" x="882650" y="4781550"/>
          <p14:tracePt t="190680" x="882650" y="4794250"/>
          <p14:tracePt t="190697" x="882650" y="4832350"/>
          <p14:tracePt t="190714" x="882650" y="4851400"/>
          <p14:tracePt t="190730" x="895350" y="4870450"/>
          <p14:tracePt t="190747" x="920750" y="4883150"/>
          <p14:tracePt t="190764" x="946150" y="4889500"/>
          <p14:tracePt t="190781" x="965200" y="4889500"/>
          <p14:tracePt t="190797" x="971550" y="4889500"/>
          <p14:tracePt t="190814" x="996950" y="4889500"/>
          <p14:tracePt t="190831" x="1022350" y="4883150"/>
          <p14:tracePt t="190834" x="1028700" y="4876800"/>
          <p14:tracePt t="190847" x="1041400" y="4864100"/>
          <p14:tracePt t="190850" x="1041400" y="4851400"/>
          <p14:tracePt t="190864" x="1047750" y="4838700"/>
          <p14:tracePt t="190880" x="1047750" y="4832350"/>
          <p14:tracePt t="190897" x="1047750" y="4800600"/>
          <p14:tracePt t="190913" x="1047750" y="4787900"/>
          <p14:tracePt t="190930" x="1047750" y="4781550"/>
          <p14:tracePt t="191114" x="0" y="0"/>
        </p14:tracePtLst>
        <p14:tracePtLst>
          <p14:tracePt t="191548" x="552450" y="5111750"/>
          <p14:tracePt t="191559" x="546100" y="5111750"/>
          <p14:tracePt t="191571" x="533400" y="5118100"/>
          <p14:tracePt t="191597" x="533400" y="5130800"/>
          <p14:tracePt t="191614" x="533400" y="5143500"/>
          <p14:tracePt t="191630" x="533400" y="5156200"/>
          <p14:tracePt t="191647" x="533400" y="5187950"/>
          <p14:tracePt t="191663" x="552450" y="5207000"/>
          <p14:tracePt t="191666" x="565150" y="5226050"/>
          <p14:tracePt t="191680" x="590550" y="5238750"/>
          <p14:tracePt t="191697" x="685800" y="5264150"/>
          <p14:tracePt t="191713" x="762000" y="5264150"/>
          <p14:tracePt t="191730" x="819150" y="5264150"/>
          <p14:tracePt t="191747" x="857250" y="5264150"/>
          <p14:tracePt t="191763" x="889000" y="5257800"/>
          <p14:tracePt t="191781" x="908050" y="5238750"/>
          <p14:tracePt t="191797" x="914400" y="5213350"/>
          <p14:tracePt t="191814" x="914400" y="5187950"/>
          <p14:tracePt t="191830" x="914400" y="5175250"/>
          <p14:tracePt t="191847" x="914400" y="5168900"/>
          <p14:tracePt t="191864" x="914400" y="5156200"/>
          <p14:tracePt t="191880" x="914400" y="5149850"/>
          <p14:tracePt t="191898" x="908050" y="5149850"/>
          <p14:tracePt t="192162" x="0" y="0"/>
        </p14:tracePtLst>
        <p14:tracePtLst>
          <p14:tracePt t="193789" x="1987550" y="5060950"/>
          <p14:tracePt t="193806" x="1974850" y="5067300"/>
          <p14:tracePt t="193823" x="1955800" y="5086350"/>
          <p14:tracePt t="193826" x="1943100" y="5099050"/>
          <p14:tracePt t="193837" x="1936750" y="5105400"/>
          <p14:tracePt t="193847" x="1924050" y="5124450"/>
          <p14:tracePt t="193863" x="1905000" y="5162550"/>
          <p14:tracePt t="193866" x="1898650" y="5187950"/>
          <p14:tracePt t="193880" x="1885950" y="5213350"/>
          <p14:tracePt t="193882" x="1879600" y="5238750"/>
          <p14:tracePt t="193897" x="1873250" y="5270500"/>
          <p14:tracePt t="193913" x="1873250" y="5289550"/>
          <p14:tracePt t="193930" x="1873250" y="5308600"/>
          <p14:tracePt t="193946" x="1873250" y="5327650"/>
          <p14:tracePt t="193963" x="1911350" y="5353050"/>
          <p14:tracePt t="193979" x="1993900" y="5378450"/>
          <p14:tracePt t="193996" x="2120900" y="5397500"/>
          <p14:tracePt t="194013" x="2228850" y="5397500"/>
          <p14:tracePt t="194029" x="2336800" y="5397500"/>
          <p14:tracePt t="194046" x="2419350" y="5378450"/>
          <p14:tracePt t="194063" x="2451100" y="5359400"/>
          <p14:tracePt t="194066" x="2457450" y="5353050"/>
          <p14:tracePt t="194080" x="2470150" y="5340350"/>
          <p14:tracePt t="194096" x="2470150" y="5334000"/>
          <p14:tracePt t="194113" x="2470150" y="5314950"/>
          <p14:tracePt t="194129" x="2470150" y="5289550"/>
          <p14:tracePt t="194146" x="2444750" y="5257800"/>
          <p14:tracePt t="194162" x="2393950" y="5238750"/>
          <p14:tracePt t="194179" x="2355850" y="5219700"/>
          <p14:tracePt t="194196" x="2330450" y="5213350"/>
          <p14:tracePt t="194212" x="2317750" y="5213350"/>
          <p14:tracePt t="194229" x="2311400" y="5213350"/>
          <p14:tracePt t="194246" x="2305050" y="5213350"/>
          <p14:tracePt t="194626" x="0" y="0"/>
        </p14:tracePtLst>
        <p14:tracePtLst>
          <p14:tracePt t="195141" x="3581400" y="5130800"/>
          <p14:tracePt t="195158" x="3549650" y="5130800"/>
          <p14:tracePt t="195176" x="3517900" y="5156200"/>
          <p14:tracePt t="195178" x="3498850" y="5175250"/>
          <p14:tracePt t="195188" x="3486150" y="5194300"/>
          <p14:tracePt t="195196" x="3473450" y="5213350"/>
          <p14:tracePt t="195212" x="3454400" y="5245100"/>
          <p14:tracePt t="195229" x="3441700" y="5276850"/>
          <p14:tracePt t="195245" x="3441700" y="5295900"/>
          <p14:tracePt t="195262" x="3441700" y="5314950"/>
          <p14:tracePt t="195279" x="3448050" y="5346700"/>
          <p14:tracePt t="195295" x="3473450" y="5365750"/>
          <p14:tracePt t="195297" x="3492500" y="5378450"/>
          <p14:tracePt t="195312" x="3517900" y="5391150"/>
          <p14:tracePt t="195314" x="3543300" y="5403850"/>
          <p14:tracePt t="195329" x="3587750" y="5410200"/>
          <p14:tracePt t="195331" x="3619500" y="5429250"/>
          <p14:tracePt t="195346" x="3708400" y="5435600"/>
          <p14:tracePt t="195363" x="3829050" y="5435600"/>
          <p14:tracePt t="195379" x="3924300" y="5435600"/>
          <p14:tracePt t="195396" x="3994150" y="5429250"/>
          <p14:tracePt t="195412" x="4019550" y="5416550"/>
          <p14:tracePt t="195429" x="4044950" y="5397500"/>
          <p14:tracePt t="195445" x="4057650" y="5384800"/>
          <p14:tracePt t="195462" x="4064000" y="5365750"/>
          <p14:tracePt t="195479" x="4064000" y="5334000"/>
          <p14:tracePt t="195495" x="4064000" y="5314950"/>
          <p14:tracePt t="195512" x="4064000" y="5289550"/>
          <p14:tracePt t="195529" x="4057650" y="5245100"/>
          <p14:tracePt t="195545" x="4032250" y="5213350"/>
          <p14:tracePt t="195562" x="4000500" y="5187950"/>
          <p14:tracePt t="195579" x="3962400" y="5175250"/>
          <p14:tracePt t="195595" x="3937000" y="5168900"/>
          <p14:tracePt t="195612" x="3917950" y="5168900"/>
          <p14:tracePt t="195629" x="3898900" y="5168900"/>
          <p14:tracePt t="195645" x="3886200" y="5168900"/>
          <p14:tracePt t="195662" x="3867150" y="5168900"/>
          <p14:tracePt t="195679" x="3848100" y="5181600"/>
          <p14:tracePt t="195695" x="3841750" y="5194300"/>
          <p14:tracePt t="195699" x="3835400" y="5207000"/>
          <p14:tracePt t="195712" x="3829050" y="5219700"/>
          <p14:tracePt t="195729" x="3822700" y="5232400"/>
          <p14:tracePt t="195730" x="3822700" y="5238750"/>
          <p14:tracePt t="195745" x="3822700" y="5264150"/>
          <p14:tracePt t="195762" x="3822700" y="5270500"/>
          <p14:tracePt t="195778" x="3822700" y="5283200"/>
          <p14:tracePt t="195914" x="0" y="0"/>
        </p14:tracePtLst>
        <p14:tracePtLst>
          <p14:tracePt t="196372" x="5162550" y="5149850"/>
          <p14:tracePt t="196396" x="5156200" y="5149850"/>
          <p14:tracePt t="196409" x="5137150" y="5175250"/>
          <p14:tracePt t="196420" x="5124450" y="5200650"/>
          <p14:tracePt t="196431" x="5118100" y="5238750"/>
          <p14:tracePt t="196445" x="5111750" y="5314950"/>
          <p14:tracePt t="196462" x="5111750" y="5378450"/>
          <p14:tracePt t="196478" x="5118100" y="5422900"/>
          <p14:tracePt t="196495" x="5137150" y="5448300"/>
          <p14:tracePt t="196512" x="5187950" y="5467350"/>
          <p14:tracePt t="196528" x="5257800" y="5486400"/>
          <p14:tracePt t="196531" x="5289550" y="5486400"/>
          <p14:tracePt t="196545" x="5410200" y="5480050"/>
          <p14:tracePt t="196562" x="5511800" y="5435600"/>
          <p14:tracePt t="196578" x="5575300" y="5397500"/>
          <p14:tracePt t="196595" x="5600700" y="5359400"/>
          <p14:tracePt t="196612" x="5607050" y="5334000"/>
          <p14:tracePt t="196628" x="5607050" y="5302250"/>
          <p14:tracePt t="196645" x="5607050" y="5283200"/>
          <p14:tracePt t="196661" x="5607050" y="5276850"/>
          <p14:tracePt t="196678" x="5607050" y="5270500"/>
          <p14:tracePt t="196695" x="5607050" y="5264150"/>
          <p14:tracePt t="197026" x="0" y="0"/>
        </p14:tracePtLst>
        <p14:tracePtLst>
          <p14:tracePt t="197540" x="6870700" y="5086350"/>
          <p14:tracePt t="197571" x="6858000" y="5092700"/>
          <p14:tracePt t="197590" x="6851650" y="5118100"/>
          <p14:tracePt t="197606" x="6851650" y="5143500"/>
          <p14:tracePt t="197610" x="6851650" y="5162550"/>
          <p14:tracePt t="197619" x="6851650" y="5181600"/>
          <p14:tracePt t="197628" x="6851650" y="5194300"/>
          <p14:tracePt t="197646" x="6858000" y="5245100"/>
          <p14:tracePt t="197661" x="6889750" y="5283200"/>
          <p14:tracePt t="197678" x="6972300" y="5327650"/>
          <p14:tracePt t="197695" x="7061200" y="5359400"/>
          <p14:tracePt t="197711" x="7169150" y="5384800"/>
          <p14:tracePt t="197728" x="7239000" y="5384800"/>
          <p14:tracePt t="197730" x="7258050" y="5384800"/>
          <p14:tracePt t="197745" x="7308850" y="5384800"/>
          <p14:tracePt t="197761" x="7315200" y="5365750"/>
          <p14:tracePt t="197778" x="7321550" y="5353050"/>
          <p14:tracePt t="197795" x="7334250" y="5321300"/>
          <p14:tracePt t="197812" x="7334250" y="5308600"/>
          <p14:tracePt t="197828" x="7334250" y="5276850"/>
          <p14:tracePt t="197845" x="7334250" y="5264150"/>
          <p14:tracePt t="197861" x="7334250" y="5251450"/>
          <p14:tracePt t="198130" x="0" y="0"/>
        </p14:tracePtLst>
        <p14:tracePtLst>
          <p14:tracePt t="199125" x="8667750" y="5187950"/>
          <p14:tracePt t="199211" x="8674100" y="5226050"/>
          <p14:tracePt t="199232" x="8743950" y="5276850"/>
          <p14:tracePt t="199252" x="8890000" y="5346700"/>
          <p14:tracePt t="199269" x="9023350" y="5378450"/>
          <p14:tracePt t="199284" x="9144000" y="5397500"/>
          <p14:tracePt t="199294" x="9175750" y="5397500"/>
          <p14:tracePt t="199311" x="9251950" y="5397500"/>
          <p14:tracePt t="199314" x="9277350" y="5397500"/>
          <p14:tracePt t="199328" x="9296400" y="5397500"/>
          <p14:tracePt t="199345" x="9321800" y="5378450"/>
          <p14:tracePt t="199362" x="9347200" y="5334000"/>
          <p14:tracePt t="199378" x="9359900" y="5302250"/>
          <p14:tracePt t="199395" x="9359900" y="5289550"/>
          <p14:tracePt t="199411" x="9359900" y="5276850"/>
          <p14:tracePt t="199596" x="9359900" y="5270500"/>
          <p14:tracePt t="199606" x="9359900" y="5264150"/>
          <p14:tracePt t="199621" x="9353550" y="5245100"/>
          <p14:tracePt t="199638" x="9309100" y="5219700"/>
          <p14:tracePt t="199642" x="9290050" y="5207000"/>
          <p14:tracePt t="199655" x="9264650" y="5194300"/>
          <p14:tracePt t="199667" x="9232900" y="5181600"/>
          <p14:tracePt t="199677" x="9220200" y="5181600"/>
          <p14:tracePt t="199694" x="9201150" y="5181600"/>
          <p14:tracePt t="199711" x="9194800" y="5175250"/>
          <p14:tracePt t="199738" x="9188450" y="5175250"/>
          <p14:tracePt t="199746" x="9182100" y="5175250"/>
          <p14:tracePt t="199761" x="9175750" y="5175250"/>
          <p14:tracePt t="199794" x="9169400" y="5175250"/>
          <p14:tracePt t="199811" x="9156700" y="5175250"/>
          <p14:tracePt t="199835" x="9150350" y="5181600"/>
          <p14:tracePt t="199842" x="9137650" y="5187950"/>
          <p14:tracePt t="199850" x="9137650" y="5200650"/>
          <p14:tracePt t="199861" x="9124950" y="5200650"/>
          <p14:tracePt t="199878" x="9093200" y="5226050"/>
          <p14:tracePt t="199894" x="9074150" y="5264150"/>
          <p14:tracePt t="199911" x="9061450" y="5283200"/>
          <p14:tracePt t="199914" x="9055100" y="5302250"/>
          <p14:tracePt t="199927" x="9048750" y="5314950"/>
          <p14:tracePt t="199944" x="9048750" y="5334000"/>
          <p14:tracePt t="199945" x="9048750" y="5340350"/>
          <p14:tracePt t="199961" x="9048750" y="5353050"/>
          <p14:tracePt t="199977" x="9048750" y="5359400"/>
          <p14:tracePt t="199994" x="9055100" y="5365750"/>
          <p14:tracePt t="200010" x="9055100" y="5372100"/>
          <p14:tracePt t="200027" x="9061450" y="5372100"/>
          <p14:tracePt t="200044" x="9074150" y="5372100"/>
          <p14:tracePt t="200060" x="9118600" y="5372100"/>
          <p14:tracePt t="200078" x="9156700" y="5353050"/>
          <p14:tracePt t="200094" x="9207500" y="5334000"/>
          <p14:tracePt t="200111" x="9264650" y="5308600"/>
          <p14:tracePt t="200114" x="9277350" y="5295900"/>
          <p14:tracePt t="200127" x="9296400" y="5289550"/>
          <p14:tracePt t="200131" x="9309100" y="5283200"/>
          <p14:tracePt t="200145" x="9315450" y="5283200"/>
          <p14:tracePt t="200161" x="9328150" y="5276850"/>
          <p14:tracePt t="200177" x="9334500" y="5270500"/>
          <p14:tracePt t="200195" x="9334500" y="5264150"/>
          <p14:tracePt t="200211" x="9334500" y="5251450"/>
          <p14:tracePt t="200227" x="9334500" y="5238750"/>
          <p14:tracePt t="200244" x="9328150" y="5207000"/>
          <p14:tracePt t="200261" x="9290050" y="5187950"/>
          <p14:tracePt t="200277" x="9245600" y="5162550"/>
          <p14:tracePt t="200294" x="9220200" y="5156200"/>
          <p14:tracePt t="200311" x="9194800" y="5156200"/>
          <p14:tracePt t="200327" x="9175750" y="5156200"/>
          <p14:tracePt t="200330" x="9169400" y="5156200"/>
          <p14:tracePt t="200344" x="9163050" y="5156200"/>
          <p14:tracePt t="200362" x="9137650" y="5156200"/>
          <p14:tracePt t="200378" x="9124950" y="5168900"/>
          <p14:tracePt t="200395" x="9112250" y="5200650"/>
          <p14:tracePt t="200411" x="9105900" y="5213350"/>
          <p14:tracePt t="200428" x="9105900" y="5238750"/>
          <p14:tracePt t="200444" x="9105900" y="5257800"/>
          <p14:tracePt t="200461" x="9105900" y="5276850"/>
          <p14:tracePt t="200477" x="9105900" y="5289550"/>
          <p14:tracePt t="200494" x="9118600" y="5295900"/>
          <p14:tracePt t="200510" x="9131300" y="5295900"/>
          <p14:tracePt t="200527" x="9144000" y="5295900"/>
          <p14:tracePt t="200544" x="9156700" y="5295900"/>
          <p14:tracePt t="200560" x="9169400" y="5295900"/>
          <p14:tracePt t="201226" x="0" y="0"/>
        </p14:tracePtLst>
        <p14:tracePtLst>
          <p14:tracePt t="201684" x="8477250" y="5283200"/>
          <p14:tracePt t="201795" x="8489950" y="5283200"/>
          <p14:tracePt t="201807" x="8515350" y="5283200"/>
          <p14:tracePt t="201821" x="8616950" y="5283200"/>
          <p14:tracePt t="201836" x="8775700" y="5283200"/>
          <p14:tracePt t="201847" x="8883650" y="5283200"/>
          <p14:tracePt t="201861" x="9093200" y="5283200"/>
          <p14:tracePt t="201877" x="9271000" y="5283200"/>
          <p14:tracePt t="201894" x="9359900" y="5283200"/>
          <p14:tracePt t="201910" x="9372600" y="5283200"/>
          <p14:tracePt t="201927" x="9378950" y="5283200"/>
          <p14:tracePt t="202162" x="0" y="0"/>
        </p14:tracePtLst>
        <p14:tracePtLst>
          <p14:tracePt t="202468" x="9321800" y="5137150"/>
          <p14:tracePt t="202514" x="9315450" y="5137150"/>
          <p14:tracePt t="202523" x="9309100" y="5137150"/>
          <p14:tracePt t="202531" x="9302750" y="5137150"/>
          <p14:tracePt t="202543" x="9290050" y="5137150"/>
          <p14:tracePt t="202560" x="9277350" y="5149850"/>
          <p14:tracePt t="202576" x="9264650" y="5181600"/>
          <p14:tracePt t="202578" x="9258300" y="5200650"/>
          <p14:tracePt t="202594" x="9251950" y="5213350"/>
          <p14:tracePt t="202610" x="9245600" y="5226050"/>
          <p14:tracePt t="202627" x="9245600" y="5251450"/>
          <p14:tracePt t="202644" x="9245600" y="5289550"/>
          <p14:tracePt t="202660" x="9258300" y="5302250"/>
          <p14:tracePt t="202677" x="9264650" y="5314950"/>
          <p14:tracePt t="202693" x="9283700" y="5334000"/>
          <p14:tracePt t="202710" x="9309100" y="5346700"/>
          <p14:tracePt t="202727" x="9334500" y="5353050"/>
          <p14:tracePt t="202730" x="9347200" y="5359400"/>
          <p14:tracePt t="202743" x="9366250" y="5365750"/>
          <p14:tracePt t="202760" x="9391650" y="5365750"/>
          <p14:tracePt t="202762" x="9410700" y="5365750"/>
          <p14:tracePt t="202776" x="9429750" y="5365750"/>
          <p14:tracePt t="202793" x="9455150" y="5365750"/>
          <p14:tracePt t="202810" x="9480550" y="5353050"/>
          <p14:tracePt t="202826" x="9493250" y="5327650"/>
          <p14:tracePt t="202843" x="9493250" y="5308600"/>
          <p14:tracePt t="202860" x="9499600" y="5283200"/>
          <p14:tracePt t="202877" x="9499600" y="5257800"/>
          <p14:tracePt t="202893" x="9499600" y="5219700"/>
          <p14:tracePt t="202910" x="9493250" y="5200650"/>
          <p14:tracePt t="202927" x="9467850" y="5175250"/>
          <p14:tracePt t="202930" x="9455150" y="5168900"/>
          <p14:tracePt t="202943" x="9448800" y="5162550"/>
          <p14:tracePt t="202959" x="9436100" y="5162550"/>
          <p14:tracePt t="202962" x="9429750" y="5162550"/>
          <p14:tracePt t="202977" x="9423400" y="5162550"/>
          <p14:tracePt t="202993" x="9417050" y="5162550"/>
          <p14:tracePt t="203009" x="9385300" y="5181600"/>
          <p14:tracePt t="203026" x="9359900" y="5226050"/>
          <p14:tracePt t="203043" x="9340850" y="5283200"/>
          <p14:tracePt t="203059" x="9334500" y="5321300"/>
          <p14:tracePt t="203076" x="9334500" y="5353050"/>
          <p14:tracePt t="203093" x="9334500" y="5378450"/>
          <p14:tracePt t="203110" x="9340850" y="5391150"/>
          <p14:tracePt t="203126" x="9353550" y="5403850"/>
          <p14:tracePt t="203143" x="9359900" y="5403850"/>
          <p14:tracePt t="203160" x="9378950" y="5403850"/>
          <p14:tracePt t="203163" x="9391650" y="5403850"/>
          <p14:tracePt t="203176" x="9410700" y="5403850"/>
          <p14:tracePt t="203194" x="9429750" y="5340350"/>
          <p14:tracePt t="203209" x="9442450" y="5302250"/>
          <p14:tracePt t="203226" x="9448800" y="5270500"/>
          <p14:tracePt t="203243" x="9448800" y="5251450"/>
          <p14:tracePt t="203259" x="9448800" y="5245100"/>
          <p14:tracePt t="203411" x="0" y="0"/>
        </p14:tracePtLst>
        <p14:tracePtLst>
          <p14:tracePt t="204278" x="7499350" y="5111750"/>
          <p14:tracePt t="204334" x="7493000" y="5111750"/>
          <p14:tracePt t="204355" x="7480300" y="5156200"/>
          <p14:tracePt t="204381" x="7454900" y="5232400"/>
          <p14:tracePt t="204397" x="7442200" y="5289550"/>
          <p14:tracePt t="204411" x="7429500" y="5340350"/>
          <p14:tracePt t="204427" x="7429500" y="5372100"/>
          <p14:tracePt t="204443" x="7429500" y="5397500"/>
          <p14:tracePt t="204459" x="7429500" y="5416550"/>
          <p14:tracePt t="204644" x="7435850" y="5416550"/>
          <p14:tracePt t="204753" x="0" y="0"/>
        </p14:tracePtLst>
        <p14:tracePtLst>
          <p14:tracePt t="205285" x="9467850" y="5137150"/>
          <p14:tracePt t="205323" x="9455150" y="5137150"/>
          <p14:tracePt t="205342" x="9442450" y="5143500"/>
          <p14:tracePt t="205351" x="9436100" y="5162550"/>
          <p14:tracePt t="205360" x="9429750" y="5181600"/>
          <p14:tracePt t="205376" x="9417050" y="5226050"/>
          <p14:tracePt t="205379" x="9410700" y="5251450"/>
          <p14:tracePt t="205393" x="9398000" y="5302250"/>
          <p14:tracePt t="205410" x="9391650" y="5327650"/>
          <p14:tracePt t="205426" x="9391650" y="5353050"/>
          <p14:tracePt t="205586" x="0" y="0"/>
        </p14:tracePtLst>
        <p14:tracePtLst>
          <p14:tracePt t="206180" x="5803900" y="5124450"/>
          <p14:tracePt t="206197" x="5797550" y="5124450"/>
          <p14:tracePt t="206210" x="5791200" y="5124450"/>
          <p14:tracePt t="206226" x="5778500" y="5130800"/>
          <p14:tracePt t="206242" x="5772150" y="5156200"/>
          <p14:tracePt t="206259" x="5759450" y="5181600"/>
          <p14:tracePt t="206275" x="5727700" y="5226050"/>
          <p14:tracePt t="206292" x="5708650" y="5264150"/>
          <p14:tracePt t="206309" x="5695950" y="5283200"/>
          <p14:tracePt t="206325" x="5689600" y="5295900"/>
          <p14:tracePt t="206342" x="5689600" y="5302250"/>
          <p14:tracePt t="206554" x="0" y="0"/>
        </p14:tracePtLst>
        <p14:tracePtLst>
          <p14:tracePt t="207363" x="1892300" y="5162550"/>
          <p14:tracePt t="207460" x="1905000" y="5162550"/>
          <p14:tracePt t="207473" x="1930400" y="5162550"/>
          <p14:tracePt t="207491" x="2171700" y="5187950"/>
          <p14:tracePt t="207507" x="2495550" y="5251450"/>
          <p14:tracePt t="207518" x="2705100" y="5302250"/>
          <p14:tracePt t="207525" x="2908300" y="5327650"/>
          <p14:tracePt t="207541" x="3155950" y="5346700"/>
          <p14:tracePt t="207558" x="3238500" y="5346700"/>
          <p14:tracePt t="207575" x="3263900" y="5346700"/>
          <p14:tracePt t="207714" x="0" y="0"/>
        </p14:tracePtLst>
        <p14:tracePtLst>
          <p14:tracePt t="207948" x="4057650" y="5346700"/>
          <p14:tracePt t="207988" x="4064000" y="5346700"/>
          <p14:tracePt t="208003" x="4083050" y="5346700"/>
          <p14:tracePt t="208019" x="4127500" y="5346700"/>
          <p14:tracePt t="208029" x="4165600" y="5346700"/>
          <p14:tracePt t="208042" x="4279900" y="5346700"/>
          <p14:tracePt t="208058" x="4438650" y="5346700"/>
          <p14:tracePt t="208075" x="4610100" y="5346700"/>
          <p14:tracePt t="208091" x="4768850" y="5346700"/>
          <p14:tracePt t="208108" x="4883150" y="5346700"/>
          <p14:tracePt t="208125" x="4959350" y="5346700"/>
          <p14:tracePt t="208142" x="5003800" y="5346700"/>
          <p14:tracePt t="208159" x="5022850" y="5346700"/>
          <p14:tracePt t="208176" x="5029200" y="5346700"/>
          <p14:tracePt t="208191" x="0" y="0"/>
        </p14:tracePtLst>
        <p14:tracePtLst>
          <p14:tracePt t="208500" x="5492750" y="5346700"/>
          <p14:tracePt t="208540" x="5499100" y="5346700"/>
          <p14:tracePt t="208555" x="5511800" y="5346700"/>
          <p14:tracePt t="208565" x="5537200" y="5346700"/>
          <p14:tracePt t="208575" x="5562600" y="5346700"/>
          <p14:tracePt t="208591" x="5657850" y="5346700"/>
          <p14:tracePt t="208607" x="5835650" y="5346700"/>
          <p14:tracePt t="208610" x="5962650" y="5346700"/>
          <p14:tracePt t="208624" x="6134100" y="5346700"/>
          <p14:tracePt t="208641" x="6591300" y="5346700"/>
          <p14:tracePt t="208658" x="6718300" y="5346700"/>
          <p14:tracePt t="208674" x="6750050" y="5346700"/>
          <p14:tracePt t="208755" x="0" y="0"/>
        </p14:tracePtLst>
        <p14:tracePtLst>
          <p14:tracePt t="208995" x="7124700" y="5346700"/>
          <p14:tracePt t="209007" x="7156450" y="5346700"/>
          <p14:tracePt t="209024" x="7251700" y="5346700"/>
          <p14:tracePt t="209041" x="7435850" y="5346700"/>
          <p14:tracePt t="209057" x="7613650" y="5346700"/>
          <p14:tracePt t="209074" x="7804150" y="5346700"/>
          <p14:tracePt t="209091" x="7962900" y="5346700"/>
          <p14:tracePt t="209107" x="8064500" y="5346700"/>
          <p14:tracePt t="209125" x="8121650" y="5346700"/>
          <p14:tracePt t="209141" x="8153400" y="5346700"/>
          <p14:tracePt t="209158" x="8172450" y="5346700"/>
          <p14:tracePt t="209226" x="0" y="0"/>
        </p14:tracePtLst>
        <p14:tracePtLst>
          <p14:tracePt t="209459" x="8896350" y="5346700"/>
          <p14:tracePt t="209467" x="8915400" y="5346700"/>
          <p14:tracePt t="209475" x="8928100" y="5346700"/>
          <p14:tracePt t="209491" x="8947150" y="5346700"/>
          <p14:tracePt t="209530" x="8953500" y="5346700"/>
          <p14:tracePt t="209537" x="8966200" y="5346700"/>
          <p14:tracePt t="209545" x="8978900" y="5346700"/>
          <p14:tracePt t="209557" x="9004300" y="5346700"/>
          <p14:tracePt t="209574" x="9067800" y="5346700"/>
          <p14:tracePt t="209591" x="9156700" y="5346700"/>
          <p14:tracePt t="209607" x="9239250" y="5346700"/>
          <p14:tracePt t="209624" x="9290050" y="5346700"/>
          <p14:tracePt t="209641" x="9302750" y="5346700"/>
          <p14:tracePt t="209643" x="9309100" y="5346700"/>
          <p14:tracePt t="209643" x="0" y="0"/>
        </p14:tracePtLst>
        <p14:tracePtLst>
          <p14:tracePt t="210541" x="4013200" y="4038600"/>
          <p14:tracePt t="210647" x="4025900" y="4038600"/>
          <p14:tracePt t="210670" x="4051300" y="4083050"/>
          <p14:tracePt t="210674" x="4064000" y="4102100"/>
          <p14:tracePt t="210690" x="4108450" y="4133850"/>
          <p14:tracePt t="210700" x="4152900" y="4146550"/>
          <p14:tracePt t="210709" x="4210050" y="4165600"/>
          <p14:tracePt t="210723" x="4318000" y="4197350"/>
          <p14:tracePt t="210740" x="4438650" y="4210050"/>
          <p14:tracePt t="210757" x="4540250" y="4222750"/>
          <p14:tracePt t="210773" x="4603750" y="4222750"/>
          <p14:tracePt t="210790" x="4629150" y="4222750"/>
          <p14:tracePt t="210807" x="4648200" y="4222750"/>
          <p14:tracePt t="210823" x="4660900" y="4210050"/>
          <p14:tracePt t="210840" x="4667250" y="4197350"/>
          <p14:tracePt t="210842" x="4673600" y="4191000"/>
          <p14:tracePt t="210857" x="4679950" y="4178300"/>
          <p14:tracePt t="210873" x="4679950" y="4165600"/>
          <p14:tracePt t="210891" x="4686300" y="4152900"/>
          <p14:tracePt t="210907" x="4686300" y="4146550"/>
          <p14:tracePt t="210923" x="4686300" y="4140200"/>
          <p14:tracePt t="210940" x="4686300" y="4133850"/>
          <p14:tracePt t="210957" x="4686300" y="4121150"/>
          <p14:tracePt t="210974" x="4686300" y="4114800"/>
          <p14:tracePt t="210990" x="4686300" y="4102100"/>
          <p14:tracePt t="211007" x="4667250" y="4095750"/>
          <p14:tracePt t="211023" x="4641850" y="4089400"/>
          <p14:tracePt t="211040" x="4591050" y="4089400"/>
          <p14:tracePt t="211057" x="4508500" y="4089400"/>
          <p14:tracePt t="211073" x="4457700" y="4089400"/>
          <p14:tracePt t="211090" x="4432300" y="4089400"/>
          <p14:tracePt t="211107" x="4419600" y="4089400"/>
          <p14:tracePt t="211131" x="4419600" y="4095750"/>
          <p14:tracePt t="211140" x="4419600" y="4102100"/>
          <p14:tracePt t="211157" x="4419600" y="4114800"/>
          <p14:tracePt t="211174" x="4419600" y="4127500"/>
          <p14:tracePt t="211190" x="4438650" y="4152900"/>
          <p14:tracePt t="211207" x="4508500" y="4197350"/>
          <p14:tracePt t="211210" x="4565650" y="4203700"/>
          <p14:tracePt t="211224" x="4629150" y="4216400"/>
          <p14:tracePt t="211241" x="4826000" y="4248150"/>
          <p14:tracePt t="211257" x="4889500" y="4248150"/>
          <p14:tracePt t="211273" x="4921250" y="4248150"/>
          <p14:tracePt t="211290" x="4946650" y="4241800"/>
          <p14:tracePt t="211307" x="4953000" y="4235450"/>
          <p14:tracePt t="211323" x="4953000" y="4229100"/>
          <p14:tracePt t="211340" x="4953000" y="4216400"/>
          <p14:tracePt t="212571" x="0" y="0"/>
        </p14:tracePtLst>
        <p14:tracePtLst>
          <p14:tracePt t="214252" x="10242550" y="5353050"/>
          <p14:tracePt t="214268" x="10248900" y="5353050"/>
          <p14:tracePt t="214283" x="10293350" y="5353050"/>
          <p14:tracePt t="214292" x="10337800" y="5353050"/>
          <p14:tracePt t="214306" x="10464800" y="5353050"/>
          <p14:tracePt t="214322" x="10623550" y="5353050"/>
          <p14:tracePt t="214339" x="10814050" y="5353050"/>
          <p14:tracePt t="214356" x="10998200" y="5353050"/>
          <p14:tracePt t="214372" x="11156950" y="5353050"/>
          <p14:tracePt t="214389" x="11264900" y="5353050"/>
          <p14:tracePt t="214406" x="11334750" y="5353050"/>
          <p14:tracePt t="214423" x="11360150" y="5353050"/>
          <p14:tracePt t="214440" x="11372850" y="5353050"/>
          <p14:tracePt t="214442" x="11385550" y="5353050"/>
          <p14:tracePt t="214934" x="11391900" y="5353050"/>
          <p14:tracePt t="214948" x="11404600" y="5353050"/>
          <p14:tracePt t="214965" x="11442700" y="5353050"/>
          <p14:tracePt t="214981" x="11480800" y="5353050"/>
          <p14:tracePt t="214989" x="11506200" y="5353050"/>
          <p14:tracePt t="215006" x="11537950" y="5353050"/>
          <p14:tracePt t="215022" x="11550650" y="5353050"/>
          <p14:tracePt t="215039" x="11557000" y="5353050"/>
          <p14:tracePt t="215056" x="11563350" y="5353050"/>
          <p14:tracePt t="215332" x="11563350" y="5340350"/>
          <p14:tracePt t="215348" x="11550650" y="5334000"/>
          <p14:tracePt t="215363" x="11537950" y="5327650"/>
          <p14:tracePt t="215372" x="11525250" y="5327650"/>
          <p14:tracePt t="215394" x="11518900" y="5327650"/>
          <p14:tracePt t="215405" x="11506200" y="5321300"/>
          <p14:tracePt t="215450" x="11493500" y="5321300"/>
          <p14:tracePt t="215458" x="11474450" y="5321300"/>
          <p14:tracePt t="215474" x="11436350" y="5321300"/>
          <p14:tracePt t="215490" x="11379200" y="5321300"/>
          <p14:tracePt t="215505" x="11303000" y="5321300"/>
          <p14:tracePt t="215522" x="11245850" y="5321300"/>
          <p14:tracePt t="215539" x="11207750" y="5321300"/>
          <p14:tracePt t="215555" x="11176000" y="5321300"/>
          <p14:tracePt t="215572" x="11144250" y="5334000"/>
          <p14:tracePt t="215589" x="11137900" y="5346700"/>
          <p14:tracePt t="215605" x="11118850" y="5353050"/>
          <p14:tracePt t="215622" x="11112500" y="5359400"/>
          <p14:tracePt t="215639" x="11112500" y="5365750"/>
          <p14:tracePt t="215656" x="11112500" y="5372100"/>
          <p14:tracePt t="215673" x="11112500" y="5384800"/>
          <p14:tracePt t="215689" x="11112500" y="5416550"/>
          <p14:tracePt t="215706" x="11125200" y="5441950"/>
          <p14:tracePt t="215722" x="11169650" y="5467350"/>
          <p14:tracePt t="215739" x="11239500" y="5499100"/>
          <p14:tracePt t="215755" x="11328400" y="5524500"/>
          <p14:tracePt t="215772" x="11417300" y="5537200"/>
          <p14:tracePt t="215788" x="11468100" y="5537200"/>
          <p14:tracePt t="215805" x="11499850" y="5537200"/>
          <p14:tracePt t="215822" x="11537950" y="5537200"/>
          <p14:tracePt t="215838" x="11557000" y="5511800"/>
          <p14:tracePt t="215855" x="11582400" y="5473700"/>
          <p14:tracePt t="215872" x="11601450" y="5448300"/>
          <p14:tracePt t="215889" x="11614150" y="5422900"/>
          <p14:tracePt t="215906" x="11614150" y="5403850"/>
          <p14:tracePt t="215922" x="11614150" y="5397500"/>
          <p14:tracePt t="215939" x="11614150" y="5384800"/>
          <p14:tracePt t="215955" x="11614150" y="5372100"/>
          <p14:tracePt t="215972" x="11607800" y="5359400"/>
          <p14:tracePt t="215989" x="11595100" y="5346700"/>
          <p14:tracePt t="216006" x="11582400" y="5340350"/>
          <p14:tracePt t="216022" x="11550650" y="5327650"/>
          <p14:tracePt t="216038" x="11544300" y="5327650"/>
          <p14:tracePt t="216055" x="11531600" y="5327650"/>
          <p14:tracePt t="216072" x="11525250" y="5327650"/>
          <p14:tracePt t="216090" x="11518900" y="5327650"/>
          <p14:tracePt t="216115" x="11512550" y="5327650"/>
          <p14:tracePt t="216115" x="0" y="0"/>
        </p14:tracePtLst>
        <p14:tracePtLst>
          <p14:tracePt t="217036" x="1593850" y="5499100"/>
          <p14:tracePt t="217051" x="1581150" y="5499100"/>
          <p14:tracePt t="217188" x="1562100" y="5607050"/>
          <p14:tracePt t="217193" x="1568450" y="5619750"/>
          <p14:tracePt t="217205" x="1574800" y="5632450"/>
          <p14:tracePt t="217222" x="1606550" y="5651500"/>
          <p14:tracePt t="217238" x="1651000" y="5676900"/>
          <p14:tracePt t="217255" x="1708150" y="5695950"/>
          <p14:tracePt t="217257" x="1733550" y="5702300"/>
          <p14:tracePt t="217271" x="1752600" y="5702300"/>
          <p14:tracePt t="217288" x="1809750" y="5715000"/>
          <p14:tracePt t="217305" x="1822450" y="5715000"/>
          <p14:tracePt t="217321" x="1835150" y="5715000"/>
          <p14:tracePt t="217338" x="1847850" y="5721350"/>
          <p14:tracePt t="217355" x="1866900" y="5727700"/>
          <p14:tracePt t="217371" x="1879600" y="5734050"/>
          <p14:tracePt t="217388" x="1892300" y="5734050"/>
          <p14:tracePt t="217405" x="1905000" y="5740400"/>
          <p14:tracePt t="217422" x="1930400" y="5740400"/>
          <p14:tracePt t="217439" x="1936750" y="5740400"/>
          <p14:tracePt t="217456" x="1955800" y="5746750"/>
          <p14:tracePt t="217458" x="1962150" y="5746750"/>
          <p14:tracePt t="217471" x="1968500" y="5746750"/>
          <p14:tracePt t="217489" x="1974850" y="5746750"/>
          <p14:tracePt t="217492" x="1981200" y="5746750"/>
          <p14:tracePt t="217597" x="1987550" y="5746750"/>
          <p14:tracePt t="217616" x="2000250" y="5746750"/>
          <p14:tracePt t="217619" x="2006600" y="5746750"/>
          <p14:tracePt t="217637" x="2025650" y="5746750"/>
          <p14:tracePt t="217650" x="2057400" y="5746750"/>
          <p14:tracePt t="217661" x="2063750" y="5746750"/>
          <p14:tracePt t="217672" x="2070100" y="5746750"/>
          <p14:tracePt t="217688" x="2082800" y="5746750"/>
          <p14:tracePt t="217690" x="2095500" y="5746750"/>
          <p14:tracePt t="217705" x="2101850" y="5746750"/>
          <p14:tracePt t="217721" x="2120900" y="5746750"/>
          <p14:tracePt t="217738" x="2133600" y="5740400"/>
          <p14:tracePt t="217754" x="2139950" y="5734050"/>
          <p14:tracePt t="217771" x="2146300" y="5727700"/>
          <p14:tracePt t="217788" x="2152650" y="5727700"/>
          <p14:tracePt t="217804" x="2159000" y="5727700"/>
          <p14:tracePt t="217821" x="2165350" y="5721350"/>
          <p14:tracePt t="217838" x="2171700" y="5721350"/>
          <p14:tracePt t="217854" x="2171700" y="5715000"/>
          <p14:tracePt t="218075" x="2171700" y="5708650"/>
          <p14:tracePt t="218091" x="2171700" y="5702300"/>
          <p14:tracePt t="218106" x="2171700" y="5683250"/>
          <p14:tracePt t="218122" x="2171700" y="5670550"/>
          <p14:tracePt t="218138" x="2171700" y="5651500"/>
          <p14:tracePt t="218155" x="2171700" y="5645150"/>
          <p14:tracePt t="218172" x="2171700" y="5632450"/>
          <p14:tracePt t="218189" x="2171700" y="5619750"/>
          <p14:tracePt t="218206" x="2159000" y="5613400"/>
          <p14:tracePt t="218210" x="2152650" y="5607050"/>
          <p14:tracePt t="218222" x="2146300" y="5600700"/>
          <p14:tracePt t="218238" x="2120900" y="5594350"/>
          <p14:tracePt t="218256" x="2082800" y="5588000"/>
          <p14:tracePt t="218258" x="2051050" y="5581650"/>
          <p14:tracePt t="218271" x="2025650" y="5575300"/>
          <p14:tracePt t="218288" x="1968500" y="5568950"/>
          <p14:tracePt t="218291" x="1930400" y="5556250"/>
          <p14:tracePt t="218305" x="1873250" y="5549900"/>
          <p14:tracePt t="218321" x="1816100" y="5549900"/>
          <p14:tracePt t="218338" x="1784350" y="5549900"/>
          <p14:tracePt t="218354" x="1752600" y="5549900"/>
          <p14:tracePt t="218371" x="1739900" y="5549900"/>
          <p14:tracePt t="218388" x="1733550" y="5549900"/>
          <p14:tracePt t="218404" x="1727200" y="5549900"/>
          <p14:tracePt t="218421" x="1714500" y="5549900"/>
          <p14:tracePt t="218450" x="1714500" y="5562600"/>
          <p14:tracePt t="218467" x="1714500" y="5568950"/>
          <p14:tracePt t="218478" x="1714500" y="5581650"/>
          <p14:tracePt t="218488" x="1714500" y="5588000"/>
          <p14:tracePt t="218506" x="1714500" y="5613400"/>
          <p14:tracePt t="218521" x="1714500" y="5632450"/>
          <p14:tracePt t="218538" x="1739900" y="5657850"/>
          <p14:tracePt t="218554" x="1784350" y="5683250"/>
          <p14:tracePt t="218571" x="1860550" y="5695950"/>
          <p14:tracePt t="218588" x="1936750" y="5702300"/>
          <p14:tracePt t="218604" x="2044700" y="5702300"/>
          <p14:tracePt t="218621" x="2114550" y="5702300"/>
          <p14:tracePt t="218637" x="2165350" y="5702300"/>
          <p14:tracePt t="218654" x="2184400" y="5695950"/>
          <p14:tracePt t="218671" x="2197100" y="5689600"/>
          <p14:tracePt t="218688" x="2203450" y="5683250"/>
          <p14:tracePt t="218704" x="2209800" y="5683250"/>
          <p14:tracePt t="218730" x="2209800" y="5676900"/>
          <p14:tracePt t="218755" x="2209800" y="5670550"/>
          <p14:tracePt t="218763" x="2209800" y="5664200"/>
          <p14:tracePt t="218778" x="2209800" y="5651500"/>
          <p14:tracePt t="218787" x="2209800" y="5645150"/>
          <p14:tracePt t="218804" x="2197100" y="5638800"/>
          <p14:tracePt t="218821" x="2190750" y="5626100"/>
          <p14:tracePt t="220338" x="0" y="0"/>
        </p14:tracePtLst>
        <p14:tracePtLst>
          <p14:tracePt t="221373" x="2032000" y="5480050"/>
          <p14:tracePt t="221391" x="2032000" y="5492750"/>
          <p14:tracePt t="221403" x="2032000" y="5505450"/>
          <p14:tracePt t="221420" x="2032000" y="5543550"/>
          <p14:tracePt t="221437" x="2032000" y="5575300"/>
          <p14:tracePt t="221454" x="2038350" y="5619750"/>
          <p14:tracePt t="221470" x="2070100" y="5657850"/>
          <p14:tracePt t="221487" x="2114550" y="5689600"/>
          <p14:tracePt t="221490" x="2152650" y="5708650"/>
          <p14:tracePt t="221504" x="2197100" y="5721350"/>
          <p14:tracePt t="221520" x="2286000" y="5746750"/>
          <p14:tracePt t="221523" x="2330450" y="5746750"/>
          <p14:tracePt t="221537" x="2406650" y="5746750"/>
          <p14:tracePt t="221553" x="2444750" y="5746750"/>
          <p14:tracePt t="221570" x="2476500" y="5734050"/>
          <p14:tracePt t="221586" x="2489200" y="5715000"/>
          <p14:tracePt t="221603" x="2495550" y="5689600"/>
          <p14:tracePt t="221620" x="2501900" y="5676900"/>
          <p14:tracePt t="221636" x="2501900" y="5664200"/>
          <p14:tracePt t="221653" x="2501900" y="5651500"/>
          <p14:tracePt t="221930" x="0" y="0"/>
        </p14:tracePtLst>
        <p14:tracePtLst>
          <p14:tracePt t="222883" x="5600700" y="5143500"/>
          <p14:tracePt t="222906" x="5594350" y="5143500"/>
          <p14:tracePt t="222914" x="5588000" y="5143500"/>
          <p14:tracePt t="222925" x="5581650" y="5143500"/>
          <p14:tracePt t="222939" x="5575300" y="5156200"/>
          <p14:tracePt t="222953" x="5556250" y="5200650"/>
          <p14:tracePt t="222970" x="5543550" y="5245100"/>
          <p14:tracePt t="222986" x="5537200" y="5276850"/>
          <p14:tracePt t="223003" x="5537200" y="5295900"/>
          <p14:tracePt t="223019" x="5537200" y="5314950"/>
          <p14:tracePt t="223036" x="5543550" y="5334000"/>
          <p14:tracePt t="223053" x="5556250" y="5346700"/>
          <p14:tracePt t="223069" x="5594350" y="5359400"/>
          <p14:tracePt t="223086" x="5651500" y="5378450"/>
          <p14:tracePt t="223103" x="5759450" y="5397500"/>
          <p14:tracePt t="223119" x="5867400" y="5397500"/>
          <p14:tracePt t="223122" x="5930900" y="5397500"/>
          <p14:tracePt t="223136" x="5994400" y="5397500"/>
          <p14:tracePt t="223139" x="6051550" y="5397500"/>
          <p14:tracePt t="223153" x="6134100" y="5397500"/>
          <p14:tracePt t="223169" x="6184900" y="5384800"/>
          <p14:tracePt t="223186" x="6216650" y="5372100"/>
          <p14:tracePt t="223203" x="6242050" y="5353050"/>
          <p14:tracePt t="223220" x="6267450" y="5340350"/>
          <p14:tracePt t="223237" x="6280150" y="5321300"/>
          <p14:tracePt t="223253" x="6292850" y="5308600"/>
          <p14:tracePt t="223270" x="6299200" y="5302250"/>
          <p14:tracePt t="223287" x="6299200" y="5295900"/>
          <p14:tracePt t="223303" x="6299200" y="5289550"/>
          <p14:tracePt t="223320" x="6299200" y="5283200"/>
          <p14:tracePt t="223339" x="6299200" y="5276850"/>
          <p14:tracePt t="223562" x="0" y="0"/>
        </p14:tracePtLst>
        <p14:tracePtLst>
          <p14:tracePt t="224253" x="2038350" y="5156200"/>
          <p14:tracePt t="224332" x="2044700" y="5168900"/>
          <p14:tracePt t="224349" x="2101850" y="5187950"/>
          <p14:tracePt t="224366" x="2222500" y="5219700"/>
          <p14:tracePt t="224377" x="2324100" y="5238750"/>
          <p14:tracePt t="224378" x="2438400" y="5257800"/>
          <p14:tracePt t="224388" x="2609850" y="5289550"/>
          <p14:tracePt t="224402" x="2984500" y="5359400"/>
          <p14:tracePt t="224419" x="3302000" y="5378450"/>
          <p14:tracePt t="224436" x="3530600" y="5378450"/>
          <p14:tracePt t="224453" x="3740150" y="5378450"/>
          <p14:tracePt t="224470" x="3898900" y="5378450"/>
          <p14:tracePt t="224486" x="3994150" y="5378450"/>
          <p14:tracePt t="224503" x="4038600" y="5378450"/>
          <p14:tracePt t="224506" x="4044950" y="5378450"/>
          <p14:tracePt t="224519" x="4051300" y="5378450"/>
          <p14:tracePt t="224522" x="4057650" y="5378450"/>
          <p14:tracePt t="224553" x="4070350" y="5378450"/>
          <p14:tracePt t="224627" x="4076700" y="5384800"/>
          <p14:tracePt t="224645" x="4076700" y="5391150"/>
          <p14:tracePt t="224653" x="4070350" y="5403850"/>
          <p14:tracePt t="224669" x="4044950" y="5435600"/>
          <p14:tracePt t="224686" x="4019550" y="5467350"/>
          <p14:tracePt t="224691" x="4000500" y="5486400"/>
          <p14:tracePt t="224703" x="3981450" y="5499100"/>
          <p14:tracePt t="224720" x="3949700" y="5518150"/>
          <p14:tracePt t="224723" x="3930650" y="5530850"/>
          <p14:tracePt t="224736" x="3905250" y="5543550"/>
          <p14:tracePt t="224754" x="3835400" y="5588000"/>
          <p14:tracePt t="224769" x="3797300" y="5600700"/>
          <p14:tracePt t="224786" x="3778250" y="5607050"/>
          <p14:tracePt t="224803" x="3771900" y="5613400"/>
          <p14:tracePt t="224842" x="3771900" y="5619750"/>
          <p14:tracePt t="224857" x="3771900" y="5626100"/>
          <p14:tracePt t="224884" x="3771900" y="5638800"/>
          <p14:tracePt t="224899" x="3790950" y="5638800"/>
          <p14:tracePt t="224910" x="3797300" y="5638800"/>
          <p14:tracePt t="224920" x="3810000" y="5638800"/>
          <p14:tracePt t="224935" x="3835400" y="5638800"/>
          <p14:tracePt t="224952" x="3873500" y="5638800"/>
          <p14:tracePt t="224955" x="3879850" y="5638800"/>
          <p14:tracePt t="224969" x="3886200" y="5638800"/>
          <p14:tracePt t="225116" x="3892550" y="5638800"/>
          <p14:tracePt t="225130" x="3892550" y="5613400"/>
          <p14:tracePt t="225147" x="3892550" y="5568950"/>
          <p14:tracePt t="225158" x="3879850" y="5524500"/>
          <p14:tracePt t="225170" x="3860800" y="5461000"/>
          <p14:tracePt t="225185" x="3829050" y="5410200"/>
          <p14:tracePt t="225203" x="3765550" y="5365750"/>
          <p14:tracePt t="225219" x="3689350" y="5334000"/>
          <p14:tracePt t="225236" x="3587750" y="5308600"/>
          <p14:tracePt t="225252" x="3492500" y="5302250"/>
          <p14:tracePt t="225269" x="3384550" y="5302250"/>
          <p14:tracePt t="225286" x="3257550" y="5302250"/>
          <p14:tracePt t="225302" x="3143250" y="5302250"/>
          <p14:tracePt t="225319" x="3009900" y="5302250"/>
          <p14:tracePt t="225335" x="2914650" y="5314950"/>
          <p14:tracePt t="225352" x="2851150" y="5346700"/>
          <p14:tracePt t="225353" x="2832100" y="5353050"/>
          <p14:tracePt t="225369" x="2806700" y="5378450"/>
          <p14:tracePt t="225385" x="2781300" y="5397500"/>
          <p14:tracePt t="225402" x="2768600" y="5410200"/>
          <p14:tracePt t="225419" x="2762250" y="5435600"/>
          <p14:tracePt t="225435" x="2755900" y="5467350"/>
          <p14:tracePt t="225452" x="2755900" y="5486400"/>
          <p14:tracePt t="225469" x="2755900" y="5518150"/>
          <p14:tracePt t="225485" x="2774950" y="5549900"/>
          <p14:tracePt t="225502" x="2806700" y="5575300"/>
          <p14:tracePt t="225519" x="2921000" y="5613400"/>
          <p14:tracePt t="225522" x="2997200" y="5638800"/>
          <p14:tracePt t="225535" x="3092450" y="5657850"/>
          <p14:tracePt t="225537" x="3200400" y="5670550"/>
          <p14:tracePt t="225552" x="3352800" y="5702300"/>
          <p14:tracePt t="225554" x="3492500" y="5715000"/>
          <p14:tracePt t="225569" x="3714750" y="5721350"/>
          <p14:tracePt t="225585" x="3829050" y="5721350"/>
          <p14:tracePt t="225602" x="3873500" y="5721350"/>
          <p14:tracePt t="225619" x="3879850" y="5721350"/>
          <p14:tracePt t="225660" x="3886200" y="5721350"/>
          <p14:tracePt t="225693" x="3886200" y="5708650"/>
          <p14:tracePt t="225707" x="3860800" y="5702300"/>
          <p14:tracePt t="225724" x="3810000" y="5689600"/>
          <p14:tracePt t="225744" x="3752850" y="5689600"/>
          <p14:tracePt t="225753" x="3708400" y="5689600"/>
          <p14:tracePt t="225754" x="3676650" y="5695950"/>
          <p14:tracePt t="225770" x="3632200" y="5715000"/>
          <p14:tracePt t="225785" x="3606800" y="5734050"/>
          <p14:tracePt t="225802" x="3600450" y="5753100"/>
          <p14:tracePt t="225818" x="3600450" y="5759450"/>
          <p14:tracePt t="225836" x="3600450" y="5772150"/>
          <p14:tracePt t="225852" x="3606800" y="5797550"/>
          <p14:tracePt t="225868" x="3625850" y="5803900"/>
          <p14:tracePt t="225885" x="3670300" y="5816600"/>
          <p14:tracePt t="225902" x="3695700" y="5816600"/>
          <p14:tracePt t="225918" x="3721100" y="5816600"/>
          <p14:tracePt t="225935" x="3733800" y="5816600"/>
          <p14:tracePt t="225951" x="3740150" y="5816600"/>
          <p14:tracePt t="226190" x="3746500" y="5816600"/>
          <p14:tracePt t="226211" x="3797300" y="5816600"/>
          <p14:tracePt t="226222" x="3829050" y="5816600"/>
          <p14:tracePt t="226233" x="3873500" y="5816600"/>
          <p14:tracePt t="226245" x="4006850" y="5816600"/>
          <p14:tracePt t="226255" x="4083050" y="5816600"/>
          <p14:tracePt t="226269" x="4248150" y="5816600"/>
          <p14:tracePt t="226285" x="4400550" y="5816600"/>
          <p14:tracePt t="226302" x="4527550" y="5816600"/>
          <p14:tracePt t="226318" x="4610100" y="5816600"/>
          <p14:tracePt t="226335" x="4667250" y="5816600"/>
          <p14:tracePt t="226352" x="4705350" y="5816600"/>
          <p14:tracePt t="226354" x="4711700" y="5816600"/>
          <p14:tracePt t="226412" x="4718050" y="5816600"/>
          <p14:tracePt t="227226" x="4724400" y="5816600"/>
          <p14:tracePt t="227227" x="0" y="0"/>
        </p14:tracePtLst>
        <p14:tracePtLst>
          <p14:tracePt t="227619" x="5689600" y="5537200"/>
          <p14:tracePt t="227628" x="5676900" y="5537200"/>
          <p14:tracePt t="227637" x="5670550" y="5537200"/>
          <p14:tracePt t="227651" x="5657850" y="5537200"/>
          <p14:tracePt t="227668" x="5645150" y="5537200"/>
          <p14:tracePt t="227685" x="5619750" y="5556250"/>
          <p14:tracePt t="227701" x="5607050" y="5575300"/>
          <p14:tracePt t="227718" x="5600700" y="5619750"/>
          <p14:tracePt t="227735" x="5600700" y="5657850"/>
          <p14:tracePt t="227738" x="5600700" y="5683250"/>
          <p14:tracePt t="227752" x="5600700" y="5702300"/>
          <p14:tracePt t="227755" x="5600700" y="5708650"/>
          <p14:tracePt t="227769" x="5607050" y="5734050"/>
          <p14:tracePt t="227771" x="5613400" y="5746750"/>
          <p14:tracePt t="227784" x="5626100" y="5765800"/>
          <p14:tracePt t="227802" x="5695950" y="5797550"/>
          <p14:tracePt t="227818" x="5784850" y="5803900"/>
          <p14:tracePt t="227835" x="5880100" y="5803900"/>
          <p14:tracePt t="227851" x="5962650" y="5803900"/>
          <p14:tracePt t="227868" x="6019800" y="5797550"/>
          <p14:tracePt t="227884" x="6038850" y="5772150"/>
          <p14:tracePt t="227901" x="6057900" y="5753100"/>
          <p14:tracePt t="227918" x="6064250" y="5727700"/>
          <p14:tracePt t="227934" x="6064250" y="5702300"/>
          <p14:tracePt t="227938" x="6064250" y="5695950"/>
          <p14:tracePt t="227951" x="6064250" y="5676900"/>
          <p14:tracePt t="227968" x="6064250" y="5670550"/>
          <p14:tracePt t="227985" x="6057900" y="5664200"/>
          <p14:tracePt t="228645" x="6051550" y="5664200"/>
          <p14:tracePt t="228657" x="6032500" y="5664200"/>
          <p14:tracePt t="228668" x="6019800" y="5664200"/>
          <p14:tracePt t="228684" x="6013450" y="5683250"/>
          <p14:tracePt t="228701" x="6013450" y="5689600"/>
          <p14:tracePt t="228717" x="6013450" y="5702300"/>
          <p14:tracePt t="228734" x="6013450" y="5727700"/>
          <p14:tracePt t="228751" x="6026150" y="5740400"/>
          <p14:tracePt t="228768" x="6064250" y="5759450"/>
          <p14:tracePt t="228770" x="6083300" y="5765800"/>
          <p14:tracePt t="228784" x="6096000" y="5765800"/>
          <p14:tracePt t="228801" x="6153150" y="5765800"/>
          <p14:tracePt t="228817" x="6178550" y="5765800"/>
          <p14:tracePt t="228834" x="6191250" y="5759450"/>
          <p14:tracePt t="228851" x="6197600" y="5759450"/>
          <p14:tracePt t="228867" x="6203950" y="5740400"/>
          <p14:tracePt t="228884" x="6203950" y="5727700"/>
          <p14:tracePt t="228901" x="6203950" y="5721350"/>
          <p14:tracePt t="229122" x="0" y="0"/>
        </p14:tracePtLst>
        <p14:tracePtLst>
          <p14:tracePt t="229492" x="6686550" y="5607050"/>
          <p14:tracePt t="229549" x="6699250" y="5619750"/>
          <p14:tracePt t="229565" x="6731000" y="5664200"/>
          <p14:tracePt t="229584" x="6775450" y="5702300"/>
          <p14:tracePt t="229586" x="6794500" y="5715000"/>
          <p14:tracePt t="229598" x="6826250" y="5734050"/>
          <p14:tracePt t="229612" x="6902450" y="5759450"/>
          <p14:tracePt t="229620" x="6934200" y="5772150"/>
          <p14:tracePt t="229634" x="6985000" y="5772150"/>
          <p14:tracePt t="229650" x="7035800" y="5772150"/>
          <p14:tracePt t="229667" x="7073900" y="5753100"/>
          <p14:tracePt t="229684" x="7099300" y="5721350"/>
          <p14:tracePt t="229701" x="7105650" y="5702300"/>
          <p14:tracePt t="229717" x="7105650" y="5683250"/>
          <p14:tracePt t="229778" x="7105650" y="5676900"/>
          <p14:tracePt t="229786" x="7105650" y="5670550"/>
          <p14:tracePt t="229801" x="7105650" y="5664200"/>
          <p14:tracePt t="229819" x="7099300" y="5657850"/>
          <p14:tracePt t="230612" x="0" y="0"/>
        </p14:tracePtLst>
        <p14:tracePtLst>
          <p14:tracePt t="231069" x="5829300" y="5524500"/>
          <p14:tracePt t="231090" x="5822950" y="5524500"/>
          <p14:tracePt t="231100" x="5816600" y="5524500"/>
          <p14:tracePt t="231117" x="5803900" y="5524500"/>
          <p14:tracePt t="231133" x="5784850" y="5543550"/>
          <p14:tracePt t="231150" x="5778500" y="5562600"/>
          <p14:tracePt t="231166" x="5772150" y="5575300"/>
          <p14:tracePt t="231183" x="5772150" y="5581650"/>
          <p14:tracePt t="231200" x="5772150" y="5600700"/>
          <p14:tracePt t="231217" x="5778500" y="5638800"/>
          <p14:tracePt t="231234" x="5816600" y="5657850"/>
          <p14:tracePt t="231250" x="5867400" y="5683250"/>
          <p14:tracePt t="231267" x="5924550" y="5695950"/>
          <p14:tracePt t="231283" x="5975350" y="5695950"/>
          <p14:tracePt t="231300" x="6013450" y="5695950"/>
          <p14:tracePt t="231317" x="6051550" y="5695950"/>
          <p14:tracePt t="231333" x="6070600" y="5689600"/>
          <p14:tracePt t="231350" x="6083300" y="5670550"/>
          <p14:tracePt t="231367" x="6089650" y="5657850"/>
          <p14:tracePt t="231383" x="6089650" y="5651500"/>
          <p14:tracePt t="231570" x="0" y="0"/>
        </p14:tracePtLst>
        <p14:tracePtLst>
          <p14:tracePt t="232076" x="5422900" y="5003800"/>
          <p14:tracePt t="232133" x="5410200" y="5003800"/>
          <p14:tracePt t="232149" x="5397500" y="5022850"/>
          <p14:tracePt t="232167" x="5384800" y="5054600"/>
          <p14:tracePt t="232183" x="5372100" y="5099050"/>
          <p14:tracePt t="232186" x="5365750" y="5124450"/>
          <p14:tracePt t="232200" x="5365750" y="5143500"/>
          <p14:tracePt t="232216" x="5359400" y="5187950"/>
          <p14:tracePt t="232218" x="5353050" y="5213350"/>
          <p14:tracePt t="232233" x="5353050" y="5238750"/>
          <p14:tracePt t="232250" x="5353050" y="5283200"/>
          <p14:tracePt t="232266" x="5372100" y="5314950"/>
          <p14:tracePt t="232283" x="5384800" y="5340350"/>
          <p14:tracePt t="232300" x="5422900" y="5372100"/>
          <p14:tracePt t="232316" x="5473700" y="5391150"/>
          <p14:tracePt t="232333" x="5524500" y="5397500"/>
          <p14:tracePt t="232349" x="5619750" y="5397500"/>
          <p14:tracePt t="232366" x="5695950" y="5397500"/>
          <p14:tracePt t="232383" x="5759450" y="5397500"/>
          <p14:tracePt t="232399" x="5803900" y="5378450"/>
          <p14:tracePt t="232416" x="5842000" y="5353050"/>
          <p14:tracePt t="232418" x="5848350" y="5334000"/>
          <p14:tracePt t="232433" x="5873750" y="5302250"/>
          <p14:tracePt t="232449" x="5886450" y="5270500"/>
          <p14:tracePt t="232466" x="5892800" y="5238750"/>
          <p14:tracePt t="232483" x="5892800" y="5226050"/>
          <p14:tracePt t="232500" x="5892800" y="5219700"/>
          <p14:tracePt t="232516" x="5892800" y="5200650"/>
          <p14:tracePt t="232538" x="5886450" y="5200650"/>
          <p14:tracePt t="232550" x="5886450" y="5194300"/>
          <p14:tracePt t="232566" x="5867400" y="5181600"/>
          <p14:tracePt t="232583" x="5842000" y="5168900"/>
          <p14:tracePt t="232599" x="5797550" y="5156200"/>
          <p14:tracePt t="232616" x="5740400" y="5149850"/>
          <p14:tracePt t="232619" x="5727700" y="5149850"/>
          <p14:tracePt t="232633" x="5670550" y="5149850"/>
          <p14:tracePt t="232649" x="5613400" y="5149850"/>
          <p14:tracePt t="232666" x="5588000" y="5149850"/>
          <p14:tracePt t="232683" x="5568950" y="5149850"/>
          <p14:tracePt t="232699" x="5549900" y="5149850"/>
          <p14:tracePt t="232716" x="5537200" y="5162550"/>
          <p14:tracePt t="232733" x="5518150" y="5194300"/>
          <p14:tracePt t="232750" x="5505450" y="5226050"/>
          <p14:tracePt t="232766" x="5499100" y="5270500"/>
          <p14:tracePt t="232783" x="5499100" y="5302250"/>
          <p14:tracePt t="232799" x="5505450" y="5346700"/>
          <p14:tracePt t="232802" x="5511800" y="5359400"/>
          <p14:tracePt t="232816" x="5524500" y="5384800"/>
          <p14:tracePt t="232833" x="5619750" y="5441950"/>
          <p14:tracePt t="232849" x="5689600" y="5461000"/>
          <p14:tracePt t="232866" x="5746750" y="5473700"/>
          <p14:tracePt t="232883" x="5803900" y="5473700"/>
          <p14:tracePt t="232899" x="5861050" y="5473700"/>
          <p14:tracePt t="232916" x="5892800" y="5448300"/>
          <p14:tracePt t="232933" x="5930900" y="5416550"/>
          <p14:tracePt t="232949" x="5943600" y="5384800"/>
          <p14:tracePt t="232966" x="5949950" y="5359400"/>
          <p14:tracePt t="232983" x="5949950" y="5340350"/>
          <p14:tracePt t="232999" x="5949950" y="5327650"/>
          <p14:tracePt t="233002" x="5949950" y="5321300"/>
          <p14:tracePt t="233016" x="5949950" y="5308600"/>
          <p14:tracePt t="233033" x="5949950" y="5289550"/>
          <p14:tracePt t="233051" x="5949950" y="5283200"/>
          <p14:tracePt t="233067" x="5949950" y="5276850"/>
          <p14:tracePt t="233123" x="5943600" y="5270500"/>
          <p14:tracePt t="233157" x="5943600" y="5264150"/>
          <p14:tracePt t="233179" x="5937250" y="5257800"/>
          <p14:tracePt t="233195" x="5924550" y="5257800"/>
          <p14:tracePt t="233243" x="5918200" y="5257800"/>
          <p14:tracePt t="233284" x="5911850" y="5257800"/>
          <p14:tracePt t="233317" x="5905500" y="5257800"/>
          <p14:tracePt t="233620" x="5899150" y="5257800"/>
          <p14:tracePt t="233638" x="5886450" y="5257800"/>
          <p14:tracePt t="233650" x="5861050" y="5257800"/>
          <p14:tracePt t="233666" x="5835650" y="5257800"/>
          <p14:tracePt t="233683" x="5803900" y="5257800"/>
          <p14:tracePt t="233699" x="5784850" y="5264150"/>
          <p14:tracePt t="233716" x="5765800" y="5276850"/>
          <p14:tracePt t="233732" x="5759450" y="5283200"/>
          <p14:tracePt t="233750" x="5746750" y="5295900"/>
          <p14:tracePt t="233770" x="5740400" y="5314950"/>
          <p14:tracePt t="233783" x="5734050" y="5321300"/>
          <p14:tracePt t="233800" x="5734050" y="5327650"/>
          <p14:tracePt t="233816" x="5734050" y="5340350"/>
          <p14:tracePt t="233834" x="5740400" y="5372100"/>
          <p14:tracePt t="233849" x="5778500" y="5403850"/>
          <p14:tracePt t="233866" x="5829300" y="5416550"/>
          <p14:tracePt t="233882" x="5886450" y="5435600"/>
          <p14:tracePt t="233899" x="5937250" y="5435600"/>
          <p14:tracePt t="233916" x="5969000" y="5435600"/>
          <p14:tracePt t="233932" x="5994400" y="5435600"/>
          <p14:tracePt t="233949" x="6019800" y="5410200"/>
          <p14:tracePt t="233966" x="6026150" y="5384800"/>
          <p14:tracePt t="233982" x="6026150" y="5340350"/>
          <p14:tracePt t="233986" x="6026150" y="5327650"/>
          <p14:tracePt t="233999" x="6026150" y="5302250"/>
          <p14:tracePt t="234002" x="6019800" y="5283200"/>
          <p14:tracePt t="234016" x="6019800" y="5264150"/>
          <p14:tracePt t="234019" x="6007100" y="5238750"/>
          <p14:tracePt t="234033" x="5975350" y="5226050"/>
          <p14:tracePt t="234049" x="5956300" y="5213350"/>
          <p14:tracePt t="234066" x="5943600" y="5207000"/>
          <p14:tracePt t="234082" x="5918200" y="5207000"/>
          <p14:tracePt t="234099" x="5880100" y="5207000"/>
          <p14:tracePt t="234115" x="5842000" y="5238750"/>
          <p14:tracePt t="234132" x="5816600" y="5283200"/>
          <p14:tracePt t="234149" x="5803900" y="5327650"/>
          <p14:tracePt t="234165" x="5784850" y="5365750"/>
          <p14:tracePt t="234182" x="5784850" y="5372100"/>
          <p14:tracePt t="234285" x="5784850" y="5378450"/>
          <p14:tracePt t="234317" x="5803900" y="5378450"/>
          <p14:tracePt t="234334" x="5810250" y="5372100"/>
          <p14:tracePt t="234349" x="5810250" y="5365750"/>
          <p14:tracePt t="234366" x="5816600" y="5365750"/>
          <p14:tracePt t="234874" x="0" y="0"/>
        </p14:tracePtLst>
        <p14:tracePtLst>
          <p14:tracePt t="235771" x="9017000" y="5721350"/>
          <p14:tracePt t="235877" x="9023350" y="5721350"/>
          <p14:tracePt t="235888" x="9029700" y="5721350"/>
          <p14:tracePt t="235892" x="9048750" y="5721350"/>
          <p14:tracePt t="235905" x="9080500" y="5721350"/>
          <p14:tracePt t="235915" x="9201150" y="5721350"/>
          <p14:tracePt t="235932" x="9315450" y="5721350"/>
          <p14:tracePt t="235948" x="9455150" y="5721350"/>
          <p14:tracePt t="235965" x="9582150" y="5721350"/>
          <p14:tracePt t="235982" x="9677400" y="5721350"/>
          <p14:tracePt t="235999" x="9734550" y="5721350"/>
          <p14:tracePt t="236016" x="9772650" y="5721350"/>
          <p14:tracePt t="236018" x="9785350" y="5721350"/>
          <p14:tracePt t="236032" x="9791700" y="5721350"/>
          <p14:tracePt t="236049" x="9798050" y="5721350"/>
          <p14:tracePt t="236134" x="9791700" y="5734050"/>
          <p14:tracePt t="236149" x="9740900" y="5753100"/>
          <p14:tracePt t="236165" x="9639300" y="5778500"/>
          <p14:tracePt t="236171" x="9594850" y="5784850"/>
          <p14:tracePt t="236190" x="9518650" y="5797550"/>
          <p14:tracePt t="236205" x="9480550" y="5803900"/>
          <p14:tracePt t="236220" x="9467850" y="5803900"/>
          <p14:tracePt t="236232" x="9461500" y="5803900"/>
          <p14:tracePt t="236339" x="9474200" y="5803900"/>
          <p14:tracePt t="236350" x="9518650" y="5803900"/>
          <p14:tracePt t="236366" x="9632950" y="5803900"/>
          <p14:tracePt t="236370" x="9715500" y="5803900"/>
          <p14:tracePt t="236383" x="9804400" y="5803900"/>
          <p14:tracePt t="236386" x="9893300" y="5803900"/>
          <p14:tracePt t="236398" x="10013950" y="5803900"/>
          <p14:tracePt t="236415" x="10210800" y="5803900"/>
          <p14:tracePt t="236418" x="10293350" y="5803900"/>
          <p14:tracePt t="236432" x="10356850" y="5803900"/>
          <p14:tracePt t="236434" x="10414000" y="5803900"/>
          <p14:tracePt t="236448" x="10445750" y="5803900"/>
          <p14:tracePt t="236452" x="10464800" y="5803900"/>
          <p14:tracePt t="236467" x="10471150" y="5803900"/>
          <p14:tracePt t="236522" x="10464800" y="5803900"/>
          <p14:tracePt t="236531" x="10439400" y="5803900"/>
          <p14:tracePt t="236537" x="10394950" y="5803900"/>
          <p14:tracePt t="236548" x="10331450" y="5803900"/>
          <p14:tracePt t="236565" x="10223500" y="5803900"/>
          <p14:tracePt t="236581" x="10172700" y="5803900"/>
          <p14:tracePt t="236598" x="10153650" y="5803900"/>
          <p14:tracePt t="236615" x="10147300" y="5803900"/>
          <p14:tracePt t="236668" x="10166350" y="5803900"/>
          <p14:tracePt t="236682" x="10210800" y="5803900"/>
          <p14:tracePt t="236698" x="10280650" y="5803900"/>
          <p14:tracePt t="236715" x="10318750" y="5803900"/>
          <p14:tracePt t="236731" x="10350500" y="5803900"/>
          <p14:tracePt t="236748" x="10382250" y="5803900"/>
          <p14:tracePt t="236765" x="10401300" y="5803900"/>
          <p14:tracePt t="236782" x="10420350" y="5803900"/>
          <p14:tracePt t="236799" x="10433050" y="5803900"/>
          <p14:tracePt t="236802" x="10439400" y="5803900"/>
          <p14:tracePt t="237245" x="10445750" y="5803900"/>
          <p14:tracePt t="237258" x="10515600" y="5816600"/>
          <p14:tracePt t="237270" x="10560050" y="5822950"/>
          <p14:tracePt t="237282" x="10648950" y="5842000"/>
          <p14:tracePt t="237299" x="10699750" y="5854700"/>
          <p14:tracePt t="237315" x="10712450" y="5861050"/>
          <p14:tracePt t="237382" x="10699750" y="5861050"/>
          <p14:tracePt t="237401" x="10604500" y="5854700"/>
          <p14:tracePt t="237419" x="10401300" y="5816600"/>
          <p14:tracePt t="237432" x="10356850" y="5810250"/>
          <p14:tracePt t="237448" x="10325100" y="5810250"/>
          <p14:tracePt t="237514" x="10331450" y="5810250"/>
          <p14:tracePt t="237525" x="10344150" y="5810250"/>
          <p14:tracePt t="237537" x="10363200" y="5810250"/>
          <p14:tracePt t="237548" x="10394950" y="5810250"/>
          <p14:tracePt t="237565" x="10414000" y="5810250"/>
          <p14:tracePt t="237738" x="0" y="0"/>
        </p14:tracePtLst>
        <p14:tracePtLst>
          <p14:tracePt t="238634" x="1473200" y="6146800"/>
          <p14:tracePt t="238698" x="1492250" y="6146800"/>
          <p14:tracePt t="238706" x="1511300" y="6146800"/>
          <p14:tracePt t="238714" x="1543050" y="6146800"/>
          <p14:tracePt t="238731" x="1619250" y="6146800"/>
          <p14:tracePt t="238747" x="1714500" y="6146800"/>
          <p14:tracePt t="238764" x="1784350" y="6146800"/>
          <p14:tracePt t="238781" x="1847850" y="6146800"/>
          <p14:tracePt t="238797" x="1898650" y="6146800"/>
          <p14:tracePt t="238814" x="1924050" y="6146800"/>
          <p14:tracePt t="238831" x="1936750" y="6146800"/>
          <p14:tracePt t="239162" x="0" y="0"/>
        </p14:tracePtLst>
        <p14:tracePtLst>
          <p14:tracePt t="239805" x="2190750" y="6146800"/>
          <p14:tracePt t="239917" x="2190750" y="6153150"/>
          <p14:tracePt t="239933" x="2203450" y="6153150"/>
          <p14:tracePt t="239949" x="2247900" y="6159500"/>
          <p14:tracePt t="239954" x="2286000" y="6165850"/>
          <p14:tracePt t="239971" x="2336800" y="6172200"/>
          <p14:tracePt t="239985" x="2387600" y="6184900"/>
          <p14:tracePt t="239987" x="2419350" y="6184900"/>
          <p14:tracePt t="239997" x="2463800" y="6184900"/>
          <p14:tracePt t="240014" x="2527300" y="6184900"/>
          <p14:tracePt t="240030" x="2571750" y="6184900"/>
          <p14:tracePt t="240047" x="2616200" y="6184900"/>
          <p14:tracePt t="240064" x="2647950" y="6184900"/>
          <p14:tracePt t="240081" x="2705100" y="6184900"/>
          <p14:tracePt t="240097" x="2736850" y="6184900"/>
          <p14:tracePt t="240114" x="2768600" y="6191250"/>
          <p14:tracePt t="240130" x="2774950" y="6191250"/>
          <p14:tracePt t="240147" x="2781300" y="6191250"/>
          <p14:tracePt t="240164" x="2787650" y="6191250"/>
          <p14:tracePt t="240180" x="2806700" y="6191250"/>
          <p14:tracePt t="240197" x="2819400" y="6191250"/>
          <p14:tracePt t="240213" x="2844800" y="6191250"/>
          <p14:tracePt t="240230" x="2870200" y="6191250"/>
          <p14:tracePt t="240247" x="2895600" y="6191250"/>
          <p14:tracePt t="240250" x="2914650" y="6191250"/>
          <p14:tracePt t="240263" x="2927350" y="6191250"/>
          <p14:tracePt t="240281" x="3009900" y="6191250"/>
          <p14:tracePt t="240297" x="3086100" y="6191250"/>
          <p14:tracePt t="240314" x="3162300" y="6191250"/>
          <p14:tracePt t="240330" x="3238500" y="6191250"/>
          <p14:tracePt t="240347" x="3302000" y="6191250"/>
          <p14:tracePt t="240363" x="3346450" y="6191250"/>
          <p14:tracePt t="240380" x="3390900" y="6191250"/>
          <p14:tracePt t="240397" x="3422650" y="6191250"/>
          <p14:tracePt t="240413" x="3454400" y="6191250"/>
          <p14:tracePt t="240430" x="3486150" y="6191250"/>
          <p14:tracePt t="240447" x="3505200" y="6191250"/>
          <p14:tracePt t="240463" x="3517900" y="6191250"/>
          <p14:tracePt t="240480" x="3524250" y="6191250"/>
          <p14:tracePt t="240497" x="3530600" y="6191250"/>
          <p14:tracePt t="240513" x="3536950" y="6191250"/>
          <p14:tracePt t="240530" x="3543300" y="6191250"/>
          <p14:tracePt t="240547" x="3549650" y="6191250"/>
          <p14:tracePt t="241147" x="0" y="0"/>
        </p14:tracePtLst>
        <p14:tracePtLst>
          <p14:tracePt t="241679" x="3702050" y="6191250"/>
          <p14:tracePt t="241789" x="3702050" y="6197600"/>
          <p14:tracePt t="241804" x="3752850" y="6203950"/>
          <p14:tracePt t="241823" x="3854450" y="6229350"/>
          <p14:tracePt t="241834" x="3981450" y="6242050"/>
          <p14:tracePt t="241847" x="4025900" y="6242050"/>
          <p14:tracePt t="241863" x="4146550" y="6242050"/>
          <p14:tracePt t="241880" x="4241800" y="6242050"/>
          <p14:tracePt t="241896" x="4349750" y="6242050"/>
          <p14:tracePt t="241899" x="4381500" y="6242050"/>
          <p14:tracePt t="241914" x="4438650" y="6242050"/>
          <p14:tracePt t="241930" x="4457700" y="6242050"/>
          <p14:tracePt t="241946" x="4464050" y="6242050"/>
          <p14:tracePt t="242067" x="4457700" y="6242050"/>
          <p14:tracePt t="242079" x="4432300" y="6242050"/>
          <p14:tracePt t="242091" x="4330700" y="6242050"/>
          <p14:tracePt t="242100" x="4267200" y="6242050"/>
          <p14:tracePt t="242113" x="4140200" y="6242050"/>
          <p14:tracePt t="242130" x="4064000" y="6242050"/>
          <p14:tracePt t="242146" x="4044950" y="6242050"/>
          <p14:tracePt t="242163" x="4038600" y="6242050"/>
          <p14:tracePt t="242268" x="4057650" y="6242050"/>
          <p14:tracePt t="242280" x="4089400" y="6242050"/>
          <p14:tracePt t="242299" x="4260850" y="6242050"/>
          <p14:tracePt t="242315" x="4419600" y="6242050"/>
          <p14:tracePt t="242331" x="4572000" y="6242050"/>
          <p14:tracePt t="242347" x="4711700" y="6242050"/>
          <p14:tracePt t="242364" x="4806950" y="6242050"/>
          <p14:tracePt t="242380" x="4864100" y="6242050"/>
          <p14:tracePt t="242396" x="4908550" y="6242050"/>
          <p14:tracePt t="242413" x="4940300" y="6242050"/>
          <p14:tracePt t="242430" x="4972050" y="6242050"/>
          <p14:tracePt t="242446" x="5003800" y="6242050"/>
          <p14:tracePt t="242463" x="5022850" y="6242050"/>
          <p14:tracePt t="242480" x="5029200" y="6242050"/>
          <p14:tracePt t="242573" x="5022850" y="6242050"/>
          <p14:tracePt t="242581" x="4991100" y="6242050"/>
          <p14:tracePt t="242597" x="4883150" y="6242050"/>
          <p14:tracePt t="242614" x="4737100" y="6242050"/>
          <p14:tracePt t="242629" x="4616450" y="6242050"/>
          <p14:tracePt t="242646" x="4565650" y="6242050"/>
          <p14:tracePt t="242663" x="4546600" y="6242050"/>
          <p14:tracePt t="242763" x="4559300" y="6242050"/>
          <p14:tracePt t="242775" x="4597400" y="6242050"/>
          <p14:tracePt t="242789" x="4705350" y="6242050"/>
          <p14:tracePt t="242807" x="4851400" y="6242050"/>
          <p14:tracePt t="242819" x="4997450" y="6242050"/>
          <p14:tracePt t="242830" x="5060950" y="6242050"/>
          <p14:tracePt t="242847" x="5168900" y="6242050"/>
          <p14:tracePt t="242850" x="5213350" y="6242050"/>
          <p14:tracePt t="242863" x="5238750" y="6242050"/>
          <p14:tracePt t="242866" x="5251450" y="6242050"/>
          <p14:tracePt t="242880" x="5257800" y="6242050"/>
          <p14:tracePt t="242882" x="5264150" y="6242050"/>
          <p14:tracePt t="243555" x="0" y="0"/>
        </p14:tracePtLst>
        <p14:tracePtLst>
          <p14:tracePt t="244483" x="5689600" y="6140450"/>
          <p14:tracePt t="244580" x="5695950" y="6140450"/>
          <p14:tracePt t="244595" x="5746750" y="6140450"/>
          <p14:tracePt t="244609" x="5778500" y="6140450"/>
          <p14:tracePt t="244621" x="5886450" y="6140450"/>
          <p14:tracePt t="244631" x="5937250" y="6140450"/>
          <p14:tracePt t="244646" x="6057900" y="6140450"/>
          <p14:tracePt t="244662" x="6172200" y="6140450"/>
          <p14:tracePt t="244679" x="6261100" y="6140450"/>
          <p14:tracePt t="244695" x="6311900" y="6140450"/>
          <p14:tracePt t="244697" x="6337300" y="6140450"/>
          <p14:tracePt t="244712" x="6356350" y="6140450"/>
          <p14:tracePt t="244715" x="6369050" y="6140450"/>
          <p14:tracePt t="244729" x="6394450" y="6140450"/>
          <p14:tracePt t="244745" x="6407150" y="6140450"/>
          <p14:tracePt t="244762" x="6413500" y="6140450"/>
          <p14:tracePt t="244924" x="6407150" y="6140450"/>
          <p14:tracePt t="244934" x="6394450" y="6146800"/>
          <p14:tracePt t="244946" x="6343650" y="6153150"/>
          <p14:tracePt t="244962" x="6305550" y="6159500"/>
          <p14:tracePt t="244979" x="6242050" y="6172200"/>
          <p14:tracePt t="244996" x="6203950" y="6178550"/>
          <p14:tracePt t="245012" x="6172200" y="6178550"/>
          <p14:tracePt t="245029" x="6134100" y="6178550"/>
          <p14:tracePt t="245045" x="6115050" y="6178550"/>
          <p14:tracePt t="245220" x="6134100" y="6178550"/>
          <p14:tracePt t="245230" x="6165850" y="6178550"/>
          <p14:tracePt t="245246" x="6261100" y="6178550"/>
          <p14:tracePt t="245263" x="6407150" y="6178550"/>
          <p14:tracePt t="245266" x="6489700" y="6178550"/>
          <p14:tracePt t="245286" x="6642100" y="6178550"/>
          <p14:tracePt t="245301" x="6788150" y="6178550"/>
          <p14:tracePt t="245312" x="6851650" y="6178550"/>
          <p14:tracePt t="245330" x="7042150" y="6178550"/>
          <p14:tracePt t="245346" x="7162800" y="6178550"/>
          <p14:tracePt t="245362" x="7245350" y="6178550"/>
          <p14:tracePt t="245379" x="7289800" y="6178550"/>
          <p14:tracePt t="245395" x="7296150" y="6178550"/>
          <p14:tracePt t="245564" x="7289800" y="6178550"/>
          <p14:tracePt t="245574" x="7270750" y="6178550"/>
          <p14:tracePt t="245587" x="7188200" y="6178550"/>
          <p14:tracePt t="245602" x="7061200" y="6178550"/>
          <p14:tracePt t="245612" x="6997700" y="6178550"/>
          <p14:tracePt t="245629" x="6889750" y="6178550"/>
          <p14:tracePt t="245645" x="6838950" y="6178550"/>
          <p14:tracePt t="245662" x="6826250" y="6178550"/>
          <p14:tracePt t="245678" x="6819900" y="6178550"/>
          <p14:tracePt t="245763" x="6832600" y="6178550"/>
          <p14:tracePt t="245779" x="6877050" y="6178550"/>
          <p14:tracePt t="245795" x="6953250" y="6178550"/>
          <p14:tracePt t="245812" x="7042150" y="6178550"/>
          <p14:tracePt t="245829" x="7124700" y="6178550"/>
          <p14:tracePt t="245846" x="7181850" y="6178550"/>
          <p14:tracePt t="245862" x="7226300" y="6178550"/>
          <p14:tracePt t="245879" x="7239000" y="6178550"/>
          <p14:tracePt t="245947" x="7232650" y="6178550"/>
          <p14:tracePt t="245959" x="7219950" y="6178550"/>
          <p14:tracePt t="245973" x="7175500" y="6178550"/>
          <p14:tracePt t="245988" x="7150100" y="6178550"/>
          <p14:tracePt t="246002" x="7137400" y="6178550"/>
          <p14:tracePt t="246091" x="7150100" y="6178550"/>
          <p14:tracePt t="246102" x="7162800" y="6178550"/>
          <p14:tracePt t="246116" x="7194550" y="6178550"/>
          <p14:tracePt t="246131" x="7207250" y="6178550"/>
          <p14:tracePt t="246211" x="7188200" y="6178550"/>
          <p14:tracePt t="246224" x="7150100" y="6178550"/>
          <p14:tracePt t="246237" x="7054850" y="6178550"/>
          <p14:tracePt t="246245" x="7016750" y="6178550"/>
          <p14:tracePt t="246262" x="6985000" y="6178550"/>
          <p14:tracePt t="246278" x="6978650" y="6178550"/>
          <p14:tracePt t="246355" x="6997700" y="6178550"/>
          <p14:tracePt t="246367" x="7023100" y="6178550"/>
          <p14:tracePt t="246380" x="7054850" y="6178550"/>
          <p14:tracePt t="246395" x="7073900" y="6178550"/>
          <p14:tracePt t="246412" x="7080250" y="6178550"/>
          <p14:tracePt t="246500" x="7073900" y="6178550"/>
          <p14:tracePt t="246512" x="7067550" y="6178550"/>
          <p14:tracePt t="246528" x="7054850" y="6178550"/>
          <p14:tracePt t="246651" x="7061200" y="6178550"/>
          <p14:tracePt t="246794" x="0" y="0"/>
        </p14:tracePtLst>
        <p14:tracePtLst>
          <p14:tracePt t="247188" x="8096250" y="6134100"/>
          <p14:tracePt t="247217" x="8102600" y="6127750"/>
          <p14:tracePt t="247225" x="8115300" y="6127750"/>
          <p14:tracePt t="247235" x="8134350" y="6127750"/>
          <p14:tracePt t="247244" x="8166100" y="6127750"/>
          <p14:tracePt t="247261" x="8216900" y="6127750"/>
          <p14:tracePt t="247278" x="8293100" y="6127750"/>
          <p14:tracePt t="247294" x="8362950" y="6127750"/>
          <p14:tracePt t="247311" x="8401050" y="6127750"/>
          <p14:tracePt t="247328" x="8426450" y="6127750"/>
          <p14:tracePt t="247330" x="8445500" y="6127750"/>
          <p14:tracePt t="247345" x="8464550" y="6127750"/>
          <p14:tracePt t="247361" x="8477250" y="6127750"/>
          <p14:tracePt t="247378" x="8496300" y="6127750"/>
          <p14:tracePt t="247729" x="0" y="0"/>
        </p14:tracePtLst>
        <p14:tracePtLst>
          <p14:tracePt t="248938" x="6311900" y="5270500"/>
          <p14:tracePt t="248947" x="6292850" y="5270500"/>
          <p14:tracePt t="248961" x="6286500" y="5276850"/>
          <p14:tracePt t="248978" x="6280150" y="5289550"/>
          <p14:tracePt t="248994" x="6267450" y="5295900"/>
          <p14:tracePt t="249011" x="6267450" y="5308600"/>
          <p14:tracePt t="249027" x="6261100" y="5346700"/>
          <p14:tracePt t="249044" x="6261100" y="5391150"/>
          <p14:tracePt t="249061" x="6273800" y="5422900"/>
          <p14:tracePt t="249078" x="6311900" y="5461000"/>
          <p14:tracePt t="249095" x="6388100" y="5492750"/>
          <p14:tracePt t="249098" x="6432550" y="5505450"/>
          <p14:tracePt t="249111" x="6489700" y="5524500"/>
          <p14:tracePt t="249114" x="6540500" y="5530850"/>
          <p14:tracePt t="249128" x="6597650" y="5530850"/>
          <p14:tracePt t="249131" x="6635750" y="5530850"/>
          <p14:tracePt t="249145" x="6686550" y="5530850"/>
          <p14:tracePt t="249162" x="6724650" y="5524500"/>
          <p14:tracePt t="249177" x="6737350" y="5505450"/>
          <p14:tracePt t="249195" x="6737350" y="5492750"/>
          <p14:tracePt t="249211" x="6737350" y="5467350"/>
          <p14:tracePt t="249227" x="6737350" y="5435600"/>
          <p14:tracePt t="249244" x="6731000" y="5391150"/>
          <p14:tracePt t="249261" x="6724650" y="5372100"/>
          <p14:tracePt t="249277" x="6718300" y="5365750"/>
          <p14:tracePt t="249418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属性绑定</a:t>
            </a:r>
            <a:endParaRPr lang="zh-CN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14.4</a:t>
            </a:r>
          </a:p>
        </p:txBody>
      </p:sp>
      <p:sp>
        <p:nvSpPr>
          <p:cNvPr id="5" name="矩形 4"/>
          <p:cNvSpPr/>
          <p:nvPr/>
        </p:nvSpPr>
        <p:spPr>
          <a:xfrm>
            <a:off x="55880" y="1099185"/>
            <a:ext cx="10714697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javafx.application .Application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javafx.scene.Scene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javafx.scene.layout .Pane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javafx.scene.paint .Color;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javafx.scene.shape.Circle;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m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port javafx.stage.Stage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public class ShowCircle extends Application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public void start (Stage primaryStage)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Circle circle = new Circle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(100,100,50)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circle.setStroke(Color.BLACK)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circle.setFill (Color .WHITE)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Pane pane 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=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new Pane() ;</a:t>
            </a:r>
            <a:endParaRPr lang="en-US" altLang="zh-CN" dirty="0">
              <a:solidFill>
                <a:srgbClr val="21537D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circle.centerXProperty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().bind(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pane.widthProperty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().divide(2));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circle.centerYProperty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().bind(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pane.heightProperty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().divide(2));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pane.getChildrenO.add(circle)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primaryStage.setTit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l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e("ShowCircle");   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primaryStage.setScene(</a:t>
            </a:r>
            <a:r>
              <a:rPr lang="zh-CN" altLang="en-US" dirty="0">
                <a:solidFill>
                  <a:srgbClr val="21537D"/>
                </a:solidFill>
                <a:latin typeface="+mj-ea"/>
              </a:rPr>
              <a:t>new Scene(pane , 200, 200)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)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;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primaryStage.show() ;  }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  <a:sym typeface="+mn-ea"/>
              </a:rPr>
              <a:t>}</a:t>
            </a:r>
            <a:endParaRPr lang="zh-CN" altLang="en-US" dirty="0">
              <a:solidFill>
                <a:srgbClr val="21537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advTm="2328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363" x="2082800" y="2870200"/>
          <p14:tracePt t="3416" x="2076450" y="2870200"/>
          <p14:tracePt t="3433" x="2076450" y="2876550"/>
          <p14:tracePt t="3441" x="2076450" y="2882900"/>
          <p14:tracePt t="3454" x="2076450" y="2895600"/>
          <p14:tracePt t="3471" x="2076450" y="2921000"/>
          <p14:tracePt t="3473" x="2076450" y="2933700"/>
          <p14:tracePt t="3490" x="2076450" y="2940050"/>
          <p14:tracePt t="3505" x="2076450" y="2959100"/>
          <p14:tracePt t="3522" x="2082800" y="2971800"/>
          <p14:tracePt t="3538" x="2095500" y="2984500"/>
          <p14:tracePt t="3554" x="2127250" y="2997200"/>
          <p14:tracePt t="3571" x="2146300" y="3009900"/>
          <p14:tracePt t="3588" x="2178050" y="3022600"/>
          <p14:tracePt t="3604" x="2190750" y="3022600"/>
          <p14:tracePt t="3621" x="2209800" y="3022600"/>
          <p14:tracePt t="3638" x="2235200" y="3022600"/>
          <p14:tracePt t="3642" x="2260600" y="3022600"/>
          <p14:tracePt t="3655" x="2273300" y="3022600"/>
          <p14:tracePt t="3672" x="2324100" y="3009900"/>
          <p14:tracePt t="3689" x="2343150" y="2997200"/>
          <p14:tracePt t="3705" x="2355850" y="2990850"/>
          <p14:tracePt t="3722" x="2355850" y="2978150"/>
          <p14:tracePt t="3738" x="2355850" y="2952750"/>
          <p14:tracePt t="3755" x="2355850" y="2927350"/>
          <p14:tracePt t="3771" x="2355850" y="2908300"/>
          <p14:tracePt t="3788" x="2343150" y="2889250"/>
          <p14:tracePt t="3804" x="2324100" y="2882900"/>
          <p14:tracePt t="3808" x="2305050" y="2876550"/>
          <p14:tracePt t="3821" x="2279650" y="2863850"/>
          <p14:tracePt t="3838" x="2241550" y="2851150"/>
          <p14:tracePt t="3854" x="2209800" y="2851150"/>
          <p14:tracePt t="3857" x="2184400" y="2851150"/>
          <p14:tracePt t="3871" x="2159000" y="2851150"/>
          <p14:tracePt t="3874" x="2139950" y="2851150"/>
          <p14:tracePt t="3888" x="2101850" y="2863850"/>
          <p14:tracePt t="3904" x="2051050" y="2889250"/>
          <p14:tracePt t="3921" x="2012950" y="2921000"/>
          <p14:tracePt t="3938" x="1987550" y="2940050"/>
          <p14:tracePt t="3954" x="1974850" y="2959100"/>
          <p14:tracePt t="3971" x="1962150" y="2978150"/>
          <p14:tracePt t="3988" x="1962150" y="2990850"/>
          <p14:tracePt t="4005" x="1962150" y="3016250"/>
          <p14:tracePt t="4021" x="1962150" y="3048000"/>
          <p14:tracePt t="4038" x="1981200" y="3073400"/>
          <p14:tracePt t="4041" x="1993900" y="3079750"/>
          <p14:tracePt t="4054" x="2000250" y="3092450"/>
          <p14:tracePt t="4057" x="2019300" y="3105150"/>
          <p14:tracePt t="4071" x="2038350" y="3111500"/>
          <p14:tracePt t="4075" x="2057400" y="3117850"/>
          <p14:tracePt t="4088" x="2101850" y="3124200"/>
          <p14:tracePt t="4104" x="2165350" y="3130550"/>
          <p14:tracePt t="4121" x="2247900" y="3130550"/>
          <p14:tracePt t="4137" x="2324100" y="3124200"/>
          <p14:tracePt t="4154" x="2387600" y="3092450"/>
          <p14:tracePt t="4171" x="2419350" y="3060700"/>
          <p14:tracePt t="4188" x="2432050" y="3016250"/>
          <p14:tracePt t="4204" x="2432050" y="2997200"/>
          <p14:tracePt t="4221" x="2432050" y="2965450"/>
          <p14:tracePt t="4238" x="2432050" y="2940050"/>
          <p14:tracePt t="4240" x="2419350" y="2927350"/>
          <p14:tracePt t="4254" x="2406650" y="2914650"/>
          <p14:tracePt t="4258" x="2387600" y="2908300"/>
          <p14:tracePt t="4271" x="2368550" y="2895600"/>
          <p14:tracePt t="4288" x="2286000" y="2870200"/>
          <p14:tracePt t="4304" x="2235200" y="2857500"/>
          <p14:tracePt t="4321" x="2203450" y="2857500"/>
          <p14:tracePt t="4337" x="2184400" y="2857500"/>
          <p14:tracePt t="4354" x="2171700" y="2857500"/>
          <p14:tracePt t="4371" x="2165350" y="2857500"/>
          <p14:tracePt t="4393" x="2159000" y="2857500"/>
          <p14:tracePt t="4404" x="2152650" y="2857500"/>
          <p14:tracePt t="4422" x="2146300" y="2870200"/>
          <p14:tracePt t="4438" x="2146300" y="2882900"/>
          <p14:tracePt t="4455" x="2146300" y="2908300"/>
          <p14:tracePt t="4459" x="2146300" y="2927350"/>
          <p14:tracePt t="4472" x="2152650" y="2952750"/>
          <p14:tracePt t="4489" x="2178050" y="2984500"/>
          <p14:tracePt t="4504" x="2203450" y="2997200"/>
          <p14:tracePt t="4521" x="2222500" y="3009900"/>
          <p14:tracePt t="4537" x="2235200" y="3016250"/>
          <p14:tracePt t="4554" x="2247900" y="3016250"/>
          <p14:tracePt t="4586" x="2254250" y="3016250"/>
          <p14:tracePt t="4601" x="2266950" y="3016250"/>
          <p14:tracePt t="4628" x="2266950" y="3009900"/>
          <p14:tracePt t="4633" x="2266950" y="3003550"/>
          <p14:tracePt t="5432" x="0" y="0"/>
        </p14:tracePtLst>
        <p14:tracePtLst>
          <p14:tracePt t="5834" x="1866900" y="3086100"/>
          <p14:tracePt t="5842" x="1860550" y="3092450"/>
          <p14:tracePt t="5854" x="1854200" y="3092450"/>
          <p14:tracePt t="5871" x="1847850" y="3105150"/>
          <p14:tracePt t="5875" x="1841500" y="3111500"/>
          <p14:tracePt t="5892" x="1841500" y="3124200"/>
          <p14:tracePt t="5904" x="1841500" y="3143250"/>
          <p14:tracePt t="5921" x="1828800" y="3181350"/>
          <p14:tracePt t="5938" x="1822450" y="3206750"/>
          <p14:tracePt t="5955" x="1822450" y="3225800"/>
          <p14:tracePt t="5971" x="1822450" y="3244850"/>
          <p14:tracePt t="5988" x="1822450" y="3263900"/>
          <p14:tracePt t="6005" x="1835150" y="3282950"/>
          <p14:tracePt t="6009" x="1835150" y="3289300"/>
          <p14:tracePt t="6021" x="1841500" y="3295650"/>
          <p14:tracePt t="6037" x="1847850" y="3302000"/>
          <p14:tracePt t="6054" x="1854200" y="3302000"/>
          <p14:tracePt t="6070" x="1860550" y="3302000"/>
          <p14:tracePt t="6087" x="1866900" y="3302000"/>
          <p14:tracePt t="6104" x="1892300" y="3295650"/>
          <p14:tracePt t="6120" x="1898650" y="3282950"/>
          <p14:tracePt t="6137" x="1917700" y="3270250"/>
          <p14:tracePt t="6153" x="1917700" y="3251200"/>
          <p14:tracePt t="6171" x="1917700" y="3232150"/>
          <p14:tracePt t="6187" x="1917700" y="3225800"/>
          <p14:tracePt t="6459" x="1917700" y="3219450"/>
          <p14:tracePt t="6482" x="1911350" y="3219450"/>
          <p14:tracePt t="6490" x="1905000" y="3219450"/>
          <p14:tracePt t="6506" x="1885950" y="3219450"/>
          <p14:tracePt t="6537" x="1879600" y="3219450"/>
          <p14:tracePt t="6544" x="1873250" y="3219450"/>
          <p14:tracePt t="6560" x="1866900" y="3219450"/>
          <p14:tracePt t="6569" x="1860550" y="3219450"/>
          <p14:tracePt t="6586" x="1854200" y="3219450"/>
          <p14:tracePt t="6603" x="1854200" y="3225800"/>
          <p14:tracePt t="6620" x="1854200" y="3232150"/>
          <p14:tracePt t="6636" x="1854200" y="3238500"/>
          <p14:tracePt t="6653" x="1854200" y="3251200"/>
          <p14:tracePt t="6825" x="0" y="0"/>
        </p14:tracePtLst>
        <p14:tracePtLst>
          <p14:tracePt t="7499" x="349250" y="4622800"/>
          <p14:tracePt t="7603" x="374650" y="4622800"/>
          <p14:tracePt t="7611" x="431800" y="4629150"/>
          <p14:tracePt t="7620" x="495300" y="4641850"/>
          <p14:tracePt t="7637" x="723900" y="4667250"/>
          <p14:tracePt t="7654" x="1123950" y="4692650"/>
          <p14:tracePt t="7657" x="1390650" y="4705350"/>
          <p14:tracePt t="7670" x="1651000" y="4718050"/>
          <p14:tracePt t="7689" x="2476500" y="4730750"/>
          <p14:tracePt t="7705" x="3016250" y="4730750"/>
          <p14:tracePt t="7721" x="3467100" y="4730750"/>
          <p14:tracePt t="7737" x="3835400" y="4730750"/>
          <p14:tracePt t="7754" x="4159250" y="4730750"/>
          <p14:tracePt t="7770" x="4406900" y="4730750"/>
          <p14:tracePt t="7786" x="4610100" y="4730750"/>
          <p14:tracePt t="7803" x="4743450" y="4730750"/>
          <p14:tracePt t="7820" x="4864100" y="4730750"/>
          <p14:tracePt t="7836" x="4940300" y="4730750"/>
          <p14:tracePt t="7853" x="4997450" y="4730750"/>
          <p14:tracePt t="7869" x="5048250" y="4730750"/>
          <p14:tracePt t="7886" x="5124450" y="4730750"/>
          <p14:tracePt t="7903" x="5200650" y="4730750"/>
          <p14:tracePt t="7905" x="5232400" y="4730750"/>
          <p14:tracePt t="7919" x="5264150" y="4730750"/>
          <p14:tracePt t="7921" x="5289550" y="4730750"/>
          <p14:tracePt t="7936" x="5327650" y="4730750"/>
          <p14:tracePt t="7953" x="5353050" y="4730750"/>
          <p14:tracePt t="8321" x="0" y="0"/>
        </p14:tracePtLst>
        <p14:tracePtLst>
          <p14:tracePt t="8953" x="2089150" y="4806950"/>
          <p14:tracePt t="9044" x="2095500" y="4806950"/>
          <p14:tracePt t="9053" x="2108200" y="4806950"/>
          <p14:tracePt t="9059" x="2133600" y="4806950"/>
          <p14:tracePt t="9070" x="2165350" y="4806950"/>
          <p14:tracePt t="9086" x="2260600" y="4806950"/>
          <p14:tracePt t="9088" x="2324100" y="4806950"/>
          <p14:tracePt t="9103" x="2413000" y="4806950"/>
          <p14:tracePt t="9106" x="2508250" y="4806950"/>
          <p14:tracePt t="9120" x="2724150" y="4806950"/>
          <p14:tracePt t="9136" x="2984500" y="4806950"/>
          <p14:tracePt t="9152" x="3289300" y="4806950"/>
          <p14:tracePt t="9169" x="3594100" y="4806950"/>
          <p14:tracePt t="9187" x="3854450" y="4806950"/>
          <p14:tracePt t="9203" x="4076700" y="4806950"/>
          <p14:tracePt t="9219" x="4273550" y="4806950"/>
          <p14:tracePt t="9236" x="4464050" y="4806950"/>
          <p14:tracePt t="9253" x="4616450" y="4819650"/>
          <p14:tracePt t="9270" x="4679950" y="4819650"/>
          <p14:tracePt t="9274" x="4705350" y="4819650"/>
          <p14:tracePt t="9286" x="4730750" y="4819650"/>
          <p14:tracePt t="9303" x="4749800" y="4819650"/>
          <p14:tracePt t="9306" x="4756150" y="4819650"/>
          <p14:tracePt t="9320" x="4775200" y="4819650"/>
          <p14:tracePt t="9336" x="4787900" y="4819650"/>
          <p14:tracePt t="9754" x="0" y="0"/>
        </p14:tracePtLst>
        <p14:tracePtLst>
          <p14:tracePt t="10267" x="3086100" y="4572000"/>
          <p14:tracePt t="10323" x="3105150" y="4572000"/>
          <p14:tracePt t="10331" x="3155950" y="4572000"/>
          <p14:tracePt t="10338" x="3232150" y="4572000"/>
          <p14:tracePt t="10352" x="3429000" y="4572000"/>
          <p14:tracePt t="10369" x="3733800" y="4572000"/>
          <p14:tracePt t="10386" x="4140200" y="4572000"/>
          <p14:tracePt t="10402" x="4533900" y="4572000"/>
          <p14:tracePt t="10531" x="5162550" y="4572000"/>
          <p14:tracePt t="10609" x="0" y="0"/>
        </p14:tracePtLst>
        <p14:tracePtLst>
          <p14:tracePt t="11002" x="3683000" y="4762500"/>
          <p14:tracePt t="11067" x="3689350" y="4762500"/>
          <p14:tracePt t="11074" x="3714750" y="4762500"/>
          <p14:tracePt t="11085" x="3752850" y="4762500"/>
          <p14:tracePt t="11103" x="3867150" y="4762500"/>
          <p14:tracePt t="11106" x="3943350" y="4762500"/>
          <p14:tracePt t="11118" x="4025900" y="4762500"/>
          <p14:tracePt t="11135" x="4216400" y="4762500"/>
          <p14:tracePt t="11137" x="4311650" y="4762500"/>
          <p14:tracePt t="11152" x="4521200" y="4762500"/>
          <p14:tracePt t="11168" x="4711700" y="4762500"/>
          <p14:tracePt t="11185" x="4870450" y="4762500"/>
          <p14:tracePt t="11203" x="4978400" y="4762500"/>
          <p14:tracePt t="11220" x="5041900" y="4762500"/>
          <p14:tracePt t="11236" x="5086350" y="4762500"/>
          <p14:tracePt t="11253" x="5118100" y="4762500"/>
          <p14:tracePt t="11269" x="5149850" y="4762500"/>
          <p14:tracePt t="11285" x="5181600" y="4762500"/>
          <p14:tracePt t="11302" x="5194300" y="4762500"/>
          <p14:tracePt t="11505" x="0" y="0"/>
        </p14:tracePtLst>
        <p14:tracePtLst>
          <p14:tracePt t="11773" x="4241800" y="4635500"/>
          <p14:tracePt t="11861" x="4248150" y="4635500"/>
          <p14:tracePt t="11870" x="4279900" y="4635500"/>
          <p14:tracePt t="11885" x="4375150" y="4635500"/>
          <p14:tracePt t="11889" x="4451350" y="4635500"/>
          <p14:tracePt t="11902" x="4540250" y="4641850"/>
          <p14:tracePt t="11918" x="4718050" y="4660900"/>
          <p14:tracePt t="11935" x="4857750" y="4667250"/>
          <p14:tracePt t="11936" x="4902200" y="4667250"/>
          <p14:tracePt t="11952" x="4940300" y="4667250"/>
          <p14:tracePt t="11968" x="4953000" y="4667250"/>
          <p14:tracePt t="12088" x="0" y="0"/>
        </p14:tracePtLst>
        <p14:tracePtLst>
          <p14:tracePt t="14101" x="5568950" y="2311400"/>
          <p14:tracePt t="14225" x="5568950" y="2317750"/>
          <p14:tracePt t="14235" x="5568950" y="2324100"/>
          <p14:tracePt t="14242" x="5568950" y="2330450"/>
          <p14:tracePt t="14251" x="5568950" y="2343150"/>
          <p14:tracePt t="14268" x="5568950" y="2374900"/>
          <p14:tracePt t="14285" x="5568950" y="2438400"/>
          <p14:tracePt t="14301" x="5568950" y="2533650"/>
          <p14:tracePt t="14304" x="5568950" y="2590800"/>
          <p14:tracePt t="14317" x="5568950" y="2641600"/>
          <p14:tracePt t="14334" x="5568950" y="2787650"/>
          <p14:tracePt t="14351" x="5568950" y="2927350"/>
          <p14:tracePt t="14353" x="5568950" y="2990850"/>
          <p14:tracePt t="14367" x="5568950" y="3048000"/>
          <p14:tracePt t="14384" x="5588000" y="3187700"/>
          <p14:tracePt t="14400" x="5600700" y="3263900"/>
          <p14:tracePt t="14417" x="5619750" y="3327400"/>
          <p14:tracePt t="14434" x="5626100" y="3365500"/>
          <p14:tracePt t="14451" x="5632450" y="3409950"/>
          <p14:tracePt t="14467" x="5632450" y="3454400"/>
          <p14:tracePt t="14484" x="5638800" y="3511550"/>
          <p14:tracePt t="14501" x="5638800" y="3543300"/>
          <p14:tracePt t="14517" x="5645150" y="3568700"/>
          <p14:tracePt t="14534" x="5651500" y="3587750"/>
          <p14:tracePt t="14550" x="5657850" y="3594100"/>
          <p14:tracePt t="14569" x="5657850" y="3600450"/>
          <p14:tracePt t="14714" x="5664200" y="3600450"/>
          <p14:tracePt t="14730" x="5664200" y="3606800"/>
          <p14:tracePt t="14738" x="5670550" y="3613150"/>
          <p14:tracePt t="14753" x="5689600" y="3625850"/>
          <p14:tracePt t="14770" x="5734050" y="3632200"/>
          <p14:tracePt t="14785" x="5835650" y="3663950"/>
          <p14:tracePt t="14801" x="6026150" y="3702050"/>
          <p14:tracePt t="14819" x="6350000" y="3765550"/>
          <p14:tracePt t="14834" x="6769100" y="3854450"/>
          <p14:tracePt t="14851" x="7080250" y="3905250"/>
          <p14:tracePt t="14868" x="7232650" y="3937000"/>
          <p14:tracePt t="14884" x="7283450" y="3949700"/>
          <p14:tracePt t="14901" x="7315200" y="3949700"/>
          <p14:tracePt t="14918" x="7321550" y="3949700"/>
          <p14:tracePt t="14921" x="7327900" y="3949700"/>
          <p14:tracePt t="14934" x="7334250" y="3949700"/>
          <p14:tracePt t="14938" x="7346950" y="3949700"/>
          <p14:tracePt t="14951" x="7366000" y="3949700"/>
          <p14:tracePt t="14969" x="7416800" y="3937000"/>
          <p14:tracePt t="14986" x="7454900" y="3924300"/>
          <p14:tracePt t="15001" x="7493000" y="3911600"/>
          <p14:tracePt t="15018" x="7512050" y="3892550"/>
          <p14:tracePt t="15035" x="7531100" y="3860800"/>
          <p14:tracePt t="15052" x="7556500" y="3810000"/>
          <p14:tracePt t="15067" x="7588250" y="3752850"/>
          <p14:tracePt t="15084" x="7645400" y="3683000"/>
          <p14:tracePt t="15101" x="7683500" y="3606800"/>
          <p14:tracePt t="15104" x="7702550" y="3568700"/>
          <p14:tracePt t="15117" x="7734300" y="3524250"/>
          <p14:tracePt t="15134" x="7772400" y="3422650"/>
          <p14:tracePt t="15137" x="7791450" y="3365500"/>
          <p14:tracePt t="15151" x="7804150" y="3295650"/>
          <p14:tracePt t="15153" x="7829550" y="3238500"/>
          <p14:tracePt t="15167" x="7848600" y="3187700"/>
          <p14:tracePt t="15184" x="7893050" y="3028950"/>
          <p14:tracePt t="15200" x="7899400" y="2959100"/>
          <p14:tracePt t="15218" x="7899400" y="2895600"/>
          <p14:tracePt t="15235" x="7899400" y="2819400"/>
          <p14:tracePt t="15251" x="7886700" y="2730500"/>
          <p14:tracePt t="15268" x="7854950" y="2660650"/>
          <p14:tracePt t="15284" x="7835900" y="2622550"/>
          <p14:tracePt t="15301" x="7835900" y="2603500"/>
          <p14:tracePt t="15674" x="7835900" y="2590800"/>
          <p14:tracePt t="15682" x="7829550" y="2571750"/>
          <p14:tracePt t="15689" x="7823200" y="2571750"/>
          <p14:tracePt t="15700" x="7816850" y="2559050"/>
          <p14:tracePt t="15718" x="7804150" y="2533650"/>
          <p14:tracePt t="15734" x="7791450" y="2508250"/>
          <p14:tracePt t="15736" x="7778750" y="2501900"/>
          <p14:tracePt t="15751" x="7766050" y="2495550"/>
          <p14:tracePt t="15767" x="7740650" y="2476500"/>
          <p14:tracePt t="15769" x="7715250" y="2470150"/>
          <p14:tracePt t="15784" x="7632700" y="2438400"/>
          <p14:tracePt t="15800" x="7512050" y="2406650"/>
          <p14:tracePt t="15817" x="7372350" y="2381250"/>
          <p14:tracePt t="15833" x="7251700" y="2374900"/>
          <p14:tracePt t="15850" x="7156450" y="2368550"/>
          <p14:tracePt t="15867" x="7073900" y="2349500"/>
          <p14:tracePt t="15883" x="6997700" y="2336800"/>
          <p14:tracePt t="15901" x="6927850" y="2324100"/>
          <p14:tracePt t="15905" x="6896100" y="2324100"/>
          <p14:tracePt t="15918" x="6851650" y="2324100"/>
          <p14:tracePt t="15921" x="6807200" y="2324100"/>
          <p14:tracePt t="15934" x="6788150" y="2324100"/>
          <p14:tracePt t="15937" x="6756400" y="2324100"/>
          <p14:tracePt t="15951" x="6737350" y="2324100"/>
          <p14:tracePt t="15955" x="6724650" y="2324100"/>
          <p14:tracePt t="15972" x="6718300" y="2324100"/>
          <p14:tracePt t="15984" x="6711950" y="2324100"/>
          <p14:tracePt t="16009" x="6705600" y="2324100"/>
          <p14:tracePt t="16105" x="0" y="0"/>
        </p14:tracePtLst>
        <p14:tracePtLst>
          <p14:tracePt t="16446" x="6013450" y="2584450"/>
          <p14:tracePt t="16459" x="6007100" y="2609850"/>
          <p14:tracePt t="16468" x="6000750" y="2641600"/>
          <p14:tracePt t="16485" x="5969000" y="2755900"/>
          <p14:tracePt t="16489" x="5962650" y="2832100"/>
          <p14:tracePt t="16500" x="5956300" y="2914650"/>
          <p14:tracePt t="16517" x="5930900" y="3067050"/>
          <p14:tracePt t="16533" x="5918200" y="3206750"/>
          <p14:tracePt t="16551" x="5918200" y="3302000"/>
          <p14:tracePt t="16554" x="5918200" y="3346450"/>
          <p14:tracePt t="16567" x="5924550" y="3390900"/>
          <p14:tracePt t="16583" x="5930900" y="3441700"/>
          <p14:tracePt t="16585" x="5930900" y="3460750"/>
          <p14:tracePt t="16600" x="5943600" y="3505200"/>
          <p14:tracePt t="16617" x="5949950" y="3530600"/>
          <p14:tracePt t="16633" x="5962650" y="3549650"/>
          <p14:tracePt t="16650" x="5969000" y="3556000"/>
          <p14:tracePt t="16667" x="5969000" y="3562350"/>
          <p14:tracePt t="16683" x="5969000" y="3575050"/>
          <p14:tracePt t="16700" x="5975350" y="3575050"/>
          <p14:tracePt t="16717" x="5981700" y="3581400"/>
          <p14:tracePt t="16734" x="5988050" y="3587750"/>
          <p14:tracePt t="16751" x="6000750" y="3594100"/>
          <p14:tracePt t="16768" x="6051550" y="3619500"/>
          <p14:tracePt t="16785" x="6140450" y="3644900"/>
          <p14:tracePt t="16801" x="6324600" y="3689350"/>
          <p14:tracePt t="16817" x="6635750" y="3752850"/>
          <p14:tracePt t="16833" x="7162800" y="3790950"/>
          <p14:tracePt t="16850" x="7702550" y="3790950"/>
          <p14:tracePt t="16867" x="8159750" y="3790950"/>
          <p14:tracePt t="16884" x="8337550" y="3790950"/>
          <p14:tracePt t="16900" x="8388350" y="3790950"/>
          <p14:tracePt t="16916" x="8394700" y="3790950"/>
          <p14:tracePt t="16971" x="8401050" y="3790950"/>
          <p14:tracePt t="16987" x="8401050" y="3784600"/>
          <p14:tracePt t="16993" x="8401050" y="3759200"/>
          <p14:tracePt t="17003" x="8407400" y="3721100"/>
          <p14:tracePt t="17017" x="8407400" y="3657600"/>
          <p14:tracePt t="17034" x="8382000" y="3562350"/>
          <p14:tracePt t="17051" x="8350250" y="3409950"/>
          <p14:tracePt t="17067" x="8280400" y="3244850"/>
          <p14:tracePt t="17083" x="8134350" y="3028950"/>
          <p14:tracePt t="17101" x="7931150" y="2794000"/>
          <p14:tracePt t="17116" x="7702550" y="2571750"/>
          <p14:tracePt t="17133" x="7556500" y="2419350"/>
          <p14:tracePt t="17150" x="7486650" y="2330450"/>
          <p14:tracePt t="17166" x="7454900" y="2298700"/>
          <p14:tracePt t="17169" x="7448550" y="2292350"/>
          <p14:tracePt t="17183" x="7442200" y="2286000"/>
          <p14:tracePt t="17492" x="7429500" y="2286000"/>
          <p14:tracePt t="17501" x="7397750" y="2286000"/>
          <p14:tracePt t="17517" x="7289800" y="2286000"/>
          <p14:tracePt t="17522" x="7207250" y="2286000"/>
          <p14:tracePt t="17534" x="7105650" y="2286000"/>
          <p14:tracePt t="17541" x="6972300" y="2286000"/>
          <p14:tracePt t="17550" x="6819900" y="2286000"/>
          <p14:tracePt t="17568" x="6457950" y="2286000"/>
          <p14:tracePt t="17583" x="6362700" y="2292350"/>
          <p14:tracePt t="17601" x="6210300" y="2324100"/>
          <p14:tracePt t="17616" x="6178550" y="2336800"/>
          <p14:tracePt t="17633" x="6146800" y="2355850"/>
          <p14:tracePt t="17649" x="6115050" y="2381250"/>
          <p14:tracePt t="17666" x="6083300" y="2406650"/>
          <p14:tracePt t="17683" x="6051550" y="2444750"/>
          <p14:tracePt t="17699" x="6026150" y="2489200"/>
          <p14:tracePt t="17716" x="6013450" y="2546350"/>
          <p14:tracePt t="17733" x="5994400" y="2616200"/>
          <p14:tracePt t="17750" x="5988050" y="2673350"/>
          <p14:tracePt t="17753" x="5988050" y="2717800"/>
          <p14:tracePt t="17766" x="5988050" y="2749550"/>
          <p14:tracePt t="17768" x="5988050" y="2781300"/>
          <p14:tracePt t="17783" x="5988050" y="2825750"/>
          <p14:tracePt t="17787" x="5994400" y="2857500"/>
          <p14:tracePt t="17800" x="6007100" y="2914650"/>
          <p14:tracePt t="17817" x="6038850" y="2978150"/>
          <p14:tracePt t="17833" x="6051550" y="3028950"/>
          <p14:tracePt t="17850" x="6076950" y="3079750"/>
          <p14:tracePt t="17866" x="6102350" y="3130550"/>
          <p14:tracePt t="17883" x="6134100" y="3181350"/>
          <p14:tracePt t="17899" x="6172200" y="3225800"/>
          <p14:tracePt t="17916" x="6229350" y="3282950"/>
          <p14:tracePt t="17933" x="6337300" y="3340100"/>
          <p14:tracePt t="17949" x="6477000" y="3390900"/>
          <p14:tracePt t="17966" x="6629400" y="3422650"/>
          <p14:tracePt t="17983" x="6781800" y="3448050"/>
          <p14:tracePt t="17985" x="6838950" y="3448050"/>
          <p14:tracePt t="18000" x="6953250" y="3448050"/>
          <p14:tracePt t="18016" x="7035800" y="3416300"/>
          <p14:tracePt t="18033" x="7086600" y="3359150"/>
          <p14:tracePt t="18050" x="7118350" y="3257550"/>
          <p14:tracePt t="18066" x="7131050" y="3149600"/>
          <p14:tracePt t="18083" x="7150100" y="3016250"/>
          <p14:tracePt t="18099" x="7137400" y="2908300"/>
          <p14:tracePt t="18116" x="7105650" y="2806700"/>
          <p14:tracePt t="18132" x="7067550" y="2717800"/>
          <p14:tracePt t="18149" x="7023100" y="2622550"/>
          <p14:tracePt t="18166" x="6965950" y="2552700"/>
          <p14:tracePt t="18183" x="6915150" y="2514600"/>
          <p14:tracePt t="18185" x="6889750" y="2501900"/>
          <p14:tracePt t="18200" x="6832600" y="2482850"/>
          <p14:tracePt t="18216" x="6769100" y="2470150"/>
          <p14:tracePt t="18232" x="6705600" y="2463800"/>
          <p14:tracePt t="18250" x="6616700" y="2463800"/>
          <p14:tracePt t="18266" x="6527800" y="2470150"/>
          <p14:tracePt t="18283" x="6451600" y="2476500"/>
          <p14:tracePt t="18300" x="6381750" y="2501900"/>
          <p14:tracePt t="18317" x="6324600" y="2514600"/>
          <p14:tracePt t="18333" x="6292850" y="2527300"/>
          <p14:tracePt t="18349" x="6261100" y="2552700"/>
          <p14:tracePt t="18366" x="6235700" y="2584450"/>
          <p14:tracePt t="18369" x="6223000" y="2603500"/>
          <p14:tracePt t="18382" x="6216650" y="2622550"/>
          <p14:tracePt t="18399" x="6197600" y="2686050"/>
          <p14:tracePt t="18401" x="6191250" y="2711450"/>
          <p14:tracePt t="18416" x="6178550" y="2781300"/>
          <p14:tracePt t="18432" x="6178550" y="2857500"/>
          <p14:tracePt t="18449" x="6178550" y="2921000"/>
          <p14:tracePt t="18466" x="6178550" y="2971800"/>
          <p14:tracePt t="18482" x="6191250" y="3016250"/>
          <p14:tracePt t="18500" x="6210300" y="3054350"/>
          <p14:tracePt t="18516" x="6242050" y="3111500"/>
          <p14:tracePt t="18532" x="6273800" y="3155950"/>
          <p14:tracePt t="18550" x="6324600" y="3200400"/>
          <p14:tracePt t="18566" x="6407150" y="3263900"/>
          <p14:tracePt t="18569" x="6457950" y="3295650"/>
          <p14:tracePt t="18582" x="6502400" y="3321050"/>
          <p14:tracePt t="18600" x="6673850" y="3384550"/>
          <p14:tracePt t="18616" x="6781800" y="3409950"/>
          <p14:tracePt t="18632" x="6858000" y="3416300"/>
          <p14:tracePt t="18649" x="6934200" y="3416300"/>
          <p14:tracePt t="18666" x="6991350" y="3397250"/>
          <p14:tracePt t="18682" x="7023100" y="3365500"/>
          <p14:tracePt t="18699" x="7048500" y="3302000"/>
          <p14:tracePt t="18716" x="7067550" y="3206750"/>
          <p14:tracePt t="18732" x="7067550" y="3117850"/>
          <p14:tracePt t="18750" x="7048500" y="3016250"/>
          <p14:tracePt t="18766" x="7029450" y="2927350"/>
          <p14:tracePt t="18768" x="7010400" y="2895600"/>
          <p14:tracePt t="18783" x="6985000" y="2857500"/>
          <p14:tracePt t="18785" x="6959600" y="2819400"/>
          <p14:tracePt t="18800" x="6946900" y="2794000"/>
          <p14:tracePt t="18802" x="6927850" y="2762250"/>
          <p14:tracePt t="18816" x="6889750" y="2711450"/>
          <p14:tracePt t="18832" x="6858000" y="2673350"/>
          <p14:tracePt t="18849" x="6813550" y="2641600"/>
          <p14:tracePt t="18865" x="6750050" y="2616200"/>
          <p14:tracePt t="18882" x="6692900" y="2603500"/>
          <p14:tracePt t="18899" x="6629400" y="2590800"/>
          <p14:tracePt t="18916" x="6565900" y="2590800"/>
          <p14:tracePt t="18932" x="6489700" y="2590800"/>
          <p14:tracePt t="18949" x="6400800" y="2597150"/>
          <p14:tracePt t="18966" x="6330950" y="2616200"/>
          <p14:tracePt t="18982" x="6261100" y="2647950"/>
          <p14:tracePt t="18985" x="6223000" y="2660650"/>
          <p14:tracePt t="19001" x="6172200" y="2692400"/>
          <p14:tracePt t="19017" x="6121400" y="2724150"/>
          <p14:tracePt t="19034" x="6083300" y="2755900"/>
          <p14:tracePt t="19049" x="6051550" y="2794000"/>
          <p14:tracePt t="19067" x="6032500" y="2838450"/>
          <p14:tracePt t="19084" x="6013450" y="2895600"/>
          <p14:tracePt t="19099" x="6007100" y="2946400"/>
          <p14:tracePt t="19116" x="6007100" y="3009900"/>
          <p14:tracePt t="19133" x="6007100" y="3067050"/>
          <p14:tracePt t="19150" x="6007100" y="3111500"/>
          <p14:tracePt t="19153" x="6019800" y="3130550"/>
          <p14:tracePt t="19166" x="6032500" y="3149600"/>
          <p14:tracePt t="19169" x="6045200" y="3168650"/>
          <p14:tracePt t="19183" x="6057900" y="3187700"/>
          <p14:tracePt t="19186" x="6083300" y="3206750"/>
          <p14:tracePt t="19200" x="6146800" y="3251200"/>
          <p14:tracePt t="19216" x="6248400" y="3295650"/>
          <p14:tracePt t="19233" x="6381750" y="3346450"/>
          <p14:tracePt t="19250" x="6534150" y="3397250"/>
          <p14:tracePt t="19267" x="6680200" y="3429000"/>
          <p14:tracePt t="19283" x="6775450" y="3448050"/>
          <p14:tracePt t="19300" x="6826250" y="3448050"/>
          <p14:tracePt t="19304" x="6838950" y="3448050"/>
          <p14:tracePt t="19316" x="6864350" y="3448050"/>
          <p14:tracePt t="19333" x="6902450" y="3429000"/>
          <p14:tracePt t="19349" x="6953250" y="3378200"/>
          <p14:tracePt t="19353" x="6978650" y="3352800"/>
          <p14:tracePt t="19366" x="7004050" y="3333750"/>
          <p14:tracePt t="19369" x="7023100" y="3295650"/>
          <p14:tracePt t="19383" x="7048500" y="3257550"/>
          <p14:tracePt t="19387" x="7073900" y="3219450"/>
          <p14:tracePt t="19400" x="7092950" y="3130550"/>
          <p14:tracePt t="19416" x="7105650" y="3048000"/>
          <p14:tracePt t="19433" x="7105650" y="2984500"/>
          <p14:tracePt t="19449" x="7105650" y="2908300"/>
          <p14:tracePt t="19465" x="7086600" y="2851150"/>
          <p14:tracePt t="19482" x="7042150" y="2787650"/>
          <p14:tracePt t="19499" x="6965950" y="2717800"/>
          <p14:tracePt t="19516" x="6864350" y="2660650"/>
          <p14:tracePt t="19533" x="6731000" y="2609850"/>
          <p14:tracePt t="19549" x="6578600" y="2565400"/>
          <p14:tracePt t="19566" x="6457950" y="2540000"/>
          <p14:tracePt t="19583" x="6388100" y="2533650"/>
          <p14:tracePt t="19586" x="6362700" y="2533650"/>
          <p14:tracePt t="19599" x="6337300" y="2533650"/>
          <p14:tracePt t="19616" x="6286500" y="2533650"/>
          <p14:tracePt t="19632" x="6254750" y="2552700"/>
          <p14:tracePt t="19649" x="6216650" y="2584450"/>
          <p14:tracePt t="19666" x="6178550" y="2622550"/>
          <p14:tracePt t="19682" x="6140450" y="2654300"/>
          <p14:tracePt t="19699" x="6115050" y="2711450"/>
          <p14:tracePt t="19716" x="6089650" y="2768600"/>
          <p14:tracePt t="19732" x="6070600" y="2832100"/>
          <p14:tracePt t="19750" x="6070600" y="2889250"/>
          <p14:tracePt t="19753" x="6070600" y="2921000"/>
          <p14:tracePt t="19767" x="6070600" y="2952750"/>
          <p14:tracePt t="19783" x="6070600" y="3009900"/>
          <p14:tracePt t="19800" x="6089650" y="3092450"/>
          <p14:tracePt t="19816" x="6127750" y="3149600"/>
          <p14:tracePt t="19833" x="6197600" y="3206750"/>
          <p14:tracePt t="19849" x="6292850" y="3263900"/>
          <p14:tracePt t="19866" x="6419850" y="3327400"/>
          <p14:tracePt t="19883" x="6565900" y="3365500"/>
          <p14:tracePt t="19899" x="6699250" y="3378200"/>
          <p14:tracePt t="19916" x="6807200" y="3378200"/>
          <p14:tracePt t="19932" x="6877050" y="3359150"/>
          <p14:tracePt t="19949" x="6921500" y="3333750"/>
          <p14:tracePt t="19966" x="6953250" y="3295650"/>
          <p14:tracePt t="19969" x="6959600" y="3270250"/>
          <p14:tracePt t="19983" x="6972300" y="3244850"/>
          <p14:tracePt t="20001" x="6997700" y="3143250"/>
          <p14:tracePt t="20017" x="7004050" y="3079750"/>
          <p14:tracePt t="20033" x="6997700" y="2990850"/>
          <p14:tracePt t="20049" x="6965950" y="2908300"/>
          <p14:tracePt t="20066" x="6921500" y="2832100"/>
          <p14:tracePt t="20083" x="6870700" y="2755900"/>
          <p14:tracePt t="20099" x="6794500" y="2705100"/>
          <p14:tracePt t="20115" x="6731000" y="2667000"/>
          <p14:tracePt t="20132" x="6667500" y="2641600"/>
          <p14:tracePt t="20149" x="6629400" y="2628900"/>
          <p14:tracePt t="20165" x="6591300" y="2616200"/>
          <p14:tracePt t="20182" x="6553200" y="2616200"/>
          <p14:tracePt t="20185" x="6527800" y="2616200"/>
          <p14:tracePt t="20199" x="6496050" y="2616200"/>
          <p14:tracePt t="20216" x="6400800" y="2622550"/>
          <p14:tracePt t="20232" x="6343650" y="2654300"/>
          <p14:tracePt t="20249" x="6299200" y="2673350"/>
          <p14:tracePt t="20266" x="6267450" y="2698750"/>
          <p14:tracePt t="20283" x="6235700" y="2724150"/>
          <p14:tracePt t="20300" x="6216650" y="2755900"/>
          <p14:tracePt t="20316" x="6197600" y="2800350"/>
          <p14:tracePt t="20333" x="6184900" y="2857500"/>
          <p14:tracePt t="20349" x="6184900" y="2908300"/>
          <p14:tracePt t="20366" x="6184900" y="2959100"/>
          <p14:tracePt t="20369" x="6184900" y="2971800"/>
          <p14:tracePt t="20382" x="6184900" y="2997200"/>
          <p14:tracePt t="20386" x="6184900" y="3028950"/>
          <p14:tracePt t="20399" x="6191250" y="3054350"/>
          <p14:tracePt t="20416" x="6216650" y="3124200"/>
          <p14:tracePt t="20550" x="6953250" y="3314700"/>
          <p14:tracePt t="20552" x="6965950" y="3308350"/>
          <p14:tracePt t="20566" x="6978650" y="3289300"/>
          <p14:tracePt t="20582" x="6997700" y="3251200"/>
          <p14:tracePt t="20599" x="7004050" y="3194050"/>
          <p14:tracePt t="20602" x="7004050" y="3162300"/>
          <p14:tracePt t="20615" x="7004050" y="3124200"/>
          <p14:tracePt t="20632" x="6985000" y="3028950"/>
          <p14:tracePt t="20648" x="6965950" y="2990850"/>
          <p14:tracePt t="20665" x="6953250" y="2952750"/>
          <p14:tracePt t="20682" x="6940550" y="2933700"/>
          <p14:tracePt t="20698" x="6940550" y="2927350"/>
          <p14:tracePt t="20729" x="6934200" y="2921000"/>
          <p14:tracePt t="20819" x="6927850" y="2921000"/>
          <p14:tracePt t="20829" x="6908800" y="2908300"/>
          <p14:tracePt t="20838" x="6877050" y="2895600"/>
          <p14:tracePt t="20849" x="6775450" y="2851150"/>
          <p14:tracePt t="20865" x="6673850" y="2819400"/>
          <p14:tracePt t="20882" x="6559550" y="2800350"/>
          <p14:tracePt t="20898" x="6483350" y="2774950"/>
          <p14:tracePt t="20915" x="6419850" y="2768600"/>
          <p14:tracePt t="20932" x="6369050" y="2755900"/>
          <p14:tracePt t="20948" x="6356350" y="2755900"/>
          <p14:tracePt t="20965" x="6343650" y="2755900"/>
          <p14:tracePt t="20982" x="6311900" y="2762250"/>
          <p14:tracePt t="21000" x="6292850" y="2768600"/>
          <p14:tracePt t="21002" x="6280150" y="2781300"/>
          <p14:tracePt t="21016" x="6261100" y="2806700"/>
          <p14:tracePt t="21033" x="6235700" y="2844800"/>
          <p14:tracePt t="21049" x="6223000" y="2882900"/>
          <p14:tracePt t="21066" x="6210300" y="2933700"/>
          <p14:tracePt t="21082" x="6210300" y="2971800"/>
          <p14:tracePt t="21099" x="6210300" y="3022600"/>
          <p14:tracePt t="21115" x="6210300" y="3079750"/>
          <p14:tracePt t="21132" x="6229350" y="3136900"/>
          <p14:tracePt t="21149" x="6261100" y="3200400"/>
          <p14:tracePt t="21152" x="6280150" y="3225800"/>
          <p14:tracePt t="21165" x="6299200" y="3244850"/>
          <p14:tracePt t="21182" x="6337300" y="3295650"/>
          <p14:tracePt t="21185" x="6375400" y="3321050"/>
          <p14:tracePt t="21198" x="6419850" y="3346450"/>
          <p14:tracePt t="21201" x="6470650" y="3371850"/>
          <p14:tracePt t="21215" x="6534150" y="3397250"/>
          <p14:tracePt t="21232" x="6781800" y="3448050"/>
          <p14:tracePt t="21249" x="6953250" y="3473450"/>
          <p14:tracePt t="21266" x="7092950" y="3467100"/>
          <p14:tracePt t="21283" x="7162800" y="3448050"/>
          <p14:tracePt t="21298" x="7194550" y="3403600"/>
          <p14:tracePt t="21315" x="7207250" y="3333750"/>
          <p14:tracePt t="21332" x="7207250" y="3270250"/>
          <p14:tracePt t="21348" x="7207250" y="3187700"/>
          <p14:tracePt t="21365" x="7169150" y="3079750"/>
          <p14:tracePt t="21381" x="7118350" y="3009900"/>
          <p14:tracePt t="21398" x="7042150" y="2921000"/>
          <p14:tracePt t="21415" x="6965950" y="2851150"/>
          <p14:tracePt t="21417" x="6927850" y="2825750"/>
          <p14:tracePt t="21432" x="6877050" y="2794000"/>
          <p14:tracePt t="21448" x="6838950" y="2774950"/>
          <p14:tracePt t="21465" x="6819900" y="2768600"/>
          <p14:tracePt t="21481" x="6800850" y="2768600"/>
          <p14:tracePt t="21499" x="6781800" y="2768600"/>
          <p14:tracePt t="21515" x="6743700" y="2768600"/>
          <p14:tracePt t="21532" x="6718300" y="2768600"/>
          <p14:tracePt t="21549" x="6699250" y="2768600"/>
          <p14:tracePt t="21565" x="6686550" y="2768600"/>
          <p14:tracePt t="21784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属性绑定</a:t>
            </a:r>
            <a:endParaRPr lang="zh-CN" dirty="0"/>
          </a:p>
        </p:txBody>
      </p:sp>
      <p:sp>
        <p:nvSpPr>
          <p:cNvPr id="24" name="矩形 23"/>
          <p:cNvSpPr/>
          <p:nvPr/>
        </p:nvSpPr>
        <p:spPr>
          <a:xfrm>
            <a:off x="55880" y="1099185"/>
            <a:ext cx="12041505" cy="240065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一般而言，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的每个绑定属性都有一个</a:t>
            </a:r>
            <a:r>
              <a:rPr lang="en-US" altLang="zh-CN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方法和</a:t>
            </a:r>
            <a:r>
              <a:rPr lang="en-US" altLang="zh-CN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方法（用于获取和设置属性值本身），还有一个获取绑定属性的方法。</a:t>
            </a:r>
            <a:endParaRPr lang="en-US" altLang="zh-CN" sz="2000" b="1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绑定属性获取方法的命名习惯是属性名称后面加上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Property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（如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centerXProperty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Circle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有个绑定属性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centerX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，有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getCenterX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setCenterX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方法获取和设置属性值本身，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centerXProperty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为绑定属性获取方法，返回的是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DoubleProperty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，要绑定属性，必须用该方法</a:t>
            </a:r>
            <a:endParaRPr lang="zh-CN" altLang="en-US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303" y="3486150"/>
            <a:ext cx="986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BCAC1E1-493A-4F04-8F12-5F499EB04C5B}"/>
              </a:ext>
            </a:extLst>
          </p:cNvPr>
          <p:cNvSpPr/>
          <p:nvPr/>
        </p:nvSpPr>
        <p:spPr>
          <a:xfrm>
            <a:off x="6126480" y="3942080"/>
            <a:ext cx="148336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6753C-F512-4FD6-8082-E15F0D3DCDF2}"/>
              </a:ext>
            </a:extLst>
          </p:cNvPr>
          <p:cNvSpPr/>
          <p:nvPr/>
        </p:nvSpPr>
        <p:spPr>
          <a:xfrm>
            <a:off x="6035040" y="4541520"/>
            <a:ext cx="69088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F219D9-E64B-4007-A6E0-55133611956D}"/>
              </a:ext>
            </a:extLst>
          </p:cNvPr>
          <p:cNvSpPr/>
          <p:nvPr/>
        </p:nvSpPr>
        <p:spPr>
          <a:xfrm>
            <a:off x="7437120" y="5105400"/>
            <a:ext cx="69088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EE619F-24FC-42FD-945F-BEAF96904DF3}"/>
              </a:ext>
            </a:extLst>
          </p:cNvPr>
          <p:cNvSpPr/>
          <p:nvPr/>
        </p:nvSpPr>
        <p:spPr>
          <a:xfrm>
            <a:off x="5953760" y="5742662"/>
            <a:ext cx="140208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6FFC5B-5B7F-4682-B916-E3C16A53AE4C}"/>
              </a:ext>
            </a:extLst>
          </p:cNvPr>
          <p:cNvSpPr/>
          <p:nvPr/>
        </p:nvSpPr>
        <p:spPr>
          <a:xfrm>
            <a:off x="8577628" y="3499842"/>
            <a:ext cx="374005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绑定属性的类型：</a:t>
            </a:r>
            <a:r>
              <a:rPr lang="en-US" altLang="zh-CN" sz="13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DoubleProperty</a:t>
            </a:r>
            <a:endParaRPr lang="en-US" altLang="zh-CN" sz="1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绑定属性类型必须是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Property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子类型</a:t>
            </a:r>
            <a:endParaRPr lang="en-US" altLang="zh-CN" sz="1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3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DoubleProperty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是包装类型（包装了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1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注意和普通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方法的返回类型、形参类型的区别</a:t>
            </a:r>
            <a:endParaRPr lang="zh-CN" altLang="en-US" sz="1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A94FC8-232E-47A5-B3E4-8AF62B058D43}"/>
              </a:ext>
            </a:extLst>
          </p:cNvPr>
          <p:cNvSpPr/>
          <p:nvPr/>
        </p:nvSpPr>
        <p:spPr>
          <a:xfrm>
            <a:off x="7396480" y="5742662"/>
            <a:ext cx="148336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154714">
    <p:push/>
  </p:transition>
  <p:extLst>
    <p:ext uri="{3A86A75C-4F4B-4683-9AE1-C65F6400EC91}">
      <p14:laserTraceLst xmlns:p14="http://schemas.microsoft.com/office/powerpoint/2010/main">
        <p14:tracePtLst>
          <p14:tracePt t="2650" x="749300" y="1479550"/>
          <p14:tracePt t="2781" x="774700" y="1479550"/>
          <p14:tracePt t="2794" x="901700" y="1479550"/>
          <p14:tracePt t="2808" x="1003300" y="1479550"/>
          <p14:tracePt t="2821" x="1263650" y="1479550"/>
          <p14:tracePt t="2827" x="1435100" y="1479550"/>
          <p14:tracePt t="2845" x="1784350" y="1479550"/>
          <p14:tracePt t="2861" x="1993900" y="1479550"/>
          <p14:tracePt t="2877" x="2114550" y="1479550"/>
          <p14:tracePt t="2894" x="2146300" y="1479550"/>
          <p14:tracePt t="2910" x="2152650" y="1479550"/>
          <p14:tracePt t="3196" x="2127250" y="1479550"/>
          <p14:tracePt t="3210" x="2063750" y="1479550"/>
          <p14:tracePt t="3220" x="2019300" y="1479550"/>
          <p14:tracePt t="3231" x="1974850" y="1479550"/>
          <p14:tracePt t="3244" x="1911350" y="1479550"/>
          <p14:tracePt t="3261" x="1866900" y="1479550"/>
          <p14:tracePt t="3278" x="1841500" y="1479550"/>
          <p14:tracePt t="3372" x="1847850" y="1479550"/>
          <p14:tracePt t="3386" x="1943100" y="1479550"/>
          <p14:tracePt t="3397" x="2019300" y="1498600"/>
          <p14:tracePt t="3411" x="2235200" y="1530350"/>
          <p14:tracePt t="3427" x="2533650" y="1593850"/>
          <p14:tracePt t="3444" x="2762250" y="1644650"/>
          <p14:tracePt t="3461" x="2895600" y="1676400"/>
          <p14:tracePt t="3477" x="2927350" y="1682750"/>
          <p14:tracePt t="3494" x="2933700" y="1682750"/>
          <p14:tracePt t="3548" x="2908300" y="1682750"/>
          <p14:tracePt t="3563" x="2730500" y="1676400"/>
          <p14:tracePt t="3578" x="2400300" y="1612900"/>
          <p14:tracePt t="3595" x="2032000" y="1555750"/>
          <p14:tracePt t="3611" x="1841500" y="1536700"/>
          <p14:tracePt t="3627" x="1790700" y="1536700"/>
          <p14:tracePt t="3644" x="1778000" y="1536700"/>
          <p14:tracePt t="3705" x="1790700" y="1536700"/>
          <p14:tracePt t="3715" x="1822450" y="1536700"/>
          <p14:tracePt t="3727" x="1866900" y="1536700"/>
          <p14:tracePt t="3744" x="2012950" y="1536700"/>
          <p14:tracePt t="3746" x="2089150" y="1536700"/>
          <p14:tracePt t="3760" x="2159000" y="1536700"/>
          <p14:tracePt t="3762" x="2222500" y="1536700"/>
          <p14:tracePt t="3777" x="2298700" y="1536700"/>
          <p14:tracePt t="3794" x="2324100" y="1536700"/>
          <p14:tracePt t="3810" x="2330450" y="1536700"/>
          <p14:tracePt t="3860" x="2330450" y="1530350"/>
          <p14:tracePt t="3874" x="2292350" y="1517650"/>
          <p14:tracePt t="3892" x="2203450" y="1492250"/>
          <p14:tracePt t="3906" x="2070100" y="1473200"/>
          <p14:tracePt t="3915" x="2019300" y="1460500"/>
          <p14:tracePt t="3927" x="1962150" y="1447800"/>
          <p14:tracePt t="3944" x="1924050" y="1441450"/>
          <p14:tracePt t="3946" x="1917700" y="1441450"/>
          <p14:tracePt t="4028" x="1924050" y="1441450"/>
          <p14:tracePt t="4042" x="1974850" y="1441450"/>
          <p14:tracePt t="4054" x="2006600" y="1441450"/>
          <p14:tracePt t="4074" x="2101850" y="1441450"/>
          <p14:tracePt t="4086" x="2120900" y="1441450"/>
          <p14:tracePt t="4095" x="2127250" y="1441450"/>
          <p14:tracePt t="4111" x="2133600" y="1441450"/>
          <p14:tracePt t="4164" x="2114550" y="1441450"/>
          <p14:tracePt t="4172" x="2082800" y="1441450"/>
          <p14:tracePt t="4181" x="2051050" y="1441450"/>
          <p14:tracePt t="4194" x="1987550" y="1441450"/>
          <p14:tracePt t="4210" x="1962150" y="1441450"/>
          <p14:tracePt t="4227" x="1949450" y="1441450"/>
          <p14:tracePt t="4324" x="1962150" y="1441450"/>
          <p14:tracePt t="4335" x="1987550" y="1447800"/>
          <p14:tracePt t="4350" x="2051050" y="1454150"/>
          <p14:tracePt t="4361" x="2127250" y="1473200"/>
          <p14:tracePt t="4377" x="2165350" y="1479550"/>
          <p14:tracePt t="4393" x="2171700" y="1479550"/>
          <p14:tracePt t="4453" x="2159000" y="1479550"/>
          <p14:tracePt t="4467" x="2101850" y="1479550"/>
          <p14:tracePt t="4485" x="2006600" y="1479550"/>
          <p14:tracePt t="4501" x="1930400" y="1479550"/>
          <p14:tracePt t="4515" x="1898650" y="1479550"/>
          <p14:tracePt t="4528" x="1892300" y="1479550"/>
          <p14:tracePt t="4619" x="1917700" y="1479550"/>
          <p14:tracePt t="4631" x="1949450" y="1479550"/>
          <p14:tracePt t="4645" x="2076450" y="1504950"/>
          <p14:tracePt t="4660" x="2190750" y="1530350"/>
          <p14:tracePt t="4677" x="2235200" y="1530350"/>
          <p14:tracePt t="4693" x="2254250" y="1530350"/>
          <p14:tracePt t="4757" x="2222500" y="1530350"/>
          <p14:tracePt t="4773" x="2095500" y="1524000"/>
          <p14:tracePt t="4784" x="2025650" y="1524000"/>
          <p14:tracePt t="4786" x="1949450" y="1524000"/>
          <p14:tracePt t="4799" x="1873250" y="1524000"/>
          <p14:tracePt t="4810" x="1733550" y="1511300"/>
          <p14:tracePt t="4827" x="1670050" y="1498600"/>
          <p14:tracePt t="4908" x="1676400" y="1498600"/>
          <p14:tracePt t="4924" x="1771650" y="1498600"/>
          <p14:tracePt t="4941" x="1955800" y="1530350"/>
          <p14:tracePt t="4957" x="2139950" y="1568450"/>
          <p14:tracePt t="4970" x="2247900" y="1581150"/>
          <p14:tracePt t="4983" x="2260600" y="1581150"/>
          <p14:tracePt t="4994" x="2266950" y="1581150"/>
          <p14:tracePt t="5779" x="0" y="0"/>
        </p14:tracePtLst>
        <p14:tracePtLst>
          <p14:tracePt t="6078" x="1670050" y="1479550"/>
          <p14:tracePt t="6196" x="1676400" y="1479550"/>
          <p14:tracePt t="6212" x="1733550" y="1479550"/>
          <p14:tracePt t="6227" x="1828800" y="1479550"/>
          <p14:tracePt t="6244" x="1987550" y="1492250"/>
          <p14:tracePt t="6260" x="2146300" y="1517650"/>
          <p14:tracePt t="6276" x="2279650" y="1549400"/>
          <p14:tracePt t="6293" x="2349500" y="1562100"/>
          <p14:tracePt t="6310" x="2381250" y="1562100"/>
          <p14:tracePt t="6326" x="2413000" y="1568450"/>
          <p14:tracePt t="6343" x="2419350" y="1568450"/>
          <p14:tracePt t="6360" x="2425700" y="1568450"/>
          <p14:tracePt t="6765" x="2432050" y="1568450"/>
          <p14:tracePt t="6779" x="2451100" y="1568450"/>
          <p14:tracePt t="6796" x="2489200" y="1568450"/>
          <p14:tracePt t="6812" x="2540000" y="1568450"/>
          <p14:tracePt t="6826" x="2590800" y="1568450"/>
          <p14:tracePt t="6843" x="2635250" y="1568450"/>
          <p14:tracePt t="6860" x="2654300" y="1568450"/>
          <p14:tracePt t="6974" x="2743200" y="1568450"/>
          <p14:tracePt t="6978" x="2749550" y="1568450"/>
          <p14:tracePt t="6993" x="2762250" y="1568450"/>
          <p14:tracePt t="7009" x="2774950" y="1568450"/>
          <p14:tracePt t="7026" x="2794000" y="1568450"/>
          <p14:tracePt t="7043" x="2819400" y="1568450"/>
          <p14:tracePt t="7059" x="2857500" y="1568450"/>
          <p14:tracePt t="7076" x="2889250" y="1568450"/>
          <p14:tracePt t="7092" x="2933700" y="1568450"/>
          <p14:tracePt t="7109" x="2971800" y="1568450"/>
          <p14:tracePt t="7127" x="3016250" y="1568450"/>
          <p14:tracePt t="7130" x="3035300" y="1568450"/>
          <p14:tracePt t="7143" x="3054350" y="1568450"/>
          <p14:tracePt t="7160" x="3105150" y="1568450"/>
          <p14:tracePt t="7163" x="3124200" y="1568450"/>
          <p14:tracePt t="7176" x="3143250" y="1568450"/>
          <p14:tracePt t="7193" x="3194050" y="1568450"/>
          <p14:tracePt t="7209" x="3225800" y="1568450"/>
          <p14:tracePt t="7226" x="3244850" y="1568450"/>
          <p14:tracePt t="7242" x="3282950" y="1568450"/>
          <p14:tracePt t="7259" x="3321050" y="1568450"/>
          <p14:tracePt t="7276" x="3359150" y="1568450"/>
          <p14:tracePt t="7293" x="3397250" y="1568450"/>
          <p14:tracePt t="7310" x="3416300" y="1568450"/>
          <p14:tracePt t="7326" x="3441700" y="1568450"/>
          <p14:tracePt t="7330" x="3460750" y="1568450"/>
          <p14:tracePt t="7343" x="3479800" y="1568450"/>
          <p14:tracePt t="7359" x="3498850" y="1568450"/>
          <p14:tracePt t="7362" x="3517900" y="1568450"/>
          <p14:tracePt t="7376" x="3524250" y="1568450"/>
          <p14:tracePt t="7379" x="3536950" y="1568450"/>
          <p14:tracePt t="7393" x="3556000" y="1568450"/>
          <p14:tracePt t="7409" x="3575050" y="1568450"/>
          <p14:tracePt t="7425" x="3587750" y="1568450"/>
          <p14:tracePt t="7442" x="3606800" y="1568450"/>
          <p14:tracePt t="7459" x="3619500" y="1568450"/>
          <p14:tracePt t="7476" x="3632200" y="1568450"/>
          <p14:tracePt t="7492" x="3651250" y="1568450"/>
          <p14:tracePt t="7509" x="3676650" y="1568450"/>
          <p14:tracePt t="7525" x="3695700" y="1568450"/>
          <p14:tracePt t="7542" x="3708400" y="1568450"/>
          <p14:tracePt t="7559" x="3714750" y="1568450"/>
          <p14:tracePt t="7575" x="3721100" y="1568450"/>
          <p14:tracePt t="7593" x="3733800" y="1568450"/>
          <p14:tracePt t="7610" x="3740150" y="1568450"/>
          <p14:tracePt t="7626" x="3746500" y="1568450"/>
          <p14:tracePt t="7642" x="3759200" y="1568450"/>
          <p14:tracePt t="7676" x="3765550" y="1568450"/>
          <p14:tracePt t="7692" x="3771900" y="1568450"/>
          <p14:tracePt t="7714" x="3778250" y="1568450"/>
          <p14:tracePt t="7770" x="3784600" y="1568450"/>
          <p14:tracePt t="7802" x="3790950" y="1568450"/>
          <p14:tracePt t="7834" x="3797300" y="1568450"/>
          <p14:tracePt t="7850" x="3803650" y="1568450"/>
          <p14:tracePt t="7858" x="3810000" y="1568450"/>
          <p14:tracePt t="7881" x="3829050" y="1574800"/>
          <p14:tracePt t="7897" x="3841750" y="1574800"/>
          <p14:tracePt t="7905" x="3854450" y="1574800"/>
          <p14:tracePt t="7914" x="3867150" y="1574800"/>
          <p14:tracePt t="7925" x="3879850" y="1574800"/>
          <p14:tracePt t="7942" x="3917950" y="1574800"/>
          <p14:tracePt t="7959" x="3956050" y="1574800"/>
          <p14:tracePt t="7975" x="3987800" y="1574800"/>
          <p14:tracePt t="7992" x="4006850" y="1574800"/>
          <p14:tracePt t="8009" x="4044950" y="1574800"/>
          <p14:tracePt t="8025" x="4064000" y="1574800"/>
          <p14:tracePt t="8042" x="4083050" y="1574800"/>
          <p14:tracePt t="8059" x="4108450" y="1581150"/>
          <p14:tracePt t="8076" x="4121150" y="1587500"/>
          <p14:tracePt t="8092" x="4133850" y="1587500"/>
          <p14:tracePt t="8109" x="4159250" y="1587500"/>
          <p14:tracePt t="8125" x="4171950" y="1587500"/>
          <p14:tracePt t="8142" x="4178300" y="1587500"/>
          <p14:tracePt t="8159" x="4191000" y="1587500"/>
          <p14:tracePt t="8175" x="4197350" y="1587500"/>
          <p14:tracePt t="8192" x="4210050" y="1587500"/>
          <p14:tracePt t="8209" x="4229100" y="1587500"/>
          <p14:tracePt t="8225" x="4235450" y="1587500"/>
          <p14:tracePt t="8242" x="4241800" y="1587500"/>
          <p14:tracePt t="8266" x="4248150" y="1587500"/>
          <p14:tracePt t="8275" x="4254500" y="1587500"/>
          <p14:tracePt t="8973" x="4260850" y="1587500"/>
          <p14:tracePt t="8989" x="4267200" y="1587500"/>
          <p14:tracePt t="9003" x="4279900" y="1587500"/>
          <p14:tracePt t="9013" x="4292600" y="1587500"/>
          <p14:tracePt t="9026" x="4305300" y="1587500"/>
          <p14:tracePt t="9042" x="4318000" y="1587500"/>
          <p14:tracePt t="9059" x="4330700" y="1587500"/>
          <p14:tracePt t="9076" x="4349750" y="1587500"/>
          <p14:tracePt t="9092" x="4356100" y="1587500"/>
          <p14:tracePt t="9109" x="4368800" y="1587500"/>
          <p14:tracePt t="9737" x="0" y="0"/>
        </p14:tracePtLst>
        <p14:tracePtLst>
          <p14:tracePt t="10700" x="4883150" y="1555750"/>
          <p14:tracePt t="10804" x="4895850" y="1555750"/>
          <p14:tracePt t="10817" x="4946650" y="1555750"/>
          <p14:tracePt t="10833" x="5003800" y="1555750"/>
          <p14:tracePt t="10842" x="5149850" y="1555750"/>
          <p14:tracePt t="10859" x="5321300" y="1555750"/>
          <p14:tracePt t="10875" x="5499100" y="1555750"/>
          <p14:tracePt t="10892" x="5657850" y="1555750"/>
          <p14:tracePt t="10908" x="5772150" y="1555750"/>
          <p14:tracePt t="10924" x="5842000" y="1555750"/>
          <p14:tracePt t="10941" x="5886450" y="1555750"/>
          <p14:tracePt t="10958" x="5911850" y="1555750"/>
          <p14:tracePt t="10974" x="5937250" y="1555750"/>
          <p14:tracePt t="11259" x="5949950" y="1555750"/>
          <p14:tracePt t="11271" x="5956300" y="1555750"/>
          <p14:tracePt t="11285" x="6013450" y="1555750"/>
          <p14:tracePt t="11301" x="6153150" y="1555750"/>
          <p14:tracePt t="11316" x="6407150" y="1562100"/>
          <p14:tracePt t="11325" x="6584950" y="1574800"/>
          <p14:tracePt t="11342" x="6978650" y="1587500"/>
          <p14:tracePt t="11359" x="7391400" y="1587500"/>
          <p14:tracePt t="11361" x="7562850" y="1587500"/>
          <p14:tracePt t="11374" x="7677150" y="1587500"/>
          <p14:tracePt t="11378" x="7759700" y="1587500"/>
          <p14:tracePt t="11392" x="7816850" y="1587500"/>
          <p14:tracePt t="11408" x="7848600" y="1587500"/>
          <p14:tracePt t="11411" x="7854950" y="1587500"/>
          <p14:tracePt t="11651" x="7842250" y="1587500"/>
          <p14:tracePt t="11663" x="7797800" y="1587500"/>
          <p14:tracePt t="11674" x="7702550" y="1587500"/>
          <p14:tracePt t="11691" x="7550150" y="1568450"/>
          <p14:tracePt t="11708" x="7435850" y="1543050"/>
          <p14:tracePt t="11724" x="7340600" y="1530350"/>
          <p14:tracePt t="11741" x="7315200" y="1524000"/>
          <p14:tracePt t="11758" x="7289800" y="1524000"/>
          <p14:tracePt t="11774" x="7283450" y="1524000"/>
          <p14:tracePt t="11791" x="7277100" y="1524000"/>
          <p14:tracePt t="11811" x="7270750" y="1524000"/>
          <p14:tracePt t="12426" x="0" y="0"/>
        </p14:tracePtLst>
        <p14:tracePtLst>
          <p14:tracePt t="12907" x="5518150" y="1524000"/>
          <p14:tracePt t="13052" x="5549900" y="1524000"/>
          <p14:tracePt t="13066" x="5670550" y="1524000"/>
          <p14:tracePt t="13082" x="5861050" y="1524000"/>
          <p14:tracePt t="13091" x="5962650" y="1524000"/>
          <p14:tracePt t="13108" x="6191250" y="1524000"/>
          <p14:tracePt t="13125" x="6407150" y="1524000"/>
          <p14:tracePt t="13141" x="6584950" y="1524000"/>
          <p14:tracePt t="13157" x="6731000" y="1524000"/>
          <p14:tracePt t="13175" x="6845300" y="1524000"/>
          <p14:tracePt t="13178" x="6902450" y="1524000"/>
          <p14:tracePt t="13191" x="6953250" y="1524000"/>
          <p14:tracePt t="13207" x="7042150" y="1524000"/>
          <p14:tracePt t="13224" x="7118350" y="1504950"/>
          <p14:tracePt t="13226" x="7143750" y="1498600"/>
          <p14:tracePt t="13241" x="7181850" y="1492250"/>
          <p14:tracePt t="13259" x="7194550" y="1485900"/>
          <p14:tracePt t="13274" x="7207250" y="1479550"/>
          <p14:tracePt t="13290" x="7226300" y="1466850"/>
          <p14:tracePt t="13307" x="7232650" y="1466850"/>
          <p14:tracePt t="13324" x="7258050" y="1447800"/>
          <p14:tracePt t="13341" x="7277100" y="1435100"/>
          <p14:tracePt t="13357" x="7308850" y="1428750"/>
          <p14:tracePt t="13374" x="7308850" y="1422400"/>
          <p14:tracePt t="13391" x="7315200" y="1422400"/>
          <p14:tracePt t="13407" x="7321550" y="1416050"/>
          <p14:tracePt t="13426" x="7321550" y="1409700"/>
          <p14:tracePt t="13451" x="7321550" y="1397000"/>
          <p14:tracePt t="13457" x="7315200" y="1390650"/>
          <p14:tracePt t="13473" x="7289800" y="1384300"/>
          <p14:tracePt t="13490" x="7219950" y="1365250"/>
          <p14:tracePt t="13507" x="7099300" y="1333500"/>
          <p14:tracePt t="13523" x="6940550" y="1295400"/>
          <p14:tracePt t="13540" x="6743700" y="1263650"/>
          <p14:tracePt t="13557" x="6553200" y="1225550"/>
          <p14:tracePt t="13574" x="6381750" y="1200150"/>
          <p14:tracePt t="13591" x="6242050" y="1200150"/>
          <p14:tracePt t="13607" x="6108700" y="1200150"/>
          <p14:tracePt t="13609" x="6045200" y="1200150"/>
          <p14:tracePt t="13624" x="5981700" y="1200150"/>
          <p14:tracePt t="13626" x="5911850" y="1200150"/>
          <p14:tracePt t="13640" x="5861050" y="1200150"/>
          <p14:tracePt t="13657" x="5721350" y="1200150"/>
          <p14:tracePt t="13673" x="5676900" y="1200150"/>
          <p14:tracePt t="13690" x="5645150" y="1200150"/>
          <p14:tracePt t="13707" x="5619750" y="1206500"/>
          <p14:tracePt t="13723" x="5607050" y="1212850"/>
          <p14:tracePt t="13740" x="5581650" y="1219200"/>
          <p14:tracePt t="13757" x="5556250" y="1238250"/>
          <p14:tracePt t="13773" x="5537200" y="1263650"/>
          <p14:tracePt t="13790" x="5511800" y="1282700"/>
          <p14:tracePt t="13807" x="5492750" y="1301750"/>
          <p14:tracePt t="13824" x="5486400" y="1308100"/>
          <p14:tracePt t="13841" x="5486400" y="1346200"/>
          <p14:tracePt t="13857" x="5486400" y="1365250"/>
          <p14:tracePt t="13874" x="5486400" y="1397000"/>
          <p14:tracePt t="13890" x="5499100" y="1422400"/>
          <p14:tracePt t="13907" x="5537200" y="1454150"/>
          <p14:tracePt t="13923" x="5619750" y="1498600"/>
          <p14:tracePt t="13941" x="5778500" y="1530350"/>
          <p14:tracePt t="13957" x="5975350" y="1574800"/>
          <p14:tracePt t="13973" x="6197600" y="1606550"/>
          <p14:tracePt t="13990" x="6400800" y="1606550"/>
          <p14:tracePt t="14007" x="6565900" y="1606550"/>
          <p14:tracePt t="14023" x="6686550" y="1606550"/>
          <p14:tracePt t="14026" x="6737350" y="1600200"/>
          <p14:tracePt t="14040" x="6781800" y="1593850"/>
          <p14:tracePt t="14042" x="6813550" y="1593850"/>
          <p14:tracePt t="14057" x="6902450" y="1581150"/>
          <p14:tracePt t="14073" x="6965950" y="1562100"/>
          <p14:tracePt t="14090" x="6997700" y="1549400"/>
          <p14:tracePt t="14107" x="7016750" y="1536700"/>
          <p14:tracePt t="14123" x="7029450" y="1530350"/>
          <p14:tracePt t="14140" x="7035800" y="1524000"/>
          <p14:tracePt t="14157" x="7054850" y="1517650"/>
          <p14:tracePt t="14173" x="7061200" y="1504950"/>
          <p14:tracePt t="14190" x="7067550" y="1498600"/>
          <p14:tracePt t="14207" x="7073900" y="1479550"/>
          <p14:tracePt t="14223" x="7073900" y="1473200"/>
          <p14:tracePt t="14240" x="7073900" y="1466850"/>
          <p14:tracePt t="14257" x="7067550" y="1441450"/>
          <p14:tracePt t="14273" x="7035800" y="1422400"/>
          <p14:tracePt t="14290" x="6978650" y="1403350"/>
          <p14:tracePt t="14307" x="6889750" y="1384300"/>
          <p14:tracePt t="14324" x="6813550" y="1377950"/>
          <p14:tracePt t="14340" x="6743700" y="1377950"/>
          <p14:tracePt t="14357" x="6711950" y="1377950"/>
          <p14:tracePt t="14374" x="6699250" y="1377950"/>
          <p14:tracePt t="14390" x="6692900" y="1377950"/>
          <p14:tracePt t="14407" x="6686550" y="1377950"/>
          <p14:tracePt t="14593" x="0" y="0"/>
        </p14:tracePtLst>
        <p14:tracePtLst>
          <p14:tracePt t="15158" x="8026400" y="1479550"/>
          <p14:tracePt t="15212" x="8032750" y="1492250"/>
          <p14:tracePt t="15230" x="8083550" y="1504950"/>
          <p14:tracePt t="15246" x="8159750" y="1517650"/>
          <p14:tracePt t="15250" x="8223250" y="1536700"/>
          <p14:tracePt t="15262" x="8293100" y="1543050"/>
          <p14:tracePt t="15273" x="8439150" y="1568450"/>
          <p14:tracePt t="15290" x="8578850" y="1568450"/>
          <p14:tracePt t="15307" x="8724900" y="1568450"/>
          <p14:tracePt t="15324" x="8851900" y="1568450"/>
          <p14:tracePt t="15340" x="8978900" y="1568450"/>
          <p14:tracePt t="15357" x="9105900" y="1568450"/>
          <p14:tracePt t="15374" x="9207500" y="1568450"/>
          <p14:tracePt t="15390" x="9264650" y="1568450"/>
          <p14:tracePt t="15394" x="9277350" y="1568450"/>
          <p14:tracePt t="15407" x="9290050" y="1568450"/>
          <p14:tracePt t="15410" x="9296400" y="1568450"/>
          <p14:tracePt t="15531" x="9277350" y="1568450"/>
          <p14:tracePt t="15544" x="9258300" y="1568450"/>
          <p14:tracePt t="15566" x="9194800" y="1568450"/>
          <p14:tracePt t="15569" x="9169400" y="1568450"/>
          <p14:tracePt t="15579" x="9150350" y="1568450"/>
          <p14:tracePt t="15590" x="9144000" y="1568450"/>
          <p14:tracePt t="15606" x="9105900" y="1568450"/>
          <p14:tracePt t="15623" x="9080500" y="1568450"/>
          <p14:tracePt t="15626" x="9061450" y="1568450"/>
          <p14:tracePt t="15640" x="9055100" y="1568450"/>
          <p14:tracePt t="15656" x="9036050" y="1568450"/>
          <p14:tracePt t="16358" x="9042400" y="1568450"/>
          <p14:tracePt t="16378" x="9105900" y="1568450"/>
          <p14:tracePt t="16392" x="9150350" y="1568450"/>
          <p14:tracePt t="16408" x="9264650" y="1568450"/>
          <p14:tracePt t="16423" x="9404350" y="1568450"/>
          <p14:tracePt t="16425" x="9467850" y="1568450"/>
          <p14:tracePt t="16439" x="9531350" y="1568450"/>
          <p14:tracePt t="16441" x="9575800" y="1568450"/>
          <p14:tracePt t="16456" x="9620250" y="1568450"/>
          <p14:tracePt t="16459" x="9639300" y="1568450"/>
          <p14:tracePt t="16473" x="9671050" y="1568450"/>
          <p14:tracePt t="16489" x="9677400" y="1568450"/>
          <p14:tracePt t="16580" x="9664700" y="1568450"/>
          <p14:tracePt t="16596" x="9613900" y="1568450"/>
          <p14:tracePt t="16615" x="9531350" y="1568450"/>
          <p14:tracePt t="16618" x="9474200" y="1568450"/>
          <p14:tracePt t="16629" x="9423400" y="1568450"/>
          <p14:tracePt t="16640" x="9372600" y="1568450"/>
          <p14:tracePt t="16643" x="9328150" y="1568450"/>
          <p14:tracePt t="16656" x="9296400" y="1568450"/>
          <p14:tracePt t="16659" x="9277350" y="1568450"/>
          <p14:tracePt t="16674" x="9271000" y="1568450"/>
          <p14:tracePt t="16788" x="9277350" y="1568450"/>
          <p14:tracePt t="16804" x="9359900" y="1568450"/>
          <p14:tracePt t="16816" x="9423400" y="1568450"/>
          <p14:tracePt t="16817" x="9486900" y="1568450"/>
          <p14:tracePt t="16831" x="9575800" y="1568450"/>
          <p14:tracePt t="16840" x="9658350" y="1568450"/>
          <p14:tracePt t="16856" x="9836150" y="1568450"/>
          <p14:tracePt t="16956" x="10033000" y="1568450"/>
          <p14:tracePt t="16961" x="10020300" y="1568450"/>
          <p14:tracePt t="16972" x="9982200" y="1568450"/>
          <p14:tracePt t="16989" x="9893300" y="1568450"/>
          <p14:tracePt t="17006" x="9785350" y="1568450"/>
          <p14:tracePt t="17022" x="9709150" y="1568450"/>
          <p14:tracePt t="17039" x="9677400" y="1568450"/>
          <p14:tracePt t="17056" x="9664700" y="1568450"/>
          <p14:tracePt t="17057" x="9658350" y="1568450"/>
          <p14:tracePt t="17140" x="9671050" y="1568450"/>
          <p14:tracePt t="17155" x="9721850" y="1568450"/>
          <p14:tracePt t="17172" x="9772650" y="1568450"/>
          <p14:tracePt t="17193" x="9861550" y="1568450"/>
          <p14:tracePt t="17194" x="9906000" y="1568450"/>
          <p14:tracePt t="17206" x="9944100" y="1568450"/>
          <p14:tracePt t="17223" x="10001250" y="1568450"/>
          <p14:tracePt t="17225" x="10013950" y="1568450"/>
          <p14:tracePt t="17239" x="10020300" y="1568450"/>
          <p14:tracePt t="17284" x="10007600" y="1568450"/>
          <p14:tracePt t="17295" x="9969500" y="1568450"/>
          <p14:tracePt t="17306" x="9823450" y="1568450"/>
          <p14:tracePt t="17323" x="9639300" y="1568450"/>
          <p14:tracePt t="17340" x="9505950" y="1568450"/>
          <p14:tracePt t="17357" x="9455150" y="1568450"/>
          <p14:tracePt t="17373" x="9442450" y="1568450"/>
          <p14:tracePt t="17485" x="9461500" y="1568450"/>
          <p14:tracePt t="17500" x="9550400" y="1568450"/>
          <p14:tracePt t="17519" x="9696450" y="1568450"/>
          <p14:tracePt t="17522" x="9772650" y="1568450"/>
          <p14:tracePt t="17532" x="9836150" y="1568450"/>
          <p14:tracePt t="17544" x="9899650" y="1568450"/>
          <p14:tracePt t="17555" x="9963150" y="1568450"/>
          <p14:tracePt t="17572" x="9982200" y="1568450"/>
          <p14:tracePt t="17641" x="9975850" y="1562100"/>
          <p14:tracePt t="17649" x="9969500" y="1562100"/>
          <p14:tracePt t="17658" x="9944100" y="1562100"/>
          <p14:tracePt t="17672" x="9906000" y="1562100"/>
          <p14:tracePt t="17689" x="9893300" y="1562100"/>
          <p14:tracePt t="17778" x="9906000" y="1562100"/>
          <p14:tracePt t="17786" x="9931400" y="1562100"/>
          <p14:tracePt t="17795" x="9956800" y="1562100"/>
          <p14:tracePt t="17805" x="9988550" y="1562100"/>
          <p14:tracePt t="17822" x="10064750" y="1562100"/>
          <p14:tracePt t="17839" x="10121900" y="1562100"/>
          <p14:tracePt t="17841" x="10134600" y="1562100"/>
          <p14:tracePt t="17855" x="10140950" y="1562100"/>
          <p14:tracePt t="17858" x="10147300" y="1562100"/>
          <p14:tracePt t="17913" x="10140950" y="1562100"/>
          <p14:tracePt t="17922" x="10109200" y="1562100"/>
          <p14:tracePt t="17930" x="10058400" y="1562100"/>
          <p14:tracePt t="17939" x="10001250" y="1562100"/>
          <p14:tracePt t="17955" x="9918700" y="1562100"/>
          <p14:tracePt t="17972" x="9874250" y="1562100"/>
          <p14:tracePt t="17989" x="9867900" y="1562100"/>
          <p14:tracePt t="18036" x="9880600" y="1562100"/>
          <p14:tracePt t="18051" x="9963150" y="1562100"/>
          <p14:tracePt t="18068" x="10090150" y="1562100"/>
          <p14:tracePt t="18078" x="10166350" y="1562100"/>
          <p14:tracePt t="18089" x="10293350" y="1562100"/>
          <p14:tracePt t="18106" x="10375900" y="1562100"/>
          <p14:tracePt t="18123" x="10414000" y="1562100"/>
          <p14:tracePt t="19617" x="0" y="0"/>
        </p14:tracePtLst>
        <p14:tracePtLst>
          <p14:tracePt t="21323" x="1574800" y="1663700"/>
          <p14:tracePt t="21387" x="1568450" y="1663700"/>
          <p14:tracePt t="21404" x="1568450" y="1670050"/>
          <p14:tracePt t="21415" x="1568450" y="1682750"/>
          <p14:tracePt t="21426" x="1568450" y="1708150"/>
          <p14:tracePt t="21438" x="1568450" y="1720850"/>
          <p14:tracePt t="21454" x="1574800" y="1746250"/>
          <p14:tracePt t="21471" x="1581150" y="1765300"/>
          <p14:tracePt t="21473" x="1593850" y="1778000"/>
          <p14:tracePt t="21487" x="1606550" y="1790700"/>
          <p14:tracePt t="21504" x="1644650" y="1816100"/>
          <p14:tracePt t="21506" x="1670050" y="1828800"/>
          <p14:tracePt t="21521" x="1739900" y="1841500"/>
          <p14:tracePt t="21537" x="1860550" y="1866900"/>
          <p14:tracePt t="21554" x="2000250" y="1892300"/>
          <p14:tracePt t="21571" x="2152650" y="1898650"/>
          <p14:tracePt t="21587" x="2298700" y="1898650"/>
          <p14:tracePt t="21604" x="2419350" y="1898650"/>
          <p14:tracePt t="21621" x="2501900" y="1898650"/>
          <p14:tracePt t="21638" x="2546350" y="1898650"/>
          <p14:tracePt t="21654" x="2559050" y="1898650"/>
          <p14:tracePt t="21671" x="2565400" y="1898650"/>
          <p14:tracePt t="21687" x="2571750" y="1898650"/>
          <p14:tracePt t="21704" x="2578100" y="1898650"/>
          <p14:tracePt t="21721" x="2584450" y="1898650"/>
          <p14:tracePt t="21754" x="2584450" y="1892300"/>
          <p14:tracePt t="21763" x="2584450" y="1879600"/>
          <p14:tracePt t="21780" x="2584450" y="1860550"/>
          <p14:tracePt t="21796" x="2571750" y="1847850"/>
          <p14:tracePt t="21804" x="2552700" y="1835150"/>
          <p14:tracePt t="21821" x="2520950" y="1797050"/>
          <p14:tracePt t="21838" x="2470150" y="1771650"/>
          <p14:tracePt t="21841" x="2425700" y="1758950"/>
          <p14:tracePt t="21854" x="2387600" y="1746250"/>
          <p14:tracePt t="21872" x="2298700" y="1720850"/>
          <p14:tracePt t="21875" x="2266950" y="1714500"/>
          <p14:tracePt t="21889" x="2203450" y="1701800"/>
          <p14:tracePt t="21905" x="2159000" y="1701800"/>
          <p14:tracePt t="21922" x="2108200" y="1701800"/>
          <p14:tracePt t="21938" x="2063750" y="1701800"/>
          <p14:tracePt t="21955" x="2006600" y="1701800"/>
          <p14:tracePt t="21971" x="1949450" y="1708150"/>
          <p14:tracePt t="21988" x="1892300" y="1714500"/>
          <p14:tracePt t="22004" x="1854200" y="1727200"/>
          <p14:tracePt t="22021" x="1816100" y="1739900"/>
          <p14:tracePt t="22038" x="1797050" y="1746250"/>
          <p14:tracePt t="22054" x="1784350" y="1752600"/>
          <p14:tracePt t="22071" x="1765300" y="1765300"/>
          <p14:tracePt t="22088" x="1752600" y="1778000"/>
          <p14:tracePt t="22090" x="1746250" y="1784350"/>
          <p14:tracePt t="22104" x="1746250" y="1790700"/>
          <p14:tracePt t="22122" x="1746250" y="1809750"/>
          <p14:tracePt t="22138" x="1739900" y="1828800"/>
          <p14:tracePt t="22178" x="1739900" y="1835150"/>
          <p14:tracePt t="22187" x="1739900" y="1854200"/>
          <p14:tracePt t="22204" x="1746250" y="1866900"/>
          <p14:tracePt t="22222" x="1790700" y="1885950"/>
          <p14:tracePt t="22238" x="1866900" y="1905000"/>
          <p14:tracePt t="22255" x="2012950" y="1930400"/>
          <p14:tracePt t="22260" x="2095500" y="1943100"/>
          <p14:tracePt t="22271" x="2159000" y="1943100"/>
          <p14:tracePt t="22287" x="2317750" y="1943100"/>
          <p14:tracePt t="22305" x="2463800" y="1943100"/>
          <p14:tracePt t="22307" x="2533650" y="1936750"/>
          <p14:tracePt t="22321" x="2622550" y="1924050"/>
          <p14:tracePt t="22337" x="2673350" y="1911350"/>
          <p14:tracePt t="22354" x="2705100" y="1905000"/>
          <p14:tracePt t="22372" x="2724150" y="1898650"/>
          <p14:tracePt t="22388" x="2730500" y="1892300"/>
          <p14:tracePt t="22405" x="2743200" y="1892300"/>
          <p14:tracePt t="22438" x="2749550" y="1885950"/>
          <p14:tracePt t="22474" x="2749550" y="1879600"/>
          <p14:tracePt t="22491" x="2749550" y="1873250"/>
          <p14:tracePt t="22499" x="2749550" y="1866900"/>
          <p14:tracePt t="22508" x="2749550" y="1860550"/>
          <p14:tracePt t="22521" x="2749550" y="1847850"/>
          <p14:tracePt t="22537" x="2749550" y="1828800"/>
          <p14:tracePt t="22554" x="2743200" y="1822450"/>
          <p14:tracePt t="22571" x="2736850" y="1803400"/>
          <p14:tracePt t="22587" x="2717800" y="1784350"/>
          <p14:tracePt t="22604" x="2711450" y="1778000"/>
          <p14:tracePt t="22621" x="2692400" y="1771650"/>
          <p14:tracePt t="22638" x="2686050" y="1765300"/>
          <p14:tracePt t="22666" x="2679700" y="1765300"/>
          <p14:tracePt t="23178" x="0" y="0"/>
        </p14:tracePtLst>
        <p14:tracePtLst>
          <p14:tracePt t="24485" x="869950" y="2184400"/>
          <p14:tracePt t="24500" x="869950" y="2190750"/>
          <p14:tracePt t="24522" x="869950" y="2197100"/>
          <p14:tracePt t="24531" x="869950" y="2203450"/>
          <p14:tracePt t="24547" x="869950" y="2209800"/>
          <p14:tracePt t="24564" x="869950" y="2216150"/>
          <p14:tracePt t="24573" x="869950" y="2228850"/>
          <p14:tracePt t="24587" x="869950" y="2247900"/>
          <p14:tracePt t="24603" x="869950" y="2254250"/>
          <p14:tracePt t="24620" x="882650" y="2273300"/>
          <p14:tracePt t="24637" x="908050" y="2292350"/>
          <p14:tracePt t="24654" x="939800" y="2317750"/>
          <p14:tracePt t="24671" x="1009650" y="2343150"/>
          <p14:tracePt t="24673" x="1060450" y="2362200"/>
          <p14:tracePt t="24687" x="1123950" y="2374900"/>
          <p14:tracePt t="24691" x="1200150" y="2393950"/>
          <p14:tracePt t="24704" x="1276350" y="2406650"/>
          <p14:tracePt t="24706" x="1371600" y="2425700"/>
          <p14:tracePt t="24720" x="1466850" y="2444750"/>
          <p14:tracePt t="24737" x="1765300" y="2463800"/>
          <p14:tracePt t="24753" x="1924050" y="2463800"/>
          <p14:tracePt t="24770" x="2038350" y="2463800"/>
          <p14:tracePt t="24787" x="2133600" y="2463800"/>
          <p14:tracePt t="24803" x="2209800" y="2463800"/>
          <p14:tracePt t="24820" x="2298700" y="2451100"/>
          <p14:tracePt t="24837" x="2381250" y="2438400"/>
          <p14:tracePt t="24854" x="2463800" y="2432050"/>
          <p14:tracePt t="24870" x="2546350" y="2425700"/>
          <p14:tracePt t="24873" x="2565400" y="2419350"/>
          <p14:tracePt t="24887" x="2603500" y="2413000"/>
          <p14:tracePt t="24890" x="2622550" y="2413000"/>
          <p14:tracePt t="24903" x="2635250" y="2406650"/>
          <p14:tracePt t="24907" x="2647950" y="2400300"/>
          <p14:tracePt t="24921" x="2660650" y="2393950"/>
          <p14:tracePt t="24937" x="2673350" y="2387600"/>
          <p14:tracePt t="25011" x="2673350" y="2381250"/>
          <p14:tracePt t="25022" x="2673350" y="2374900"/>
          <p14:tracePt t="25037" x="2667000" y="2355850"/>
          <p14:tracePt t="25054" x="2635250" y="2324100"/>
          <p14:tracePt t="25070" x="2584450" y="2298700"/>
          <p14:tracePt t="25074" x="2546350" y="2286000"/>
          <p14:tracePt t="25087" x="2520950" y="2273300"/>
          <p14:tracePt t="25103" x="2482850" y="2260600"/>
          <p14:tracePt t="25106" x="2463800" y="2247900"/>
          <p14:tracePt t="25120" x="2444750" y="2241550"/>
          <p14:tracePt t="25124" x="2425700" y="2228850"/>
          <p14:tracePt t="25138" x="2393950" y="2222500"/>
          <p14:tracePt t="25154" x="2355850" y="2209800"/>
          <p14:tracePt t="25171" x="2317750" y="2190750"/>
          <p14:tracePt t="25187" x="2266950" y="2171700"/>
          <p14:tracePt t="25204" x="2222500" y="2165350"/>
          <p14:tracePt t="25220" x="2171700" y="2152650"/>
          <p14:tracePt t="25236" x="2139950" y="2146300"/>
          <p14:tracePt t="25253" x="2108200" y="2146300"/>
          <p14:tracePt t="25257" x="2095500" y="2139950"/>
          <p14:tracePt t="25270" x="2076450" y="2133600"/>
          <p14:tracePt t="25287" x="2051050" y="2133600"/>
          <p14:tracePt t="25303" x="2000250" y="2133600"/>
          <p14:tracePt t="25305" x="1981200" y="2133600"/>
          <p14:tracePt t="25320" x="1949450" y="2133600"/>
          <p14:tracePt t="25322" x="1924050" y="2133600"/>
          <p14:tracePt t="25336" x="1892300" y="2133600"/>
          <p14:tracePt t="25353" x="1816100" y="2133600"/>
          <p14:tracePt t="25370" x="1771650" y="2133600"/>
          <p14:tracePt t="25386" x="1739900" y="2133600"/>
          <p14:tracePt t="25403" x="1701800" y="2139950"/>
          <p14:tracePt t="25420" x="1644650" y="2152650"/>
          <p14:tracePt t="25437" x="1606550" y="2159000"/>
          <p14:tracePt t="25453" x="1549400" y="2171700"/>
          <p14:tracePt t="25470" x="1485900" y="2178050"/>
          <p14:tracePt t="25486" x="1428750" y="2190750"/>
          <p14:tracePt t="25503" x="1397000" y="2203450"/>
          <p14:tracePt t="25519" x="1365250" y="2216150"/>
          <p14:tracePt t="25522" x="1358900" y="2222500"/>
          <p14:tracePt t="25536" x="1339850" y="2228850"/>
          <p14:tracePt t="25553" x="1333500" y="2235200"/>
          <p14:tracePt t="25569" x="1320800" y="2241550"/>
          <p14:tracePt t="25586" x="1308100" y="2247900"/>
          <p14:tracePt t="25603" x="1301750" y="2260600"/>
          <p14:tracePt t="25619" x="1295400" y="2273300"/>
          <p14:tracePt t="25636" x="1289050" y="2286000"/>
          <p14:tracePt t="25653" x="1289050" y="2292350"/>
          <p14:tracePt t="25673" x="1289050" y="2298700"/>
          <p14:tracePt t="25699" x="1295400" y="2305050"/>
          <p14:tracePt t="25706" x="1301750" y="2311400"/>
          <p14:tracePt t="25719" x="1320800" y="2317750"/>
          <p14:tracePt t="25736" x="1377950" y="2324100"/>
          <p14:tracePt t="25738" x="1435100" y="2330450"/>
          <p14:tracePt t="25753" x="1574800" y="2355850"/>
          <p14:tracePt t="25769" x="1720850" y="2368550"/>
          <p14:tracePt t="25786" x="1879600" y="2368550"/>
          <p14:tracePt t="25803" x="2032000" y="2368550"/>
          <p14:tracePt t="25819" x="2165350" y="2368550"/>
          <p14:tracePt t="25836" x="2254250" y="2368550"/>
          <p14:tracePt t="25853" x="2292350" y="2368550"/>
          <p14:tracePt t="25869" x="2317750" y="2368550"/>
          <p14:tracePt t="25886" x="2330450" y="2368550"/>
          <p14:tracePt t="25903" x="2336800" y="2368550"/>
          <p14:tracePt t="25920" x="2349500" y="2368550"/>
          <p14:tracePt t="25936" x="2368550" y="2368550"/>
          <p14:tracePt t="25953" x="2374900" y="2368550"/>
          <p14:tracePt t="25969" x="2393950" y="2368550"/>
          <p14:tracePt t="25986" x="2425700" y="2368550"/>
          <p14:tracePt t="26003" x="2482850" y="2374900"/>
          <p14:tracePt t="26019" x="2559050" y="2393950"/>
          <p14:tracePt t="26036" x="2679700" y="2413000"/>
          <p14:tracePt t="26053" x="2813050" y="2425700"/>
          <p14:tracePt t="26069" x="2927350" y="2451100"/>
          <p14:tracePt t="26086" x="2997200" y="2463800"/>
          <p14:tracePt t="26103" x="3022600" y="2470150"/>
          <p14:tracePt t="26119" x="3041650" y="2470150"/>
          <p14:tracePt t="26136" x="3054350" y="2470150"/>
          <p14:tracePt t="26138" x="3067050" y="2470150"/>
          <p14:tracePt t="26153" x="3079750" y="2470150"/>
          <p14:tracePt t="26169" x="3098800" y="2470150"/>
          <p14:tracePt t="26186" x="3111500" y="2470150"/>
          <p14:tracePt t="26203" x="3130550" y="2470150"/>
          <p14:tracePt t="26220" x="3136900" y="2470150"/>
          <p14:tracePt t="26236" x="3149600" y="2470150"/>
          <p14:tracePt t="26253" x="3175000" y="2470150"/>
          <p14:tracePt t="26269" x="3200400" y="2470150"/>
          <p14:tracePt t="26286" x="3232150" y="2470150"/>
          <p14:tracePt t="26291" x="3257550" y="2470150"/>
          <p14:tracePt t="26303" x="3276600" y="2470150"/>
          <p14:tracePt t="26319" x="3308350" y="2470150"/>
          <p14:tracePt t="26322" x="3327400" y="2470150"/>
          <p14:tracePt t="26336" x="3340100" y="2470150"/>
          <p14:tracePt t="26339" x="3359150" y="2470150"/>
          <p14:tracePt t="26353" x="3397250" y="2470150"/>
          <p14:tracePt t="26369" x="3448050" y="2470150"/>
          <p14:tracePt t="26387" x="3492500" y="2470150"/>
          <p14:tracePt t="26404" x="3530600" y="2470150"/>
          <p14:tracePt t="26420" x="3536950" y="2470150"/>
          <p14:tracePt t="27009" x="0" y="0"/>
        </p14:tracePtLst>
        <p14:tracePtLst>
          <p14:tracePt t="27653" x="3975100" y="2489200"/>
          <p14:tracePt t="27717" x="3987800" y="2489200"/>
          <p14:tracePt t="27728" x="4019550" y="2489200"/>
          <p14:tracePt t="27736" x="4051300" y="2489200"/>
          <p14:tracePt t="27753" x="4260850" y="2489200"/>
          <p14:tracePt t="27769" x="4432300" y="2489200"/>
          <p14:tracePt t="27785" x="4610100" y="2489200"/>
          <p14:tracePt t="27802" x="4756150" y="2489200"/>
          <p14:tracePt t="27819" x="4826000" y="2489200"/>
          <p14:tracePt t="27836" x="4838700" y="2489200"/>
          <p14:tracePt t="27852" x="4845050" y="2489200"/>
          <p14:tracePt t="27940" x="4832350" y="2489200"/>
          <p14:tracePt t="27955" x="4756150" y="2489200"/>
          <p14:tracePt t="27970" x="4635500" y="2489200"/>
          <p14:tracePt t="27986" x="4489450" y="2489200"/>
          <p14:tracePt t="28002" x="4375150" y="2489200"/>
          <p14:tracePt t="28019" x="4318000" y="2489200"/>
          <p14:tracePt t="28035" x="4305300" y="2489200"/>
          <p14:tracePt t="28125" x="4311650" y="2489200"/>
          <p14:tracePt t="28140" x="4349750" y="2489200"/>
          <p14:tracePt t="28159" x="4413250" y="2489200"/>
          <p14:tracePt t="28162" x="4451350" y="2489200"/>
          <p14:tracePt t="28175" x="4483100" y="2489200"/>
          <p14:tracePt t="28186" x="4521200" y="2489200"/>
          <p14:tracePt t="28203" x="4533900" y="2489200"/>
          <p14:tracePt t="28291" x="4514850" y="2489200"/>
          <p14:tracePt t="28306" x="4483100" y="2489200"/>
          <p14:tracePt t="28320" x="4476750" y="2489200"/>
          <p14:tracePt t="28324" x="4470400" y="2489200"/>
          <p14:tracePt t="28411" x="4495800" y="2489200"/>
          <p14:tracePt t="28427" x="4578350" y="2489200"/>
          <p14:tracePt t="28444" x="4686300" y="2489200"/>
          <p14:tracePt t="28454" x="4743450" y="2489200"/>
          <p14:tracePt t="28469" x="4838700" y="2489200"/>
          <p14:tracePt t="28485" x="4876800" y="2489200"/>
          <p14:tracePt t="28502" x="4889500" y="2489200"/>
          <p14:tracePt t="28553" x="4851400" y="2489200"/>
          <p14:tracePt t="28561" x="4787900" y="2482850"/>
          <p14:tracePt t="28569" x="4705350" y="2470150"/>
          <p14:tracePt t="28585" x="4514850" y="2438400"/>
          <p14:tracePt t="28602" x="4381500" y="2432050"/>
          <p14:tracePt t="28618" x="4330700" y="2432050"/>
          <p14:tracePt t="28635" x="4324350" y="2432050"/>
          <p14:tracePt t="28682" x="4330700" y="2432050"/>
          <p14:tracePt t="28693" x="4362450" y="2432050"/>
          <p14:tracePt t="28708" x="4451350" y="2438400"/>
          <p14:tracePt t="28719" x="4521200" y="2451100"/>
          <p14:tracePt t="28723" x="4591050" y="2457450"/>
          <p14:tracePt t="28735" x="4641850" y="2463800"/>
          <p14:tracePt t="28752" x="4718050" y="2470150"/>
          <p14:tracePt t="28756" x="4730750" y="2476500"/>
          <p14:tracePt t="28770" x="4737100" y="2476500"/>
          <p14:tracePt t="28817" x="4724400" y="2476500"/>
          <p14:tracePt t="28826" x="4686300" y="2476500"/>
          <p14:tracePt t="28835" x="4654550" y="2476500"/>
          <p14:tracePt t="28852" x="4591050" y="2476500"/>
          <p14:tracePt t="28869" x="4559300" y="2476500"/>
          <p14:tracePt t="29051" x="4546600" y="2476500"/>
          <p14:tracePt t="29066" x="4514850" y="2476500"/>
          <p14:tracePt t="29080" x="4483100" y="2476500"/>
          <p14:tracePt t="29092" x="4406900" y="2476500"/>
          <p14:tracePt t="29102" x="4375150" y="2476500"/>
          <p14:tracePt t="29118" x="4343400" y="2476500"/>
          <p14:tracePt t="29135" x="4337050" y="2476500"/>
          <p14:tracePt t="29229" x="4362450" y="2476500"/>
          <p14:tracePt t="29252" x="4489450" y="2476500"/>
          <p14:tracePt t="29265" x="4591050" y="2482850"/>
          <p14:tracePt t="29277" x="4622800" y="2482850"/>
          <p14:tracePt t="29285" x="4629150" y="2482850"/>
          <p14:tracePt t="29302" x="4641850" y="2482850"/>
          <p14:tracePt t="29339" x="4610100" y="2482850"/>
          <p14:tracePt t="29346" x="4552950" y="2482850"/>
          <p14:tracePt t="29356" x="4470400" y="2482850"/>
          <p14:tracePt t="29369" x="4298950" y="2482850"/>
          <p14:tracePt t="29385" x="4171950" y="2482850"/>
          <p14:tracePt t="29402" x="4140200" y="2482850"/>
          <p14:tracePt t="29419" x="4133850" y="2482850"/>
          <p14:tracePt t="29491" x="4146550" y="2482850"/>
          <p14:tracePt t="29505" x="4216400" y="2482850"/>
          <p14:tracePt t="29520" x="4267200" y="2482850"/>
          <p14:tracePt t="29524" x="4330700" y="2482850"/>
          <p14:tracePt t="29535" x="4381500" y="2482850"/>
          <p14:tracePt t="29552" x="4502150" y="2482850"/>
          <p14:tracePt t="29554" x="4546600" y="2482850"/>
          <p14:tracePt t="29568" x="4578350" y="2482850"/>
          <p14:tracePt t="29585" x="4597400" y="2482850"/>
          <p14:tracePt t="29651" x="4584700" y="2482850"/>
          <p14:tracePt t="29663" x="4546600" y="2482850"/>
          <p14:tracePt t="29678" x="4432300" y="2482850"/>
          <p14:tracePt t="29693" x="4305300" y="2482850"/>
          <p14:tracePt t="29698" x="4260850" y="2482850"/>
          <p14:tracePt t="29712" x="4235450" y="2482850"/>
          <p14:tracePt t="29722" x="4222750" y="2482850"/>
          <p14:tracePt t="29787" x="4254500" y="2482850"/>
          <p14:tracePt t="29800" x="4298950" y="2482850"/>
          <p14:tracePt t="29815" x="4438650" y="2482850"/>
          <p14:tracePt t="29819" x="4521200" y="2482850"/>
          <p14:tracePt t="29830" x="4603750" y="2482850"/>
          <p14:tracePt t="29842" x="4775200" y="2482850"/>
          <p14:tracePt t="29852" x="4819650" y="2482850"/>
          <p14:tracePt t="29868" x="4851400" y="2482850"/>
          <p14:tracePt t="29885" x="4857750" y="2482850"/>
          <p14:tracePt t="30315" x="0" y="0"/>
        </p14:tracePtLst>
        <p14:tracePtLst>
          <p14:tracePt t="30863" x="4908550" y="2362200"/>
          <p14:tracePt t="30973" x="4933950" y="2362200"/>
          <p14:tracePt t="30993" x="5124450" y="2362200"/>
          <p14:tracePt t="31007" x="5219700" y="2362200"/>
          <p14:tracePt t="31009" x="5321300" y="2362200"/>
          <p14:tracePt t="31021" x="5435600" y="2362200"/>
          <p14:tracePt t="31036" x="5683250" y="2362200"/>
          <p14:tracePt t="31052" x="5924550" y="2362200"/>
          <p14:tracePt t="31068" x="6134100" y="2362200"/>
          <p14:tracePt t="31084" x="6305550" y="2362200"/>
          <p14:tracePt t="31101" x="6413500" y="2362200"/>
          <p14:tracePt t="31118" x="6470650" y="2362200"/>
          <p14:tracePt t="31134" x="6496050" y="2362200"/>
          <p14:tracePt t="31151" x="6508750" y="2362200"/>
          <p14:tracePt t="31168" x="6515100" y="2362200"/>
          <p14:tracePt t="31185" x="6527800" y="2362200"/>
          <p14:tracePt t="31201" x="6553200" y="2362200"/>
          <p14:tracePt t="31218" x="6565900" y="2362200"/>
          <p14:tracePt t="31235" x="6578600" y="2362200"/>
          <p14:tracePt t="31251" x="6604000" y="2362200"/>
          <p14:tracePt t="31268" x="6629400" y="2362200"/>
          <p14:tracePt t="31284" x="6654800" y="2362200"/>
          <p14:tracePt t="31301" x="6673850" y="2362200"/>
          <p14:tracePt t="31318" x="6680200" y="2362200"/>
          <p14:tracePt t="31922" x="0" y="0"/>
        </p14:tracePtLst>
        <p14:tracePtLst>
          <p14:tracePt t="34423" x="8153400" y="2139950"/>
          <p14:tracePt t="34440" x="8140700" y="2146300"/>
          <p14:tracePt t="34452" x="8134350" y="2152650"/>
          <p14:tracePt t="34467" x="8121650" y="2190750"/>
          <p14:tracePt t="34483" x="8115300" y="2222500"/>
          <p14:tracePt t="34501" x="8115300" y="2266950"/>
          <p14:tracePt t="34517" x="8115300" y="2298700"/>
          <p14:tracePt t="34533" x="8115300" y="2336800"/>
          <p14:tracePt t="34550" x="8134350" y="2368550"/>
          <p14:tracePt t="34566" x="8172450" y="2393950"/>
          <p14:tracePt t="34583" x="8242300" y="2438400"/>
          <p14:tracePt t="34585" x="8299450" y="2463800"/>
          <p14:tracePt t="34600" x="8356600" y="2489200"/>
          <p14:tracePt t="34602" x="8420100" y="2501900"/>
          <p14:tracePt t="34617" x="8572500" y="2527300"/>
          <p14:tracePt t="34633" x="8712200" y="2533650"/>
          <p14:tracePt t="34650" x="8807450" y="2533650"/>
          <p14:tracePt t="34666" x="8851900" y="2533650"/>
          <p14:tracePt t="34684" x="8870950" y="2533650"/>
          <p14:tracePt t="34700" x="8883650" y="2527300"/>
          <p14:tracePt t="34717" x="8896350" y="2520950"/>
          <p14:tracePt t="34733" x="8902700" y="2508250"/>
          <p14:tracePt t="34750" x="8902700" y="2501900"/>
          <p14:tracePt t="34766" x="8915400" y="2489200"/>
          <p14:tracePt t="34783" x="8915400" y="2482850"/>
          <p14:tracePt t="34816" x="8915400" y="2476500"/>
          <p14:tracePt t="34834" x="8915400" y="2470150"/>
          <p14:tracePt t="34891" x="8915400" y="2463800"/>
          <p14:tracePt t="34907" x="8915400" y="2457450"/>
          <p14:tracePt t="34916" x="8915400" y="2451100"/>
          <p14:tracePt t="34938" x="8915400" y="2444750"/>
          <p14:tracePt t="34951" x="8915400" y="2438400"/>
          <p14:tracePt t="34967" x="8915400" y="2425700"/>
          <p14:tracePt t="34971" x="8915400" y="2419350"/>
          <p14:tracePt t="34984" x="8915400" y="2406650"/>
          <p14:tracePt t="35002" x="8909050" y="2374900"/>
          <p14:tracePt t="35020" x="8902700" y="2362200"/>
          <p14:tracePt t="35033" x="8896350" y="2355850"/>
          <p14:tracePt t="35258" x="8896350" y="2349500"/>
          <p14:tracePt t="35270" x="8902700" y="2343150"/>
          <p14:tracePt t="35283" x="8934450" y="2336800"/>
          <p14:tracePt t="35300" x="8978900" y="2324100"/>
          <p14:tracePt t="35316" x="9029700" y="2305050"/>
          <p14:tracePt t="35333" x="9061450" y="2286000"/>
          <p14:tracePt t="35350" x="9093200" y="2273300"/>
          <p14:tracePt t="35366" x="9099550" y="2266950"/>
          <p14:tracePt t="35383" x="9105900" y="2260600"/>
          <p14:tracePt t="35400" x="9112250" y="2260600"/>
          <p14:tracePt t="35416" x="9118600" y="2260600"/>
          <p14:tracePt t="35443" x="9118600" y="2254250"/>
          <p14:tracePt t="35595" x="9118600" y="2260600"/>
          <p14:tracePt t="35609" x="9118600" y="2273300"/>
          <p14:tracePt t="35612" x="9118600" y="2286000"/>
          <p14:tracePt t="35622" x="9118600" y="2298700"/>
          <p14:tracePt t="35633" x="9124950" y="2343150"/>
          <p14:tracePt t="35649" x="9144000" y="2362200"/>
          <p14:tracePt t="35666" x="9182100" y="2387600"/>
          <p14:tracePt t="35683" x="9213850" y="2406650"/>
          <p14:tracePt t="35700" x="9239250" y="2406650"/>
          <p14:tracePt t="35717" x="9277350" y="2406650"/>
          <p14:tracePt t="35733" x="9309100" y="2406650"/>
          <p14:tracePt t="35750" x="9328150" y="2400300"/>
          <p14:tracePt t="35753" x="9334500" y="2400300"/>
          <p14:tracePt t="35766" x="9340850" y="2393950"/>
          <p14:tracePt t="35783" x="9353550" y="2381250"/>
          <p14:tracePt t="35785" x="9359900" y="2368550"/>
          <p14:tracePt t="35799" x="9366250" y="2362200"/>
          <p14:tracePt t="36658" x="0" y="0"/>
        </p14:tracePtLst>
        <p14:tracePtLst>
          <p14:tracePt t="37799" x="1187450" y="2647950"/>
          <p14:tracePt t="37836" x="1181100" y="2647950"/>
          <p14:tracePt t="37859" x="1181100" y="2686050"/>
          <p14:tracePt t="37873" x="1181100" y="2724150"/>
          <p14:tracePt t="37883" x="1181100" y="2755900"/>
          <p14:tracePt t="37899" x="1193800" y="2787650"/>
          <p14:tracePt t="37916" x="1206500" y="2813050"/>
          <p14:tracePt t="37932" x="1212850" y="2819400"/>
          <p14:tracePt t="37950" x="1219200" y="2819400"/>
          <p14:tracePt t="37967" x="1231900" y="2832100"/>
          <p14:tracePt t="37970" x="1244600" y="2832100"/>
          <p14:tracePt t="38000" x="1257300" y="2832100"/>
          <p14:tracePt t="38017" x="1276350" y="2832100"/>
          <p14:tracePt t="38019" x="1289050" y="2832100"/>
          <p14:tracePt t="38034" x="1314450" y="2832100"/>
          <p14:tracePt t="38049" x="1346200" y="2832100"/>
          <p14:tracePt t="38066" x="1390650" y="2832100"/>
          <p14:tracePt t="38082" x="1422400" y="2832100"/>
          <p14:tracePt t="38099" x="1441450" y="2832100"/>
          <p14:tracePt t="38115" x="1460500" y="2832100"/>
          <p14:tracePt t="38132" x="1473200" y="2813050"/>
          <p14:tracePt t="38149" x="1479550" y="2800350"/>
          <p14:tracePt t="38165" x="1479550" y="2774950"/>
          <p14:tracePt t="38182" x="1479550" y="2755900"/>
          <p14:tracePt t="38185" x="1479550" y="2736850"/>
          <p14:tracePt t="38216" x="1479550" y="2730500"/>
          <p14:tracePt t="38241" x="1479550" y="2724150"/>
          <p14:tracePt t="38299" x="1466850" y="2724150"/>
          <p14:tracePt t="38305" x="1466850" y="2730500"/>
          <p14:tracePt t="38315" x="1460500" y="2730500"/>
          <p14:tracePt t="38332" x="1454150" y="2762250"/>
          <p14:tracePt t="38349" x="1447800" y="2787650"/>
          <p14:tracePt t="38365" x="1441450" y="2806700"/>
          <p14:tracePt t="38382" x="1441450" y="2825750"/>
          <p14:tracePt t="38398" x="1441450" y="2844800"/>
          <p14:tracePt t="38465" x="1447800" y="2851150"/>
          <p14:tracePt t="38505" x="1454150" y="2851150"/>
          <p14:tracePt t="38515" x="1454150" y="2844800"/>
          <p14:tracePt t="38521" x="1460500" y="2825750"/>
          <p14:tracePt t="38532" x="1460500" y="2806700"/>
          <p14:tracePt t="38549" x="1460500" y="2762250"/>
          <p14:tracePt t="38565" x="1460500" y="2717800"/>
          <p14:tracePt t="38582" x="1460500" y="2686050"/>
          <p14:tracePt t="38598" x="1454150" y="2673350"/>
          <p14:tracePt t="38684" x="1441450" y="2673350"/>
          <p14:tracePt t="38695" x="1428750" y="2698750"/>
          <p14:tracePt t="38706" x="1409700" y="2762250"/>
          <p14:tracePt t="38715" x="1403350" y="2787650"/>
          <p14:tracePt t="38732" x="1397000" y="2813050"/>
          <p14:tracePt t="38748" x="1397000" y="2832100"/>
          <p14:tracePt t="38766" x="1397000" y="2838450"/>
          <p14:tracePt t="38876" x="1397000" y="2832100"/>
          <p14:tracePt t="38891" x="1397000" y="2806700"/>
          <p14:tracePt t="38907" x="1397000" y="2781300"/>
          <p14:tracePt t="38921" x="1397000" y="2762250"/>
          <p14:tracePt t="38948" x="1397000" y="2749550"/>
          <p14:tracePt t="38965" x="1397000" y="2743200"/>
          <p14:tracePt t="39076" x="1397000" y="2749550"/>
          <p14:tracePt t="39092" x="1390650" y="2794000"/>
          <p14:tracePt t="39113" x="1384300" y="2806700"/>
          <p14:tracePt t="39116" x="1384300" y="2813050"/>
          <p14:tracePt t="39227" x="1384300" y="2800350"/>
          <p14:tracePt t="39243" x="1384300" y="2768600"/>
          <p14:tracePt t="39259" x="1384300" y="2743200"/>
          <p14:tracePt t="39271" x="1384300" y="2724150"/>
          <p14:tracePt t="39282" x="1384300" y="2717800"/>
          <p14:tracePt t="39294" x="1384300" y="2711450"/>
          <p14:tracePt t="39338" x="1384300" y="2705100"/>
          <p14:tracePt t="39372" x="1384300" y="2711450"/>
          <p14:tracePt t="39383" x="1384300" y="2717800"/>
          <p14:tracePt t="39399" x="1371600" y="2762250"/>
          <p14:tracePt t="39415" x="1371600" y="2774950"/>
          <p14:tracePt t="39419" x="1371600" y="2787650"/>
          <p14:tracePt t="39548" x="1371600" y="2774950"/>
          <p14:tracePt t="39567" x="1371600" y="2755900"/>
          <p14:tracePt t="39581" x="1371600" y="2743200"/>
          <p14:tracePt t="39599" x="1371600" y="2730500"/>
          <p14:tracePt t="39677" x="1371600" y="2736850"/>
          <p14:tracePt t="39689" x="1371600" y="2762250"/>
          <p14:tracePt t="39691" x="1371600" y="2794000"/>
          <p14:tracePt t="39704" x="1371600" y="2813050"/>
          <p14:tracePt t="39717" x="1371600" y="2844800"/>
          <p14:tracePt t="39733" x="1371600" y="2857500"/>
          <p14:tracePt t="39750" x="1371600" y="2863850"/>
          <p14:tracePt t="39827" x="1371600" y="2857500"/>
          <p14:tracePt t="39838" x="1371600" y="2851150"/>
          <p14:tracePt t="39849" x="1371600" y="2819400"/>
          <p14:tracePt t="39865" x="1371600" y="2800350"/>
          <p14:tracePt t="39882" x="1371600" y="2794000"/>
          <p14:tracePt t="40162" x="0" y="0"/>
        </p14:tracePtLst>
        <p14:tracePtLst>
          <p14:tracePt t="41628" x="6578600" y="3746500"/>
          <p14:tracePt t="41709" x="6591300" y="3746500"/>
          <p14:tracePt t="41724" x="6642100" y="3746500"/>
          <p14:tracePt t="41737" x="6737350" y="3746500"/>
          <p14:tracePt t="41748" x="6788150" y="3746500"/>
          <p14:tracePt t="41764" x="6896100" y="3746500"/>
          <p14:tracePt t="41782" x="7004050" y="3746500"/>
          <p14:tracePt t="41798" x="7054850" y="3746500"/>
          <p14:tracePt t="41814" x="7067550" y="3746500"/>
          <p14:tracePt t="41931" x="7061200" y="3746500"/>
          <p14:tracePt t="41942" x="7042150" y="3746500"/>
          <p14:tracePt t="41955" x="6953250" y="3746500"/>
          <p14:tracePt t="41971" x="6838950" y="3746500"/>
          <p14:tracePt t="41981" x="6781800" y="3746500"/>
          <p14:tracePt t="41998" x="6699250" y="3746500"/>
          <p14:tracePt t="42015" x="6661150" y="3746500"/>
          <p14:tracePt t="42031" x="6654800" y="3746500"/>
          <p14:tracePt t="42205" x="6661150" y="3746500"/>
          <p14:tracePt t="42216" x="6673850" y="3746500"/>
          <p14:tracePt t="42232" x="6718300" y="3746500"/>
          <p14:tracePt t="42235" x="6731000" y="3746500"/>
          <p14:tracePt t="42248" x="6750050" y="3746500"/>
          <p14:tracePt t="42252" x="6762750" y="3746500"/>
          <p14:tracePt t="42265" x="6775450" y="3746500"/>
          <p14:tracePt t="42388" x="6769100" y="3746500"/>
          <p14:tracePt t="42397" x="6750050" y="3746500"/>
          <p14:tracePt t="42414" x="6718300" y="3746500"/>
          <p14:tracePt t="42418" x="6692900" y="3746500"/>
          <p14:tracePt t="42431" x="6673850" y="3746500"/>
          <p14:tracePt t="42447" x="6661150" y="3746500"/>
          <p14:tracePt t="42465" x="6654800" y="3746500"/>
          <p14:tracePt t="42597" x="6661150" y="3746500"/>
          <p14:tracePt t="42611" x="6686550" y="3746500"/>
          <p14:tracePt t="42626" x="6711950" y="3746500"/>
          <p14:tracePt t="42636" x="6724650" y="3746500"/>
          <p14:tracePt t="42647" x="6731000" y="3746500"/>
          <p14:tracePt t="42664" x="6743700" y="3746500"/>
          <p14:tracePt t="42866" x="6731000" y="3746500"/>
          <p14:tracePt t="42874" x="6711950" y="3746500"/>
          <p14:tracePt t="42883" x="6692900" y="3746500"/>
          <p14:tracePt t="42897" x="6642100" y="3746500"/>
          <p14:tracePt t="42914" x="6591300" y="3746500"/>
          <p14:tracePt t="42930" x="6572250" y="3746500"/>
          <p14:tracePt t="42947" x="6559550" y="3746500"/>
          <p14:tracePt t="43084" x="6578600" y="3746500"/>
          <p14:tracePt t="43101" x="6616700" y="3746500"/>
          <p14:tracePt t="43115" x="6673850" y="3746500"/>
          <p14:tracePt t="43130" x="6705600" y="3746500"/>
          <p14:tracePt t="43147" x="6718300" y="3746500"/>
          <p14:tracePt t="43164" x="6737350" y="3746500"/>
          <p14:tracePt t="43457" x="0" y="0"/>
        </p14:tracePtLst>
        <p14:tracePtLst>
          <p14:tracePt t="45163" x="7931150" y="3994150"/>
          <p14:tracePt t="45187" x="7931150" y="4000500"/>
          <p14:tracePt t="45195" x="7931150" y="4013200"/>
          <p14:tracePt t="45204" x="7931150" y="4032250"/>
          <p14:tracePt t="45213" x="7931150" y="4057650"/>
          <p14:tracePt t="45230" x="7931150" y="4108450"/>
          <p14:tracePt t="45247" x="7931150" y="4165600"/>
          <p14:tracePt t="45251" x="7937500" y="4184650"/>
          <p14:tracePt t="45264" x="7950200" y="4203700"/>
          <p14:tracePt t="45280" x="7981950" y="4235450"/>
          <p14:tracePt t="45297" x="8001000" y="4248150"/>
          <p14:tracePt t="45313" x="8007350" y="4248150"/>
          <p14:tracePt t="45330" x="8045450" y="4248150"/>
          <p14:tracePt t="45346" x="8083550" y="4235450"/>
          <p14:tracePt t="45363" x="8121650" y="4191000"/>
          <p14:tracePt t="45379" x="8147050" y="4133850"/>
          <p14:tracePt t="45396" x="8153400" y="4089400"/>
          <p14:tracePt t="45413" x="8153400" y="4032250"/>
          <p14:tracePt t="45429" x="8153400" y="4000500"/>
          <p14:tracePt t="45446" x="8153400" y="3981450"/>
          <p14:tracePt t="45501" x="8153400" y="3975100"/>
          <p14:tracePt t="45517" x="8140700" y="3994150"/>
          <p14:tracePt t="45531" x="8102600" y="4076700"/>
          <p14:tracePt t="45546" x="8064500" y="4159250"/>
          <p14:tracePt t="45555" x="8058150" y="4197350"/>
          <p14:tracePt t="45564" x="8058150" y="4203700"/>
          <p14:tracePt t="45580" x="8058150" y="4229100"/>
          <p14:tracePt t="45658" x="8058150" y="4222750"/>
          <p14:tracePt t="45670" x="8058150" y="4191000"/>
          <p14:tracePt t="45682" x="8064500" y="4121150"/>
          <p14:tracePt t="45696" x="8064500" y="4089400"/>
          <p14:tracePt t="45698" x="8064500" y="4057650"/>
          <p14:tracePt t="45713" x="8064500" y="4019550"/>
          <p14:tracePt t="45730" x="8064500" y="4006850"/>
          <p14:tracePt t="45747" x="8064500" y="4000500"/>
          <p14:tracePt t="45797" x="8058150" y="4006850"/>
          <p14:tracePt t="45810" x="8045450" y="4064000"/>
          <p14:tracePt t="45826" x="8032750" y="4133850"/>
          <p14:tracePt t="45844" x="8026400" y="4171950"/>
          <p14:tracePt t="45857" x="8026400" y="4178300"/>
          <p14:tracePt t="45859" x="8026400" y="4184650"/>
          <p14:tracePt t="45940" x="8026400" y="4171950"/>
          <p14:tracePt t="45952" x="8026400" y="4146550"/>
          <p14:tracePt t="45964" x="8026400" y="4108450"/>
          <p14:tracePt t="45981" x="8013700" y="4070350"/>
          <p14:tracePt t="45986" x="8007350" y="4064000"/>
          <p14:tracePt t="46002" x="8007350" y="4057650"/>
          <p14:tracePt t="46060" x="8001000" y="4070350"/>
          <p14:tracePt t="46075" x="7988300" y="4121150"/>
          <p14:tracePt t="46087" x="7988300" y="4140200"/>
          <p14:tracePt t="46096" x="7988300" y="4152900"/>
          <p14:tracePt t="46098" x="7988300" y="4165600"/>
          <p14:tracePt t="46113" x="7981950" y="4171950"/>
          <p14:tracePt t="46188" x="7981950" y="4165600"/>
          <p14:tracePt t="46202" x="7981950" y="4133850"/>
          <p14:tracePt t="46218" x="7981950" y="4108450"/>
          <p14:tracePt t="46234" x="7975600" y="4083050"/>
          <p14:tracePt t="46314" x="7969250" y="4089400"/>
          <p14:tracePt t="46322" x="7962900" y="4114800"/>
          <p14:tracePt t="46332" x="7962900" y="4121150"/>
          <p14:tracePt t="46347" x="7962900" y="4146550"/>
          <p14:tracePt t="46362" x="7962900" y="4152900"/>
          <p14:tracePt t="46437" x="7962900" y="4133850"/>
          <p14:tracePt t="46448" x="7962900" y="4127500"/>
          <p14:tracePt t="46463" x="7962900" y="4102100"/>
          <p14:tracePt t="46480" x="7962900" y="4083050"/>
          <p14:tracePt t="46483" x="7962900" y="4076700"/>
          <p14:tracePt t="46555" x="7962900" y="4083050"/>
          <p14:tracePt t="46567" x="7962900" y="4102100"/>
          <p14:tracePt t="46581" x="7962900" y="4127500"/>
          <p14:tracePt t="46596" x="7962900" y="4140200"/>
          <p14:tracePt t="46691" x="7962900" y="4133850"/>
          <p14:tracePt t="46703" x="7962900" y="4121150"/>
          <p14:tracePt t="46717" x="7956550" y="4095750"/>
          <p14:tracePt t="46734" x="7956550" y="4083050"/>
          <p14:tracePt t="46748" x="7956550" y="4070350"/>
          <p14:tracePt t="46827" x="7956550" y="4089400"/>
          <p14:tracePt t="46835" x="7956550" y="4102100"/>
          <p14:tracePt t="46846" x="7956550" y="4108450"/>
          <p14:tracePt t="46863" x="7956550" y="4114800"/>
          <p14:tracePt t="46976" x="7962900" y="4057650"/>
          <p14:tracePt t="46980" x="7962900" y="4044950"/>
          <p14:tracePt t="46996" x="7962900" y="4038600"/>
          <p14:tracePt t="47067" x="7962900" y="4057650"/>
          <p14:tracePt t="47082" x="7962900" y="4095750"/>
          <p14:tracePt t="47097" x="7962900" y="4108450"/>
          <p14:tracePt t="47112" x="7962900" y="4114800"/>
          <p14:tracePt t="47204" x="7969250" y="4102100"/>
          <p14:tracePt t="47218" x="7969250" y="4076700"/>
          <p14:tracePt t="47231" x="7969250" y="4057650"/>
          <p14:tracePt t="47247" x="7969250" y="4038600"/>
          <p14:tracePt t="47252" x="7969250" y="4032250"/>
          <p14:tracePt t="47339" x="7969250" y="4044950"/>
          <p14:tracePt t="47351" x="7969250" y="4051300"/>
          <p14:tracePt t="47364" x="7969250" y="4083050"/>
          <p14:tracePt t="47379" x="7969250" y="4095750"/>
          <p14:tracePt t="47403" x="7969250" y="4102100"/>
          <p14:tracePt t="47539" x="7975600" y="4102100"/>
          <p14:tracePt t="47555" x="7975600" y="4095750"/>
          <p14:tracePt t="47683" x="7975600" y="4102100"/>
          <p14:tracePt t="47695" x="7981950" y="4108450"/>
          <p14:tracePt t="47994" x="0" y="0"/>
        </p14:tracePtLst>
        <p14:tracePtLst>
          <p14:tracePt t="48586" x="7861300" y="3987800"/>
          <p14:tracePt t="48644" x="7861300" y="3994150"/>
          <p14:tracePt t="48661" x="7861300" y="4038600"/>
          <p14:tracePt t="48676" x="7861300" y="4095750"/>
          <p14:tracePt t="48692" x="7861300" y="4133850"/>
          <p14:tracePt t="48703" x="7861300" y="4152900"/>
          <p14:tracePt t="48712" x="7867650" y="4171950"/>
          <p14:tracePt t="48729" x="7893050" y="4197350"/>
          <p14:tracePt t="48745" x="7912100" y="4216400"/>
          <p14:tracePt t="48762" x="7937500" y="4229100"/>
          <p14:tracePt t="48779" x="7950200" y="4229100"/>
          <p14:tracePt t="48796" x="7969250" y="4229100"/>
          <p14:tracePt t="48812" x="7981950" y="4229100"/>
          <p14:tracePt t="48828" x="8001000" y="4216400"/>
          <p14:tracePt t="48845" x="8013700" y="4191000"/>
          <p14:tracePt t="48862" x="8020050" y="4146550"/>
          <p14:tracePt t="48878" x="8020050" y="4121150"/>
          <p14:tracePt t="48895" x="8020050" y="4089400"/>
          <p14:tracePt t="48912" x="8020050" y="4064000"/>
          <p14:tracePt t="48913" x="8020050" y="4057650"/>
          <p14:tracePt t="48929" x="8020050" y="4044950"/>
          <p14:tracePt t="48945" x="8020050" y="4032250"/>
          <p14:tracePt t="48962" x="8020050" y="4019550"/>
          <p14:tracePt t="49002" x="8013700" y="4019550"/>
          <p14:tracePt t="49017" x="8007350" y="4019550"/>
          <p14:tracePt t="49034" x="8001000" y="4019550"/>
          <p14:tracePt t="49043" x="7994650" y="4019550"/>
          <p14:tracePt t="49050" x="7988300" y="4019550"/>
          <p14:tracePt t="49065" x="7975600" y="4019550"/>
          <p14:tracePt t="49082" x="7962900" y="4019550"/>
          <p14:tracePt t="49098" x="7956550" y="4025900"/>
          <p14:tracePt t="49111" x="7950200" y="4032250"/>
          <p14:tracePt t="49128" x="7943850" y="4044950"/>
          <p14:tracePt t="49129" x="7943850" y="4057650"/>
          <p14:tracePt t="49145" x="7943850" y="4095750"/>
          <p14:tracePt t="49162" x="7943850" y="4127500"/>
          <p14:tracePt t="49178" x="7943850" y="4146550"/>
          <p14:tracePt t="49195" x="7956550" y="4184650"/>
          <p14:tracePt t="49211" x="7981950" y="4203700"/>
          <p14:tracePt t="49228" x="7994650" y="4222750"/>
          <p14:tracePt t="49245" x="8001000" y="4222750"/>
          <p14:tracePt t="49262" x="8020050" y="4222750"/>
          <p14:tracePt t="49278" x="8045450" y="4222750"/>
          <p14:tracePt t="49295" x="8070850" y="4203700"/>
          <p14:tracePt t="49298" x="8089900" y="4184650"/>
          <p14:tracePt t="49311" x="8096250" y="4165600"/>
          <p14:tracePt t="49313" x="8108950" y="4140200"/>
          <p14:tracePt t="49328" x="8115300" y="4114800"/>
          <p14:tracePt t="49331" x="8121650" y="4108450"/>
          <p14:tracePt t="49345" x="8121650" y="4083050"/>
          <p14:tracePt t="49362" x="8121650" y="4076700"/>
          <p14:tracePt t="49378" x="8121650" y="4070350"/>
          <p14:tracePt t="49395" x="8121650" y="4064000"/>
          <p14:tracePt t="49411" x="8121650" y="4057650"/>
          <p14:tracePt t="49466" x="8108950" y="4057650"/>
          <p14:tracePt t="49473" x="8102600" y="4064000"/>
          <p14:tracePt t="49483" x="8102600" y="4070350"/>
          <p14:tracePt t="49495" x="8102600" y="4076700"/>
          <p14:tracePt t="49512" x="8102600" y="4089400"/>
          <p14:tracePt t="49514" x="8102600" y="4095750"/>
          <p14:tracePt t="49635" x="8089900" y="4095750"/>
          <p14:tracePt t="49651" x="8077200" y="4089400"/>
          <p14:tracePt t="49669" x="8064500" y="4083050"/>
          <p14:tracePt t="49685" x="8058150" y="4070350"/>
          <p14:tracePt t="49715" x="8051800" y="4070350"/>
          <p14:tracePt t="49723" x="8045450" y="4070350"/>
          <p14:tracePt t="49746" x="8039100" y="4070350"/>
          <p14:tracePt t="49754" x="8020050" y="4070350"/>
          <p14:tracePt t="49762" x="8013700" y="4083050"/>
          <p14:tracePt t="49778" x="7994650" y="4102100"/>
          <p14:tracePt t="49795" x="7981950" y="4133850"/>
          <p14:tracePt t="49811" x="7981950" y="4146550"/>
          <p14:tracePt t="49828" x="7981950" y="4159250"/>
          <p14:tracePt t="49845" x="7981950" y="4171950"/>
          <p14:tracePt t="49882" x="7988300" y="4171950"/>
          <p14:tracePt t="49898" x="7994650" y="4171950"/>
          <p14:tracePt t="49914" x="8001000" y="4171950"/>
          <p14:tracePt t="49922" x="8007350" y="4165600"/>
          <p14:tracePt t="49930" x="8013700" y="4159250"/>
          <p14:tracePt t="49945" x="8013700" y="4133850"/>
          <p14:tracePt t="49961" x="8020050" y="4102100"/>
          <p14:tracePt t="49978" x="8020050" y="4076700"/>
          <p14:tracePt t="49995" x="8013700" y="4038600"/>
          <p14:tracePt t="50012" x="8001000" y="4013200"/>
          <p14:tracePt t="50028" x="7988300" y="4000500"/>
          <p14:tracePt t="50092" x="7981950" y="4000500"/>
          <p14:tracePt t="50103" x="7975600" y="4000500"/>
          <p14:tracePt t="50115" x="7956550" y="4013200"/>
          <p14:tracePt t="50130" x="7950200" y="4044950"/>
          <p14:tracePt t="50145" x="7950200" y="4076700"/>
          <p14:tracePt t="50161" x="7950200" y="4089400"/>
          <p14:tracePt t="50178" x="7950200" y="4095750"/>
          <p14:tracePt t="50275" x="7950200" y="4083050"/>
          <p14:tracePt t="50290" x="7943850" y="4064000"/>
          <p14:tracePt t="50307" x="7931150" y="4051300"/>
          <p14:tracePt t="50321" x="7924800" y="4038600"/>
          <p14:tracePt t="50388" x="7918450" y="4038600"/>
          <p14:tracePt t="50400" x="7912100" y="4044950"/>
          <p14:tracePt t="50413" x="7912100" y="4070350"/>
          <p14:tracePt t="50429" x="7912100" y="4095750"/>
          <p14:tracePt t="50445" x="7918450" y="4121150"/>
          <p14:tracePt t="50461" x="7931150" y="4133850"/>
          <p14:tracePt t="50478" x="7943850" y="4140200"/>
          <p14:tracePt t="50494" x="7950200" y="4146550"/>
          <p14:tracePt t="50511" x="7969250" y="4146550"/>
          <p14:tracePt t="50528" x="7975600" y="4146550"/>
          <p14:tracePt t="50545" x="7981950" y="4146550"/>
          <p14:tracePt t="50561" x="7994650" y="4146550"/>
          <p14:tracePt t="50578" x="7994650" y="4127500"/>
          <p14:tracePt t="50595" x="7994650" y="4095750"/>
          <p14:tracePt t="50611" x="7994650" y="4064000"/>
          <p14:tracePt t="50628" x="7994650" y="4032250"/>
          <p14:tracePt t="50645" x="7988300" y="4019550"/>
          <p14:tracePt t="50733" x="7981950" y="4019550"/>
          <p14:tracePt t="50745" x="7975600" y="4032250"/>
          <p14:tracePt t="50763" x="7975600" y="4064000"/>
          <p14:tracePt t="50778" x="7975600" y="4095750"/>
          <p14:tracePt t="50795" x="7981950" y="4121150"/>
          <p14:tracePt t="50812" x="7988300" y="4133850"/>
          <p14:tracePt t="50828" x="8001000" y="4140200"/>
          <p14:tracePt t="50844" x="8007350" y="4140200"/>
          <p14:tracePt t="50865" x="8013700" y="4140200"/>
          <p14:tracePt t="50877" x="8020050" y="4140200"/>
          <p14:tracePt t="50894" x="8026400" y="4140200"/>
          <p14:tracePt t="50911" x="8032750" y="4121150"/>
          <p14:tracePt t="50928" x="8032750" y="4083050"/>
          <p14:tracePt t="50944" x="8032750" y="4057650"/>
          <p14:tracePt t="50945" x="8026400" y="4032250"/>
          <p14:tracePt t="50961" x="8020050" y="4019550"/>
          <p14:tracePt t="50977" x="8013700" y="4006850"/>
          <p14:tracePt t="51045" x="8001000" y="4006850"/>
          <p14:tracePt t="51058" x="7988300" y="4038600"/>
          <p14:tracePt t="51071" x="7988300" y="4057650"/>
          <p14:tracePt t="51074" x="7988300" y="4076700"/>
          <p14:tracePt t="51087" x="7988300" y="4102100"/>
          <p14:tracePt t="51091" x="7988300" y="4127500"/>
          <p14:tracePt t="51107" x="7988300" y="4146550"/>
          <p14:tracePt t="51124" x="7994650" y="4165600"/>
          <p14:tracePt t="51134" x="8001000" y="4165600"/>
          <p14:tracePt t="51195" x="8007350" y="4165600"/>
          <p14:tracePt t="51211" x="8007350" y="4152900"/>
          <p14:tracePt t="51221" x="8007350" y="4140200"/>
          <p14:tracePt t="51231" x="8007350" y="4121150"/>
          <p14:tracePt t="51244" x="8007350" y="4083050"/>
          <p14:tracePt t="51261" x="7994650" y="4070350"/>
          <p14:tracePt t="51381" x="8007350" y="4083050"/>
          <p14:tracePt t="51396" x="8026400" y="4102100"/>
          <p14:tracePt t="51417" x="8039100" y="4114800"/>
          <p14:tracePt t="51474" x="8045450" y="4114800"/>
          <p14:tracePt t="51491" x="8045450" y="4102100"/>
          <p14:tracePt t="51502" x="8045450" y="4089400"/>
          <p14:tracePt t="51512" x="8045450" y="4070350"/>
          <p14:tracePt t="51528" x="8045450" y="4044950"/>
          <p14:tracePt t="51544" x="8045450" y="4038600"/>
          <p14:tracePt t="51724" x="8039100" y="4038600"/>
          <p14:tracePt t="51829" x="8032750" y="4038600"/>
          <p14:tracePt t="51846" x="8026400" y="4025900"/>
          <p14:tracePt t="51861" x="8020050" y="4025900"/>
          <p14:tracePt t="51877" x="8007350" y="4013200"/>
          <p14:tracePt t="51894" x="7988300" y="4013200"/>
          <p14:tracePt t="51911" x="7981950" y="4013200"/>
          <p14:tracePt t="51927" x="7962900" y="4019550"/>
          <p14:tracePt t="51930" x="7950200" y="4025900"/>
          <p14:tracePt t="51944" x="7943850" y="4038600"/>
          <p14:tracePt t="51946" x="7943850" y="4044950"/>
          <p14:tracePt t="51961" x="7943850" y="4076700"/>
          <p14:tracePt t="51977" x="7943850" y="4108450"/>
          <p14:tracePt t="51994" x="7956550" y="4127500"/>
          <p14:tracePt t="52011" x="7969250" y="4133850"/>
          <p14:tracePt t="52028" x="7981950" y="4140200"/>
          <p14:tracePt t="52092" x="7988300" y="4140200"/>
          <p14:tracePt t="52102" x="7994650" y="4140200"/>
          <p14:tracePt t="52113" x="8007350" y="4102100"/>
          <p14:tracePt t="52127" x="8013700" y="4083050"/>
          <p14:tracePt t="52130" x="8013700" y="4070350"/>
          <p14:tracePt t="52144" x="8013700" y="4051300"/>
          <p14:tracePt t="52146" x="8013700" y="4038600"/>
          <p14:tracePt t="52161" x="8013700" y="4006850"/>
          <p14:tracePt t="52177" x="8001000" y="4000500"/>
          <p14:tracePt t="52210" x="7994650" y="3994150"/>
          <p14:tracePt t="52227" x="7988300" y="3987800"/>
          <p14:tracePt t="52244" x="7981950" y="3987800"/>
          <p14:tracePt t="52261" x="7969250" y="4000500"/>
          <p14:tracePt t="52278" x="7956550" y="4032250"/>
          <p14:tracePt t="52294" x="7956550" y="4076700"/>
          <p14:tracePt t="52311" x="7956550" y="4108450"/>
          <p14:tracePt t="52314" x="7956550" y="4127500"/>
          <p14:tracePt t="52327" x="7956550" y="4146550"/>
          <p14:tracePt t="52331" x="7962900" y="4146550"/>
          <p14:tracePt t="52388" x="7969250" y="4146550"/>
          <p14:tracePt t="52405" x="7981950" y="4146550"/>
          <p14:tracePt t="52418" x="7981950" y="4127500"/>
          <p14:tracePt t="52427" x="7981950" y="4114800"/>
          <p14:tracePt t="52444" x="7981950" y="4095750"/>
          <p14:tracePt t="52461" x="7981950" y="4089400"/>
          <p14:tracePt t="52539" x="7981950" y="4095750"/>
          <p14:tracePt t="52556" x="7988300" y="4127500"/>
          <p14:tracePt t="52568" x="7994650" y="4127500"/>
          <p14:tracePt t="52667" x="7994650" y="4121150"/>
          <p14:tracePt t="52682" x="8001000" y="4102100"/>
          <p14:tracePt t="52695" x="8001000" y="4095750"/>
          <p14:tracePt t="52712" x="8001000" y="4083050"/>
          <p14:tracePt t="52714" x="8001000" y="4076700"/>
          <p14:tracePt t="52727" x="8001000" y="4064000"/>
          <p14:tracePt t="52851" x="8001000" y="4070350"/>
          <p14:tracePt t="52866" x="8001000" y="4102100"/>
          <p14:tracePt t="52881" x="8001000" y="4114800"/>
          <p14:tracePt t="52884" x="8001000" y="4121150"/>
          <p14:tracePt t="52896" x="8001000" y="4127500"/>
          <p14:tracePt t="52995" x="8001000" y="4114800"/>
          <p14:tracePt t="53011" x="7988300" y="4064000"/>
          <p14:tracePt t="53029" x="7981950" y="4044950"/>
          <p14:tracePt t="53049" x="7975600" y="4025900"/>
          <p14:tracePt t="53146" x="7975600" y="4038600"/>
          <p14:tracePt t="53155" x="7975600" y="4057650"/>
          <p14:tracePt t="53165" x="7975600" y="4076700"/>
          <p14:tracePt t="53177" x="7975600" y="4108450"/>
          <p14:tracePt t="53194" x="7981950" y="4121150"/>
          <p14:tracePt t="53211" x="7981950" y="4127500"/>
          <p14:tracePt t="53300" x="7981950" y="4121150"/>
          <p14:tracePt t="53315" x="7981950" y="4108450"/>
          <p14:tracePt t="53336" x="7981950" y="4095750"/>
          <p14:tracePt t="53349" x="7981950" y="4089400"/>
          <p14:tracePt t="53453" x="7981950" y="4095750"/>
          <p14:tracePt t="53461" x="7981950" y="4102100"/>
          <p14:tracePt t="53477" x="7981950" y="4121150"/>
          <p14:tracePt t="55082" x="0" y="0"/>
        </p14:tracePtLst>
        <p14:tracePtLst>
          <p14:tracePt t="55773" x="7842250" y="3994150"/>
          <p14:tracePt t="55956" x="7842250" y="4006850"/>
          <p14:tracePt t="55972" x="7842250" y="4025900"/>
          <p14:tracePt t="55986" x="7842250" y="4057650"/>
          <p14:tracePt t="55996" x="7842250" y="4064000"/>
          <p14:tracePt t="56009" x="7842250" y="4089400"/>
          <p14:tracePt t="56027" x="7842250" y="4102100"/>
          <p14:tracePt t="56043" x="7848600" y="4127500"/>
          <p14:tracePt t="56076" x="7854950" y="4133850"/>
          <p14:tracePt t="56098" x="7861300" y="4146550"/>
          <p14:tracePt t="56131" x="7867650" y="4146550"/>
          <p14:tracePt t="56140" x="7867650" y="4152900"/>
          <p14:tracePt t="56148" x="7874000" y="4159250"/>
          <p14:tracePt t="56178" x="7880350" y="4159250"/>
          <p14:tracePt t="56217" x="7886700" y="4159250"/>
          <p14:tracePt t="56225" x="7893050" y="4159250"/>
          <p14:tracePt t="56233" x="7899400" y="4159250"/>
          <p14:tracePt t="56242" x="7905750" y="4159250"/>
          <p14:tracePt t="56259" x="7918450" y="4159250"/>
          <p14:tracePt t="56276" x="7937500" y="4159250"/>
          <p14:tracePt t="56293" x="7950200" y="4159250"/>
          <p14:tracePt t="56310" x="7956550" y="4159250"/>
          <p14:tracePt t="56326" x="7962900" y="4159250"/>
          <p14:tracePt t="56344" x="7969250" y="4159250"/>
          <p14:tracePt t="56363" x="7981950" y="4159250"/>
          <p14:tracePt t="56379" x="7988300" y="4146550"/>
          <p14:tracePt t="56395" x="7994650" y="4140200"/>
          <p14:tracePt t="56410" x="8001000" y="4140200"/>
          <p14:tracePt t="56426" x="8020050" y="4114800"/>
          <p14:tracePt t="56443" x="8026400" y="4095750"/>
          <p14:tracePt t="56459" x="8032750" y="4083050"/>
          <p14:tracePt t="56476" x="8032750" y="4070350"/>
          <p14:tracePt t="56493" x="8039100" y="4051300"/>
          <p14:tracePt t="56509" x="8039100" y="4044950"/>
          <p14:tracePt t="56526" x="8039100" y="4038600"/>
          <p14:tracePt t="56543" x="8039100" y="4032250"/>
          <p14:tracePt t="56559" x="8039100" y="4019550"/>
          <p14:tracePt t="56576" x="8039100" y="4013200"/>
          <p14:tracePt t="56593" x="8039100" y="4000500"/>
          <p14:tracePt t="56651" x="8032750" y="4000500"/>
          <p14:tracePt t="56677" x="8026400" y="4000500"/>
          <p14:tracePt t="56691" x="8020050" y="4000500"/>
          <p14:tracePt t="56705" x="8007350" y="4000500"/>
          <p14:tracePt t="56726" x="7994650" y="4000500"/>
          <p14:tracePt t="56742" x="7981950" y="4000500"/>
          <p14:tracePt t="56759" x="7956550" y="4000500"/>
          <p14:tracePt t="56776" x="7956550" y="4006850"/>
          <p14:tracePt t="56793" x="7937500" y="4006850"/>
          <p14:tracePt t="56809" x="7924800" y="4019550"/>
          <p14:tracePt t="56826" x="7912100" y="4025900"/>
          <p14:tracePt t="56842" x="7899400" y="4032250"/>
          <p14:tracePt t="56953" x="7874000" y="4095750"/>
          <p14:tracePt t="56962" x="7874000" y="4108450"/>
          <p14:tracePt t="56970" x="7874000" y="4121150"/>
          <p14:tracePt t="56978" x="7874000" y="4127500"/>
          <p14:tracePt t="56992" x="7874000" y="4140200"/>
          <p14:tracePt t="57009" x="7874000" y="4159250"/>
          <p14:tracePt t="57025" x="7886700" y="4178300"/>
          <p14:tracePt t="57042" x="7899400" y="4197350"/>
          <p14:tracePt t="57059" x="7918450" y="4210050"/>
          <p14:tracePt t="57076" x="7924800" y="4216400"/>
          <p14:tracePt t="57093" x="7943850" y="4222750"/>
          <p14:tracePt t="57109" x="7950200" y="4229100"/>
          <p14:tracePt t="57125" x="7956550" y="4229100"/>
          <p14:tracePt t="57142" x="7981950" y="4229100"/>
          <p14:tracePt t="57159" x="8001000" y="4229100"/>
          <p14:tracePt t="57175" x="8032750" y="4222750"/>
          <p14:tracePt t="57177" x="8051800" y="4216400"/>
          <p14:tracePt t="57192" x="8064500" y="4203700"/>
          <p14:tracePt t="57194" x="8077200" y="4184650"/>
          <p14:tracePt t="57209" x="8096250" y="4159250"/>
          <p14:tracePt t="57225" x="8115300" y="4127500"/>
          <p14:tracePt t="57242" x="8128000" y="4102100"/>
          <p14:tracePt t="57259" x="8134350" y="4083050"/>
          <p14:tracePt t="57276" x="8134350" y="4070350"/>
          <p14:tracePt t="57293" x="8134350" y="4057650"/>
          <p14:tracePt t="57310" x="8134350" y="4044950"/>
          <p14:tracePt t="57326" x="8134350" y="4019550"/>
          <p14:tracePt t="57342" x="8128000" y="4006850"/>
          <p14:tracePt t="57359" x="8121650" y="3987800"/>
          <p14:tracePt t="57377" x="8077200" y="3968750"/>
          <p14:tracePt t="57393" x="8051800" y="3962400"/>
          <p14:tracePt t="57409" x="8026400" y="3949700"/>
          <p14:tracePt t="57426" x="8007350" y="3949700"/>
          <p14:tracePt t="57442" x="7994650" y="3949700"/>
          <p14:tracePt t="57459" x="7981950" y="3949700"/>
          <p14:tracePt t="57475" x="7962900" y="3949700"/>
          <p14:tracePt t="57492" x="7950200" y="3949700"/>
          <p14:tracePt t="57509" x="7924800" y="3962400"/>
          <p14:tracePt t="57525" x="7912100" y="3975100"/>
          <p14:tracePt t="57542" x="7893050" y="3994150"/>
          <p14:tracePt t="57559" x="7880350" y="4006850"/>
          <p14:tracePt t="57575" x="7880350" y="4019550"/>
          <p14:tracePt t="57593" x="7874000" y="4038600"/>
          <p14:tracePt t="57609" x="7874000" y="4057650"/>
          <p14:tracePt t="57625" x="7874000" y="4076700"/>
          <p14:tracePt t="57642" x="7874000" y="4108450"/>
          <p14:tracePt t="57659" x="7874000" y="4133850"/>
          <p14:tracePt t="57675" x="7893050" y="4159250"/>
          <p14:tracePt t="57692" x="7905750" y="4191000"/>
          <p14:tracePt t="57709" x="7924800" y="4203700"/>
          <p14:tracePt t="57725" x="7931150" y="4210050"/>
          <p14:tracePt t="57742" x="7937500" y="4222750"/>
          <p14:tracePt t="57759" x="7943850" y="4222750"/>
          <p14:tracePt t="57775" x="7962900" y="4235450"/>
          <p14:tracePt t="57793" x="7981950" y="4235450"/>
          <p14:tracePt t="57809" x="8007350" y="4235450"/>
          <p14:tracePt t="57825" x="8026400" y="4222750"/>
          <p14:tracePt t="57842" x="8058150" y="4203700"/>
          <p14:tracePt t="57859" x="8064500" y="4184650"/>
          <p14:tracePt t="57876" x="8083550" y="4171950"/>
          <p14:tracePt t="57892" x="8089900" y="4152900"/>
          <p14:tracePt t="57909" x="8102600" y="4133850"/>
          <p14:tracePt t="57925" x="8102600" y="4121150"/>
          <p14:tracePt t="57942" x="8102600" y="4108450"/>
          <p14:tracePt t="57959" x="8102600" y="4095750"/>
          <p14:tracePt t="57975" x="8102600" y="4089400"/>
          <p14:tracePt t="57992" x="8102600" y="4070350"/>
          <p14:tracePt t="57994" x="8096250" y="4064000"/>
          <p14:tracePt t="58009" x="8089900" y="4038600"/>
          <p14:tracePt t="58025" x="8070850" y="4032250"/>
          <p14:tracePt t="58042" x="8051800" y="4019550"/>
          <p14:tracePt t="58059" x="8039100" y="4013200"/>
          <p14:tracePt t="58075" x="8026400" y="4013200"/>
          <p14:tracePt t="58092" x="8007350" y="4013200"/>
          <p14:tracePt t="58108" x="7988300" y="4013200"/>
          <p14:tracePt t="58125" x="7975600" y="4013200"/>
          <p14:tracePt t="58142" x="7943850" y="4013200"/>
          <p14:tracePt t="58158" x="7931150" y="4032250"/>
          <p14:tracePt t="58175" x="7905750" y="4044950"/>
          <p14:tracePt t="58178" x="7899400" y="4051300"/>
          <p14:tracePt t="58192" x="7893050" y="4064000"/>
          <p14:tracePt t="58195" x="7886700" y="4083050"/>
          <p14:tracePt t="58209" x="7874000" y="4108450"/>
          <p14:tracePt t="58225" x="7874000" y="4121150"/>
          <p14:tracePt t="58242" x="7874000" y="4146550"/>
          <p14:tracePt t="58259" x="7874000" y="4159250"/>
          <p14:tracePt t="58275" x="7874000" y="4171950"/>
          <p14:tracePt t="58293" x="7874000" y="4184650"/>
          <p14:tracePt t="58309" x="7880350" y="4210050"/>
          <p14:tracePt t="58326" x="7886700" y="4222750"/>
          <p14:tracePt t="58330" x="7893050" y="4229100"/>
          <p14:tracePt t="58354" x="7905750" y="4229100"/>
          <p14:tracePt t="58363" x="7918450" y="4235450"/>
          <p14:tracePt t="58378" x="7924800" y="4235450"/>
          <p14:tracePt t="58392" x="7937500" y="4235450"/>
          <p14:tracePt t="58409" x="7962900" y="4235450"/>
          <p14:tracePt t="58425" x="7988300" y="4235450"/>
          <p14:tracePt t="58442" x="8007350" y="4222750"/>
          <p14:tracePt t="58458" x="8032750" y="4191000"/>
          <p14:tracePt t="58475" x="8045450" y="4165600"/>
          <p14:tracePt t="58492" x="8064500" y="4127500"/>
          <p14:tracePt t="58508" x="8064500" y="4108450"/>
          <p14:tracePt t="58525" x="8064500" y="4102100"/>
          <p14:tracePt t="58542" x="8064500" y="4095750"/>
          <p14:tracePt t="58559" x="8064500" y="4083050"/>
          <p14:tracePt t="58575" x="8064500" y="4057650"/>
          <p14:tracePt t="58592" x="8051800" y="4032250"/>
          <p14:tracePt t="58609" x="8026400" y="4019550"/>
          <p14:tracePt t="58625" x="8013700" y="4006850"/>
          <p14:tracePt t="58642" x="8007350" y="4006850"/>
          <p14:tracePt t="58658" x="7988300" y="4000500"/>
          <p14:tracePt t="58675" x="7981950" y="4000500"/>
          <p14:tracePt t="58692" x="7969250" y="4000500"/>
          <p14:tracePt t="58708" x="7950200" y="4006850"/>
          <p14:tracePt t="58725" x="7931150" y="4025900"/>
          <p14:tracePt t="58741" x="7918450" y="4051300"/>
          <p14:tracePt t="58758" x="7912100" y="4076700"/>
          <p14:tracePt t="58775" x="7912100" y="4102100"/>
          <p14:tracePt t="58792" x="7912100" y="4114800"/>
          <p14:tracePt t="58809" x="7912100" y="4140200"/>
          <p14:tracePt t="58825" x="7924800" y="4152900"/>
          <p14:tracePt t="58842" x="7937500" y="4171950"/>
          <p14:tracePt t="58858" x="7969250" y="4184650"/>
          <p14:tracePt t="58875" x="7994650" y="4203700"/>
          <p14:tracePt t="58892" x="8020050" y="4210050"/>
          <p14:tracePt t="58909" x="8045450" y="4210050"/>
          <p14:tracePt t="58925" x="8064500" y="4210050"/>
          <p14:tracePt t="58941" x="8083550" y="4210050"/>
          <p14:tracePt t="58958" x="8102600" y="4191000"/>
          <p14:tracePt t="58962" x="8108950" y="4178300"/>
          <p14:tracePt t="58975" x="8115300" y="4159250"/>
          <p14:tracePt t="58977" x="8115300" y="4140200"/>
          <p14:tracePt t="58992" x="8121650" y="4121150"/>
          <p14:tracePt t="59009" x="8128000" y="4095750"/>
          <p14:tracePt t="59025" x="8128000" y="4083050"/>
          <p14:tracePt t="59042" x="8128000" y="4076700"/>
          <p14:tracePt t="59059" x="8128000" y="4064000"/>
          <p14:tracePt t="59075" x="8108950" y="4051300"/>
          <p14:tracePt t="59092" x="8096250" y="4044950"/>
          <p14:tracePt t="59109" x="8077200" y="4038600"/>
          <p14:tracePt t="59125" x="8064500" y="4032250"/>
          <p14:tracePt t="59142" x="8039100" y="4032250"/>
          <p14:tracePt t="59158" x="8007350" y="4032250"/>
          <p14:tracePt t="59175" x="7994650" y="4032250"/>
          <p14:tracePt t="59191" x="7975600" y="4032250"/>
          <p14:tracePt t="59208" x="7956550" y="4051300"/>
          <p14:tracePt t="59210" x="7950200" y="4064000"/>
          <p14:tracePt t="59225" x="7937500" y="4083050"/>
          <p14:tracePt t="59242" x="7924800" y="4095750"/>
          <p14:tracePt t="59258" x="7924800" y="4102100"/>
          <p14:tracePt t="59275" x="7924800" y="4114800"/>
          <p14:tracePt t="59291" x="7924800" y="4121150"/>
          <p14:tracePt t="59309" x="7924800" y="4127500"/>
          <p14:tracePt t="59325" x="7924800" y="4146550"/>
          <p14:tracePt t="59342" x="7931150" y="4165600"/>
          <p14:tracePt t="59359" x="7943850" y="4178300"/>
          <p14:tracePt t="59375" x="7956550" y="4191000"/>
          <p14:tracePt t="59378" x="7969250" y="4197350"/>
          <p14:tracePt t="59392" x="7975600" y="4203700"/>
          <p14:tracePt t="59410" x="7981950" y="4203700"/>
          <p14:tracePt t="59425" x="7988300" y="4203700"/>
          <p14:tracePt t="59442" x="7994650" y="4203700"/>
          <p14:tracePt t="59458" x="8013700" y="4203700"/>
          <p14:tracePt t="59475" x="8045450" y="4184650"/>
          <p14:tracePt t="59491" x="8064500" y="4152900"/>
          <p14:tracePt t="59508" x="8077200" y="4114800"/>
          <p14:tracePt t="59525" x="8089900" y="4083050"/>
          <p14:tracePt t="59541" x="8089900" y="4070350"/>
          <p14:tracePt t="59559" x="8089900" y="4064000"/>
          <p14:tracePt t="59575" x="8089900" y="4057650"/>
          <p14:tracePt t="59591" x="8089900" y="4051300"/>
          <p14:tracePt t="59609" x="8077200" y="4038600"/>
          <p14:tracePt t="59625" x="8064500" y="4038600"/>
          <p14:tracePt t="59641" x="8045450" y="4038600"/>
          <p14:tracePt t="59658" x="8026400" y="4038600"/>
          <p14:tracePt t="59675" x="8007350" y="4038600"/>
          <p14:tracePt t="59691" x="7988300" y="4044950"/>
          <p14:tracePt t="59708" x="7975600" y="4057650"/>
          <p14:tracePt t="59725" x="7969250" y="4070350"/>
          <p14:tracePt t="59741" x="7962900" y="4076700"/>
          <p14:tracePt t="59758" x="7962900" y="4095750"/>
          <p14:tracePt t="59775" x="7962900" y="4114800"/>
          <p14:tracePt t="59791" x="7962900" y="4133850"/>
          <p14:tracePt t="59793" x="7962900" y="4152900"/>
          <p14:tracePt t="59808" x="7969250" y="4152900"/>
          <p14:tracePt t="59825" x="7994650" y="4178300"/>
          <p14:tracePt t="59841" x="8020050" y="4191000"/>
          <p14:tracePt t="59858" x="8045450" y="4203700"/>
          <p14:tracePt t="59875" x="8051800" y="4203700"/>
          <p14:tracePt t="59891" x="8064500" y="4203700"/>
          <p14:tracePt t="59908" x="8077200" y="4197350"/>
          <p14:tracePt t="59925" x="8077200" y="4184650"/>
          <p14:tracePt t="59941" x="8083550" y="4133850"/>
          <p14:tracePt t="59958" x="8083550" y="4114800"/>
          <p14:tracePt t="59975" x="8077200" y="4089400"/>
          <p14:tracePt t="59977" x="8070850" y="4076700"/>
          <p14:tracePt t="59991" x="8070850" y="4070350"/>
          <p14:tracePt t="60008" x="8064500" y="4070350"/>
          <p14:tracePt t="60025" x="8051800" y="4064000"/>
          <p14:tracePt t="60043" x="8045450" y="4064000"/>
          <p14:tracePt t="60058" x="8032750" y="4064000"/>
          <p14:tracePt t="60075" x="8020050" y="4083050"/>
          <p14:tracePt t="60092" x="8001000" y="4102100"/>
          <p14:tracePt t="60108" x="8001000" y="4108450"/>
          <p14:tracePt t="60722" x="0" y="0"/>
        </p14:tracePtLst>
        <p14:tracePtLst>
          <p14:tracePt t="60978" x="7924800" y="3975100"/>
          <p14:tracePt t="61010" x="7912100" y="3975100"/>
          <p14:tracePt t="61026" x="7905750" y="3981450"/>
          <p14:tracePt t="61041" x="7893050" y="3981450"/>
          <p14:tracePt t="61050" x="7893050" y="3987800"/>
          <p14:tracePt t="61059" x="7886700" y="4006850"/>
          <p14:tracePt t="61075" x="7874000" y="4044950"/>
          <p14:tracePt t="61092" x="7867650" y="4076700"/>
          <p14:tracePt t="61108" x="7867650" y="4114800"/>
          <p14:tracePt t="61125" x="7867650" y="4146550"/>
          <p14:tracePt t="61141" x="7867650" y="4159250"/>
          <p14:tracePt t="61157" x="7874000" y="4171950"/>
          <p14:tracePt t="61174" x="7880350" y="4171950"/>
          <p14:tracePt t="61191" x="7886700" y="4171950"/>
          <p14:tracePt t="61207" x="7899400" y="4171950"/>
          <p14:tracePt t="61224" x="7912100" y="4171950"/>
          <p14:tracePt t="61226" x="7931150" y="4171950"/>
          <p14:tracePt t="61241" x="7956550" y="4159250"/>
          <p14:tracePt t="61257" x="7988300" y="4140200"/>
          <p14:tracePt t="61274" x="8026400" y="4114800"/>
          <p14:tracePt t="61291" x="8039100" y="4108450"/>
          <p14:tracePt t="61308" x="8045450" y="4089400"/>
          <p14:tracePt t="61325" x="8045450" y="4083050"/>
          <p14:tracePt t="61341" x="8045450" y="4076700"/>
          <p14:tracePt t="61358" x="8045450" y="4064000"/>
          <p14:tracePt t="61375" x="8045450" y="4057650"/>
          <p14:tracePt t="61391" x="8045450" y="4032250"/>
          <p14:tracePt t="61425" x="8026400" y="4019550"/>
          <p14:tracePt t="61441" x="8013700" y="4019550"/>
          <p14:tracePt t="61458" x="8007350" y="4019550"/>
          <p14:tracePt t="61474" x="8001000" y="4019550"/>
          <p14:tracePt t="61491" x="7994650" y="4019550"/>
          <p14:tracePt t="61507" x="7981950" y="4032250"/>
          <p14:tracePt t="61524" x="7969250" y="4064000"/>
          <p14:tracePt t="61541" x="7962900" y="4095750"/>
          <p14:tracePt t="61557" x="7962900" y="4114800"/>
          <p14:tracePt t="61575" x="7962900" y="4121150"/>
          <p14:tracePt t="61591" x="7962900" y="4133850"/>
          <p14:tracePt t="62042" x="0" y="0"/>
        </p14:tracePtLst>
        <p14:tracePtLst>
          <p14:tracePt t="62420" x="7975600" y="3981450"/>
          <p14:tracePt t="62475" x="7969250" y="3981450"/>
          <p14:tracePt t="62492" x="7962900" y="3987800"/>
          <p14:tracePt t="62514" x="7950200" y="4044950"/>
          <p14:tracePt t="62532" x="7950200" y="4083050"/>
          <p14:tracePt t="62545" x="7950200" y="4127500"/>
          <p14:tracePt t="62557" x="7950200" y="4140200"/>
          <p14:tracePt t="62574" x="7950200" y="4165600"/>
          <p14:tracePt t="62590" x="7950200" y="4191000"/>
          <p14:tracePt t="62607" x="7956550" y="4203700"/>
          <p14:tracePt t="62624" x="7981950" y="4216400"/>
          <p14:tracePt t="62643" x="7988300" y="4216400"/>
          <p14:tracePt t="62658" x="8001000" y="4216400"/>
          <p14:tracePt t="62673" x="8013700" y="4216400"/>
          <p14:tracePt t="62690" x="8026400" y="4216400"/>
          <p14:tracePt t="62707" x="8045450" y="4216400"/>
          <p14:tracePt t="62723" x="8064500" y="4216400"/>
          <p14:tracePt t="62740" x="8077200" y="4203700"/>
          <p14:tracePt t="62757" x="8083550" y="4197350"/>
          <p14:tracePt t="62773" x="8096250" y="4165600"/>
          <p14:tracePt t="62790" x="8096250" y="4133850"/>
          <p14:tracePt t="62807" x="8096250" y="4114800"/>
          <p14:tracePt t="62810" x="8096250" y="4108450"/>
          <p14:tracePt t="62834" x="8096250" y="4102100"/>
          <p14:tracePt t="62842" x="8096250" y="4095750"/>
          <p14:tracePt t="62858" x="8096250" y="4089400"/>
          <p14:tracePt t="62874" x="8083550" y="4070350"/>
          <p14:tracePt t="62907" x="8077200" y="4064000"/>
          <p14:tracePt t="62940" x="8070850" y="4064000"/>
          <p14:tracePt t="62962" x="8070850" y="4057650"/>
          <p14:tracePt t="62994" x="8064500" y="4057650"/>
          <p14:tracePt t="63138" x="0" y="0"/>
        </p14:tracePtLst>
        <p14:tracePtLst>
          <p14:tracePt t="64277" x="7918450" y="3968750"/>
          <p14:tracePt t="64298" x="7905750" y="3968750"/>
          <p14:tracePt t="64318" x="7899400" y="3968750"/>
          <p14:tracePt t="64330" x="7886700" y="3975100"/>
          <p14:tracePt t="64341" x="7880350" y="3981450"/>
          <p14:tracePt t="64357" x="7874000" y="4013200"/>
          <p14:tracePt t="64374" x="7854950" y="4044950"/>
          <p14:tracePt t="64391" x="7854950" y="4076700"/>
          <p14:tracePt t="64394" x="7848600" y="4089400"/>
          <p14:tracePt t="64407" x="7848600" y="4095750"/>
          <p14:tracePt t="64423" x="7848600" y="4108450"/>
          <p14:tracePt t="64456" x="7848600" y="4121150"/>
          <p14:tracePt t="64475" x="7848600" y="4127500"/>
          <p14:tracePt t="64490" x="7848600" y="4146550"/>
          <p14:tracePt t="64507" x="7861300" y="4165600"/>
          <p14:tracePt t="64523" x="7880350" y="4171950"/>
          <p14:tracePt t="64540" x="7899400" y="4184650"/>
          <p14:tracePt t="64556" x="7912100" y="4184650"/>
          <p14:tracePt t="64574" x="7937500" y="4184650"/>
          <p14:tracePt t="64591" x="7956550" y="4184650"/>
          <p14:tracePt t="64594" x="7962900" y="4184650"/>
          <p14:tracePt t="64606" x="7969250" y="4184650"/>
          <p14:tracePt t="64624" x="7975600" y="4184650"/>
          <p14:tracePt t="64626" x="7981950" y="4184650"/>
          <p14:tracePt t="64640" x="8001000" y="4184650"/>
          <p14:tracePt t="64658" x="8020050" y="4165600"/>
          <p14:tracePt t="64673" x="8026400" y="4152900"/>
          <p14:tracePt t="64690" x="8039100" y="4146550"/>
          <p14:tracePt t="64714" x="8039100" y="4133850"/>
          <p14:tracePt t="64731" x="8045450" y="4127500"/>
          <p14:tracePt t="64748" x="8051800" y="4121150"/>
          <p14:tracePt t="64763" x="8058150" y="4108450"/>
          <p14:tracePt t="64773" x="8058150" y="4095750"/>
          <p14:tracePt t="64790" x="8058150" y="4089400"/>
          <p14:tracePt t="64806" x="8064500" y="4070350"/>
          <p14:tracePt t="64823" x="8064500" y="4057650"/>
          <p14:tracePt t="64841" x="8064500" y="4038600"/>
          <p14:tracePt t="64858" x="8058150" y="4025900"/>
          <p14:tracePt t="64874" x="8051800" y="4019550"/>
          <p14:tracePt t="64890" x="8032750" y="4006850"/>
          <p14:tracePt t="64907" x="8013700" y="4000500"/>
          <p14:tracePt t="64923" x="8001000" y="4000500"/>
          <p14:tracePt t="64940" x="7994650" y="4000500"/>
          <p14:tracePt t="64956" x="7988300" y="4000500"/>
          <p14:tracePt t="64973" x="7981950" y="4000500"/>
          <p14:tracePt t="64990" x="7969250" y="4000500"/>
          <p14:tracePt t="65006" x="7956550" y="4000500"/>
          <p14:tracePt t="65023" x="7950200" y="4000500"/>
          <p14:tracePt t="65040" x="7937500" y="4000500"/>
          <p14:tracePt t="65056" x="7924800" y="4006850"/>
          <p14:tracePt t="65073" x="7912100" y="4019550"/>
          <p14:tracePt t="65090" x="7899400" y="4032250"/>
          <p14:tracePt t="65106" x="7886700" y="4057650"/>
          <p14:tracePt t="65123" x="7886700" y="4064000"/>
          <p14:tracePt t="65140" x="7880350" y="4083050"/>
          <p14:tracePt t="65156" x="7874000" y="4095750"/>
          <p14:tracePt t="65173" x="7874000" y="4114800"/>
          <p14:tracePt t="65189" x="7874000" y="4121150"/>
          <p14:tracePt t="65206" x="7874000" y="4140200"/>
          <p14:tracePt t="65223" x="7874000" y="4159250"/>
          <p14:tracePt t="65239" x="7874000" y="4178300"/>
          <p14:tracePt t="65256" x="7886700" y="4197350"/>
          <p14:tracePt t="65259" x="7893050" y="4210050"/>
          <p14:tracePt t="65273" x="7931150" y="4229100"/>
          <p14:tracePt t="65289" x="7969250" y="4241800"/>
          <p14:tracePt t="65306" x="7994650" y="4248150"/>
          <p14:tracePt t="65323" x="8032750" y="4248150"/>
          <p14:tracePt t="65340" x="8051800" y="4248150"/>
          <p14:tracePt t="65356" x="8070850" y="4248150"/>
          <p14:tracePt t="65373" x="8096250" y="4229100"/>
          <p14:tracePt t="65390" x="8102600" y="4203700"/>
          <p14:tracePt t="65406" x="8108950" y="4171950"/>
          <p14:tracePt t="65423" x="8108950" y="4165600"/>
          <p14:tracePt t="65439" x="8108950" y="4152900"/>
          <p14:tracePt t="65456" x="8108950" y="4127500"/>
          <p14:tracePt t="65473" x="8108950" y="4102100"/>
          <p14:tracePt t="65489" x="8096250" y="4083050"/>
          <p14:tracePt t="65506" x="8077200" y="4064000"/>
          <p14:tracePt t="65523" x="8070850" y="4057650"/>
          <p14:tracePt t="65539" x="8051800" y="4051300"/>
          <p14:tracePt t="65556" x="8045450" y="4051300"/>
          <p14:tracePt t="65787" x="8039100" y="4051300"/>
          <p14:tracePt t="65799" x="8032750" y="4051300"/>
          <p14:tracePt t="65815" x="8007350" y="4044950"/>
          <p14:tracePt t="65818" x="7994650" y="4044950"/>
          <p14:tracePt t="65830" x="7981950" y="4044950"/>
          <p14:tracePt t="65841" x="7975600" y="4044950"/>
          <p14:tracePt t="65843" x="7962900" y="4044950"/>
          <p14:tracePt t="65857" x="7956550" y="4044950"/>
          <p14:tracePt t="65873" x="7931150" y="4044950"/>
          <p14:tracePt t="65890" x="7912100" y="4044950"/>
          <p14:tracePt t="65907" x="7905750" y="4051300"/>
          <p14:tracePt t="65923" x="7886700" y="4064000"/>
          <p14:tracePt t="65939" x="7874000" y="4083050"/>
          <p14:tracePt t="65956" x="7861300" y="4108450"/>
          <p14:tracePt t="65973" x="7848600" y="4133850"/>
          <p14:tracePt t="65989" x="7848600" y="4140200"/>
          <p14:tracePt t="66006" x="7848600" y="4152900"/>
          <p14:tracePt t="66023" x="7848600" y="4159250"/>
          <p14:tracePt t="66025" x="7848600" y="4165600"/>
          <p14:tracePt t="66056" x="7848600" y="4171950"/>
          <p14:tracePt t="66073" x="7848600" y="4184650"/>
          <p14:tracePt t="66090" x="7854950" y="4197350"/>
          <p14:tracePt t="66106" x="7861300" y="4203700"/>
          <p14:tracePt t="66123" x="7886700" y="4216400"/>
          <p14:tracePt t="66140" x="7905750" y="4216400"/>
          <p14:tracePt t="66156" x="7937500" y="4216400"/>
          <p14:tracePt t="66172" x="7981950" y="4216400"/>
          <p14:tracePt t="66189" x="8013700" y="4216400"/>
          <p14:tracePt t="66206" x="8058150" y="4210050"/>
          <p14:tracePt t="66223" x="8077200" y="4191000"/>
          <p14:tracePt t="66239" x="8096250" y="4165600"/>
          <p14:tracePt t="66242" x="8102600" y="4146550"/>
          <p14:tracePt t="66256" x="8102600" y="4133850"/>
          <p14:tracePt t="66260" x="8108950" y="4108450"/>
          <p14:tracePt t="66273" x="8108950" y="4076700"/>
          <p14:tracePt t="66289" x="8108950" y="4038600"/>
          <p14:tracePt t="66306" x="8102600" y="4006850"/>
          <p14:tracePt t="66322" x="8083550" y="3981450"/>
          <p14:tracePt t="66339" x="8058150" y="3956050"/>
          <p14:tracePt t="66356" x="8026400" y="3937000"/>
          <p14:tracePt t="66372" x="7994650" y="3930650"/>
          <p14:tracePt t="66389" x="7969250" y="3917950"/>
          <p14:tracePt t="66406" x="7956550" y="3917950"/>
          <p14:tracePt t="66422" x="7943850" y="3917950"/>
          <p14:tracePt t="66440" x="7918450" y="3917950"/>
          <p14:tracePt t="66443" x="7912100" y="3930650"/>
          <p14:tracePt t="66456" x="7905750" y="3943350"/>
          <p14:tracePt t="66473" x="7874000" y="4000500"/>
          <p14:tracePt t="66489" x="7861300" y="4044950"/>
          <p14:tracePt t="66506" x="7854950" y="4070350"/>
          <p14:tracePt t="66522" x="7842250" y="4095750"/>
          <p14:tracePt t="66539" x="7842250" y="4114800"/>
          <p14:tracePt t="66556" x="7842250" y="4146550"/>
          <p14:tracePt t="66572" x="7854950" y="4178300"/>
          <p14:tracePt t="66590" x="7867650" y="4197350"/>
          <p14:tracePt t="66606" x="7867650" y="4203700"/>
          <p14:tracePt t="66626" x="7874000" y="4203700"/>
          <p14:tracePt t="66649" x="7880350" y="4203700"/>
          <p14:tracePt t="66658" x="7886700" y="4203700"/>
          <p14:tracePt t="66673" x="7905750" y="4197350"/>
          <p14:tracePt t="66689" x="7931150" y="4184650"/>
          <p14:tracePt t="66706" x="7950200" y="4146550"/>
          <p14:tracePt t="66722" x="7956550" y="4127500"/>
          <p14:tracePt t="66739" x="7962900" y="4102100"/>
          <p14:tracePt t="66756" x="7962900" y="4089400"/>
          <p14:tracePt t="66772" x="7962900" y="4076700"/>
          <p14:tracePt t="66789" x="7962900" y="4064000"/>
          <p14:tracePt t="67595" x="0" y="0"/>
        </p14:tracePtLst>
        <p14:tracePtLst>
          <p14:tracePt t="67900" x="7899400" y="3975100"/>
          <p14:tracePt t="67963" x="7899400" y="3987800"/>
          <p14:tracePt t="67978" x="7893050" y="4025900"/>
          <p14:tracePt t="67992" x="7893050" y="4038600"/>
          <p14:tracePt t="67995" x="7893050" y="4070350"/>
          <p14:tracePt t="68010" x="7905750" y="4114800"/>
          <p14:tracePt t="68022" x="7912100" y="4133850"/>
          <p14:tracePt t="68039" x="7924800" y="4152900"/>
          <p14:tracePt t="68055" x="7943850" y="4171950"/>
          <p14:tracePt t="68058" x="7950200" y="4178300"/>
          <p14:tracePt t="68072" x="7956550" y="4184650"/>
          <p14:tracePt t="68091" x="7962900" y="4184650"/>
          <p14:tracePt t="68130" x="7969250" y="4184650"/>
          <p14:tracePt t="68146" x="7975600" y="4184650"/>
          <p14:tracePt t="68155" x="7981950" y="4184650"/>
          <p14:tracePt t="68172" x="7988300" y="4171950"/>
          <p14:tracePt t="68179" x="7988300" y="4159250"/>
          <p14:tracePt t="68188" x="7994650" y="4146550"/>
          <p14:tracePt t="68206" x="8001000" y="4114800"/>
          <p14:tracePt t="68222" x="8007350" y="4102100"/>
          <p14:tracePt t="68238" x="8013700" y="4070350"/>
          <p14:tracePt t="68255" x="8013700" y="4057650"/>
          <p14:tracePt t="68259" x="8013700" y="4051300"/>
          <p14:tracePt t="68272" x="8013700" y="4044950"/>
          <p14:tracePt t="68289" x="8013700" y="4032250"/>
          <p14:tracePt t="68322" x="8013700" y="4025900"/>
          <p14:tracePt t="68426" x="8007350" y="4025900"/>
          <p14:tracePt t="68434" x="8001000" y="4025900"/>
          <p14:tracePt t="68442" x="7994650" y="4044950"/>
          <p14:tracePt t="68455" x="7981950" y="4064000"/>
          <p14:tracePt t="68471" x="7969250" y="4095750"/>
          <p14:tracePt t="68488" x="7969250" y="4127500"/>
          <p14:tracePt t="68505" x="7969250" y="4146550"/>
          <p14:tracePt t="68522" x="7969250" y="4159250"/>
          <p14:tracePt t="68538" x="7969250" y="4171950"/>
          <p14:tracePt t="68571" x="7969250" y="4178300"/>
          <p14:tracePt t="68588" x="7975600" y="4184650"/>
          <p14:tracePt t="68605" x="7994650" y="4184650"/>
          <p14:tracePt t="68622" x="8007350" y="4184650"/>
          <p14:tracePt t="68638" x="8026400" y="4184650"/>
          <p14:tracePt t="68655" x="8039100" y="4178300"/>
          <p14:tracePt t="68672" x="8045450" y="4165600"/>
          <p14:tracePt t="68689" x="8051800" y="4140200"/>
          <p14:tracePt t="68705" x="8051800" y="4114800"/>
          <p14:tracePt t="68721" x="8051800" y="4102100"/>
          <p14:tracePt t="68738" x="8051800" y="4095750"/>
          <p14:tracePt t="69009" x="0" y="0"/>
        </p14:tracePtLst>
        <p14:tracePtLst>
          <p14:tracePt t="69406" x="6915150" y="4013200"/>
          <p14:tracePt t="69422" x="6908800" y="4013200"/>
          <p14:tracePt t="69438" x="6896100" y="4013200"/>
          <p14:tracePt t="69455" x="6883400" y="4013200"/>
          <p14:tracePt t="69471" x="6870700" y="4013200"/>
          <p14:tracePt t="69473" x="6864350" y="4013200"/>
          <p14:tracePt t="69488" x="6858000" y="4013200"/>
          <p14:tracePt t="69505" x="6845300" y="4019550"/>
          <p14:tracePt t="69521" x="6838950" y="4044950"/>
          <p14:tracePt t="69538" x="6838950" y="4083050"/>
          <p14:tracePt t="69554" x="6838950" y="4114800"/>
          <p14:tracePt t="69571" x="6838950" y="4146550"/>
          <p14:tracePt t="69588" x="6845300" y="4184650"/>
          <p14:tracePt t="69605" x="6870700" y="4203700"/>
          <p14:tracePt t="69622" x="6896100" y="4229100"/>
          <p14:tracePt t="69638" x="6934200" y="4248150"/>
          <p14:tracePt t="69655" x="6978650" y="4260850"/>
          <p14:tracePt t="69672" x="7016750" y="4260850"/>
          <p14:tracePt t="69673" x="7029450" y="4260850"/>
          <p14:tracePt t="69688" x="7042150" y="4260850"/>
          <p14:tracePt t="69691" x="7061200" y="4254500"/>
          <p14:tracePt t="69705" x="7080250" y="4222750"/>
          <p14:tracePt t="69722" x="7092950" y="4184650"/>
          <p14:tracePt t="69738" x="7092950" y="4140200"/>
          <p14:tracePt t="69754" x="7092950" y="4102100"/>
          <p14:tracePt t="69771" x="7092950" y="4076700"/>
          <p14:tracePt t="69788" x="7086600" y="4057650"/>
          <p14:tracePt t="69818" x="7080250" y="4051300"/>
          <p14:tracePt t="69883" x="7073900" y="4051300"/>
          <p14:tracePt t="69916" x="7061200" y="4051300"/>
          <p14:tracePt t="69935" x="7054850" y="4057650"/>
          <p14:tracePt t="70076" x="7048500" y="4064000"/>
          <p14:tracePt t="70095" x="7029450" y="4064000"/>
          <p14:tracePt t="70098" x="7004050" y="4064000"/>
          <p14:tracePt t="70116" x="6953250" y="4064000"/>
          <p14:tracePt t="70137" x="6902450" y="4064000"/>
          <p14:tracePt t="70141" x="6877050" y="4064000"/>
          <p14:tracePt t="70154" x="6832600" y="4070350"/>
          <p14:tracePt t="70166" x="6807200" y="4076700"/>
          <p14:tracePt t="70178" x="6775450" y="4089400"/>
          <p14:tracePt t="70188" x="6762750" y="4089400"/>
          <p14:tracePt t="70205" x="6743700" y="4102100"/>
          <p14:tracePt t="70221" x="6724650" y="4108450"/>
          <p14:tracePt t="70238" x="6711950" y="4127500"/>
          <p14:tracePt t="70254" x="6699250" y="4152900"/>
          <p14:tracePt t="70259" x="6699250" y="4159250"/>
          <p14:tracePt t="70271" x="6699250" y="4165600"/>
          <p14:tracePt t="70288" x="6699250" y="4171950"/>
          <p14:tracePt t="70304" x="6699250" y="4184650"/>
          <p14:tracePt t="70322" x="6699250" y="4191000"/>
          <p14:tracePt t="70338" x="6711950" y="4197350"/>
          <p14:tracePt t="70355" x="6731000" y="4210050"/>
          <p14:tracePt t="70372" x="6769100" y="4210050"/>
          <p14:tracePt t="70388" x="6826250" y="4210050"/>
          <p14:tracePt t="70405" x="6864350" y="4210050"/>
          <p14:tracePt t="70422" x="6902450" y="4203700"/>
          <p14:tracePt t="70438" x="6921500" y="4184650"/>
          <p14:tracePt t="70442" x="6927850" y="4184650"/>
          <p14:tracePt t="70458" x="6927850" y="4178300"/>
          <p14:tracePt t="70471" x="6927850" y="4171950"/>
          <p14:tracePt t="70906" x="0" y="0"/>
        </p14:tracePtLst>
        <p14:tracePtLst>
          <p14:tracePt t="71756" x="6299200" y="4025900"/>
          <p14:tracePt t="71868" x="6299200" y="4038600"/>
          <p14:tracePt t="71884" x="6343650" y="4044950"/>
          <p14:tracePt t="71899" x="6413500" y="4064000"/>
          <p14:tracePt t="71918" x="6502400" y="4070350"/>
          <p14:tracePt t="71930" x="6604000" y="4070350"/>
          <p14:tracePt t="71942" x="6661150" y="4070350"/>
          <p14:tracePt t="71955" x="6724650" y="4070350"/>
          <p14:tracePt t="71971" x="6775450" y="4070350"/>
          <p14:tracePt t="71987" x="6794500" y="4070350"/>
          <p14:tracePt t="72004" x="6813550" y="4070350"/>
          <p14:tracePt t="72020" x="6826250" y="4070350"/>
          <p14:tracePt t="72037" x="6864350" y="4083050"/>
          <p14:tracePt t="72054" x="6877050" y="4083050"/>
          <p14:tracePt t="72070" x="6896100" y="4083050"/>
          <p14:tracePt t="72087" x="6902450" y="4083050"/>
          <p14:tracePt t="72317" x="6908800" y="4083050"/>
          <p14:tracePt t="72331" x="6927850" y="4095750"/>
          <p14:tracePt t="72349" x="6940550" y="4095750"/>
          <p14:tracePt t="72365" x="6997700" y="4102100"/>
          <p14:tracePt t="72377" x="7004050" y="4102100"/>
          <p14:tracePt t="72378" x="7029450" y="4102100"/>
          <p14:tracePt t="72387" x="7054850" y="4102100"/>
          <p14:tracePt t="72404" x="7073900" y="4102100"/>
          <p14:tracePt t="72421" x="7086600" y="4102100"/>
          <p14:tracePt t="72437" x="7099300" y="4102100"/>
          <p14:tracePt t="72454" x="7105650" y="4102100"/>
          <p14:tracePt t="72470" x="7118350" y="4102100"/>
          <p14:tracePt t="72487" x="7124700" y="4102100"/>
          <p14:tracePt t="74057" x="0" y="0"/>
        </p14:tracePtLst>
        <p14:tracePtLst>
          <p14:tracePt t="77517" x="8604250" y="3810000"/>
          <p14:tracePt t="77581" x="8629650" y="3810000"/>
          <p14:tracePt t="77596" x="8712200" y="3810000"/>
          <p14:tracePt t="77612" x="8832850" y="3810000"/>
          <p14:tracePt t="77621" x="8896350" y="3810000"/>
          <p14:tracePt t="77635" x="9023350" y="3810000"/>
          <p14:tracePt t="77653" x="9137650" y="3810000"/>
          <p14:tracePt t="77669" x="9194800" y="3810000"/>
          <p14:tracePt t="77686" x="9213850" y="3810000"/>
          <p14:tracePt t="77703" x="9226550" y="3810000"/>
          <p14:tracePt t="77812" x="9213850" y="3816350"/>
          <p14:tracePt t="77826" x="9175750" y="3829050"/>
          <p14:tracePt t="77844" x="9118600" y="3835400"/>
          <p14:tracePt t="77858" x="9055100" y="3848100"/>
          <p14:tracePt t="77868" x="9042400" y="3854450"/>
          <p14:tracePt t="77885" x="9023350" y="3854450"/>
          <p14:tracePt t="77995" x="9029700" y="3854450"/>
          <p14:tracePt t="78005" x="9048750" y="3854450"/>
          <p14:tracePt t="78019" x="9112250" y="3854450"/>
          <p14:tracePt t="78035" x="9194800" y="3854450"/>
          <p14:tracePt t="78052" x="9245600" y="3854450"/>
          <p14:tracePt t="78069" x="9258300" y="3854450"/>
          <p14:tracePt t="78157" x="9245600" y="3854450"/>
          <p14:tracePt t="78169" x="9182100" y="3854450"/>
          <p14:tracePt t="78184" x="9150350" y="3854450"/>
          <p14:tracePt t="78192" x="9105900" y="3854450"/>
          <p14:tracePt t="78202" x="9061450" y="3854450"/>
          <p14:tracePt t="78218" x="9042400" y="3854450"/>
          <p14:tracePt t="78317" x="9055100" y="3854450"/>
          <p14:tracePt t="78328" x="9067800" y="3854450"/>
          <p14:tracePt t="78341" x="9105900" y="3854450"/>
          <p14:tracePt t="78356" x="9150350" y="3854450"/>
          <p14:tracePt t="78370" x="9226550" y="3867150"/>
          <p14:tracePt t="78385" x="9296400" y="3879850"/>
          <p14:tracePt t="78402" x="9347200" y="3892550"/>
          <p14:tracePt t="78419" x="9359900" y="3892550"/>
          <p14:tracePt t="78435" x="9366250" y="3892550"/>
          <p14:tracePt t="78490" x="9340850" y="3892550"/>
          <p14:tracePt t="78498" x="9302750" y="3892550"/>
          <p14:tracePt t="78505" x="9258300" y="3892550"/>
          <p14:tracePt t="78518" x="9226550" y="3892550"/>
          <p14:tracePt t="78535" x="9182100" y="3892550"/>
          <p14:tracePt t="78552" x="9175750" y="3892550"/>
          <p14:tracePt t="78658" x="9194800" y="3892550"/>
          <p14:tracePt t="78669" x="9226550" y="3892550"/>
          <p14:tracePt t="78686" x="9290050" y="3892550"/>
          <p14:tracePt t="78690" x="9321800" y="3892550"/>
          <p14:tracePt t="78704" x="9353550" y="3892550"/>
          <p14:tracePt t="78708" x="9391650" y="3892550"/>
          <p14:tracePt t="78723" x="9417050" y="3892550"/>
          <p14:tracePt t="78736" x="9423400" y="3892550"/>
          <p14:tracePt t="79134" x="9429750" y="3892550"/>
          <p14:tracePt t="79151" x="9455150" y="3892550"/>
          <p14:tracePt t="79170" x="9537700" y="3892550"/>
          <p14:tracePt t="79182" x="9569450" y="3892550"/>
          <p14:tracePt t="79192" x="9601200" y="3892550"/>
          <p14:tracePt t="79202" x="9690100" y="3892550"/>
          <p14:tracePt t="79218" x="9766300" y="3892550"/>
          <p14:tracePt t="79235" x="9848850" y="3892550"/>
          <p14:tracePt t="79251" x="9925050" y="3892550"/>
          <p14:tracePt t="79268" x="9982200" y="3892550"/>
          <p14:tracePt t="79285" x="10013950" y="3892550"/>
          <p14:tracePt t="79301" x="10039350" y="3892550"/>
          <p14:tracePt t="79318" x="10045700" y="3892550"/>
          <p14:tracePt t="79420" x="10039350" y="3892550"/>
          <p14:tracePt t="79434" x="9963150" y="3892550"/>
          <p14:tracePt t="79454" x="9886950" y="3892550"/>
          <p14:tracePt t="79472" x="9829800" y="3892550"/>
          <p14:tracePt t="79474" x="9810750" y="3892550"/>
          <p14:tracePt t="79490" x="9804400" y="3892550"/>
          <p14:tracePt t="79587" x="9810750" y="3892550"/>
          <p14:tracePt t="79600" x="9836150" y="3892550"/>
          <p14:tracePt t="79614" x="9912350" y="3892550"/>
          <p14:tracePt t="79618" x="9969500" y="3892550"/>
          <p14:tracePt t="79630" x="10033000" y="3892550"/>
          <p14:tracePt t="79642" x="10179050" y="3892550"/>
          <p14:tracePt t="79655" x="10255250" y="3892550"/>
          <p14:tracePt t="79668" x="10420350" y="3892550"/>
          <p14:tracePt t="79685" x="10604500" y="3892550"/>
          <p14:tracePt t="79702" x="10706100" y="3892550"/>
          <p14:tracePt t="79718" x="10744200" y="3892550"/>
          <p14:tracePt t="79787" x="10725150" y="3892550"/>
          <p14:tracePt t="79801" x="10636250" y="3892550"/>
          <p14:tracePt t="79815" x="10591800" y="3892550"/>
          <p14:tracePt t="79818" x="10541000" y="3892550"/>
          <p14:tracePt t="79833" x="10464800" y="3892550"/>
          <p14:tracePt t="79844" x="10426700" y="3892550"/>
          <p14:tracePt t="79852" x="10394950" y="3892550"/>
          <p14:tracePt t="79868" x="10356850" y="3892550"/>
          <p14:tracePt t="79885" x="10325100" y="3892550"/>
          <p14:tracePt t="79901" x="10306050" y="3892550"/>
          <p14:tracePt t="79995" x="10318750" y="3892550"/>
          <p14:tracePt t="80009" x="10344150" y="3886200"/>
          <p14:tracePt t="80021" x="10388600" y="3886200"/>
          <p14:tracePt t="80035" x="10477500" y="3886200"/>
          <p14:tracePt t="80051" x="10560050" y="3886200"/>
          <p14:tracePt t="80068" x="10648950" y="3886200"/>
          <p14:tracePt t="80084" x="10725150" y="3886200"/>
          <p14:tracePt t="80101" x="10750550" y="3886200"/>
          <p14:tracePt t="80118" x="10763250" y="3886200"/>
          <p14:tracePt t="80357" x="10775950" y="3886200"/>
          <p14:tracePt t="80375" x="10807700" y="3886200"/>
          <p14:tracePt t="80378" x="10826750" y="3886200"/>
          <p14:tracePt t="80389" x="10845800" y="3886200"/>
          <p14:tracePt t="80403" x="10890250" y="3886200"/>
          <p14:tracePt t="80418" x="10915650" y="3886200"/>
          <p14:tracePt t="80435" x="10934700" y="3886200"/>
          <p14:tracePt t="80701" x="10928350" y="3886200"/>
          <p14:tracePt t="80722" x="10864850" y="3886200"/>
          <p14:tracePt t="80740" x="10820400" y="3886200"/>
          <p14:tracePt t="80751" x="10807700" y="3886200"/>
          <p14:tracePt t="80756" x="10788650" y="3886200"/>
          <p14:tracePt t="80767" x="10775950" y="3886200"/>
          <p14:tracePt t="80784" x="10763250" y="3886200"/>
          <p14:tracePt t="80899" x="10769600" y="3886200"/>
          <p14:tracePt t="80915" x="10795000" y="3886200"/>
          <p14:tracePt t="80928" x="10801350" y="3886200"/>
          <p14:tracePt t="80930" x="10820400" y="3886200"/>
          <p14:tracePt t="80944" x="10826750" y="3886200"/>
          <p14:tracePt t="80953" x="10833100" y="3886200"/>
          <p14:tracePt t="81049" x="10820400" y="3886200"/>
          <p14:tracePt t="81057" x="10795000" y="3886200"/>
          <p14:tracePt t="81067" x="10775950" y="3886200"/>
          <p14:tracePt t="81084" x="10763250" y="3886200"/>
          <p14:tracePt t="81100" x="10756900" y="3886200"/>
          <p14:tracePt t="81201" x="10769600" y="3886200"/>
          <p14:tracePt t="81209" x="10775950" y="3886200"/>
          <p14:tracePt t="81217" x="10788650" y="3886200"/>
          <p14:tracePt t="81234" x="10833100" y="3886200"/>
          <p14:tracePt t="81251" x="10883900" y="3886200"/>
          <p14:tracePt t="81267" x="10947400" y="3886200"/>
          <p14:tracePt t="81284" x="11010900" y="3886200"/>
          <p14:tracePt t="81300" x="11042650" y="3886200"/>
          <p14:tracePt t="81317" x="11049000" y="3886200"/>
          <p14:tracePt t="81385" x="11036300" y="3886200"/>
          <p14:tracePt t="81393" x="11010900" y="3886200"/>
          <p14:tracePt t="81401" x="11004550" y="3886200"/>
          <p14:tracePt t="81417" x="10972800" y="3886200"/>
          <p14:tracePt t="81434" x="10966450" y="3886200"/>
          <p14:tracePt t="81505" x="10979150" y="3886200"/>
          <p14:tracePt t="81513" x="11004550" y="3886200"/>
          <p14:tracePt t="81521" x="11029950" y="3886200"/>
          <p14:tracePt t="81534" x="11042650" y="3886200"/>
          <p14:tracePt t="81550" x="11080750" y="3886200"/>
          <p14:tracePt t="81567" x="11093450" y="3886200"/>
          <p14:tracePt t="82202" x="0" y="0"/>
        </p14:tracePtLst>
        <p14:tracePtLst>
          <p14:tracePt t="82818" x="6673850" y="3975100"/>
          <p14:tracePt t="82834" x="6661150" y="3981450"/>
          <p14:tracePt t="82843" x="6654800" y="3987800"/>
          <p14:tracePt t="82858" x="6654800" y="4000500"/>
          <p14:tracePt t="82867" x="6654800" y="4006850"/>
          <p14:tracePt t="82883" x="6642100" y="4019550"/>
          <p14:tracePt t="82900" x="6635750" y="4051300"/>
          <p14:tracePt t="82917" x="6629400" y="4089400"/>
          <p14:tracePt t="82934" x="6629400" y="4114800"/>
          <p14:tracePt t="82950" x="6629400" y="4133850"/>
          <p14:tracePt t="82969" x="6629400" y="4140200"/>
          <p14:tracePt t="82983" x="6629400" y="4146550"/>
          <p14:tracePt t="83001" x="6667500" y="4165600"/>
          <p14:tracePt t="83017" x="6711950" y="4171950"/>
          <p14:tracePt t="83033" x="6769100" y="4171950"/>
          <p14:tracePt t="83050" x="6807200" y="4171950"/>
          <p14:tracePt t="83067" x="6838950" y="4171950"/>
          <p14:tracePt t="83083" x="6858000" y="4165600"/>
          <p14:tracePt t="83100" x="6883400" y="4159250"/>
          <p14:tracePt t="83117" x="6883400" y="4146550"/>
          <p14:tracePt t="83133" x="6883400" y="4140200"/>
          <p14:tracePt t="83150" x="6883400" y="4127500"/>
          <p14:tracePt t="83166" x="6883400" y="4108450"/>
          <p14:tracePt t="83183" x="6870700" y="4083050"/>
          <p14:tracePt t="83200" x="6826250" y="4064000"/>
          <p14:tracePt t="83217" x="6775450" y="4064000"/>
          <p14:tracePt t="83233" x="6750050" y="4064000"/>
          <p14:tracePt t="83250" x="6731000" y="4064000"/>
          <p14:tracePt t="83267" x="6718300" y="4064000"/>
          <p14:tracePt t="83283" x="6692900" y="4070350"/>
          <p14:tracePt t="83300" x="6692900" y="4076700"/>
          <p14:tracePt t="83317" x="6692900" y="4083050"/>
          <p14:tracePt t="83333" x="6692900" y="4095750"/>
          <p14:tracePt t="83350" x="6692900" y="4108450"/>
          <p14:tracePt t="83366" x="6692900" y="4127500"/>
          <p14:tracePt t="83383" x="6699250" y="4146550"/>
          <p14:tracePt t="83400" x="6711950" y="4159250"/>
          <p14:tracePt t="83402" x="6731000" y="4165600"/>
          <p14:tracePt t="83417" x="6756400" y="4178300"/>
          <p14:tracePt t="83433" x="6775450" y="4184650"/>
          <p14:tracePt t="83450" x="6794500" y="4184650"/>
          <p14:tracePt t="83467" x="6813550" y="4184650"/>
          <p14:tracePt t="83483" x="6845300" y="4178300"/>
          <p14:tracePt t="83500" x="6851650" y="4165600"/>
          <p14:tracePt t="83516" x="6858000" y="4159250"/>
          <p14:tracePt t="83533" x="6858000" y="4140200"/>
          <p14:tracePt t="83553" x="6858000" y="4127500"/>
          <p14:tracePt t="83567" x="6851650" y="4121150"/>
          <p14:tracePt t="83583" x="6845300" y="4121150"/>
          <p14:tracePt t="83600" x="6832600" y="4121150"/>
          <p14:tracePt t="83660" x="6826250" y="4121150"/>
          <p14:tracePt t="83690" x="6826250" y="4127500"/>
          <p14:tracePt t="83714" x="6826250" y="4133850"/>
          <p14:tracePt t="83739" x="6832600" y="4133850"/>
          <p14:tracePt t="83772" x="6838950" y="4133850"/>
          <p14:tracePt t="83779" x="6845300" y="4133850"/>
          <p14:tracePt t="83817" x="6845300" y="4127500"/>
          <p14:tracePt t="84074" x="0" y="0"/>
        </p14:tracePtLst>
        <p14:tracePtLst>
          <p14:tracePt t="84976" x="6927850" y="4044950"/>
          <p14:tracePt t="85052" x="6927850" y="4051300"/>
          <p14:tracePt t="85073" x="6934200" y="4070350"/>
          <p14:tracePt t="85091" x="6940550" y="4083050"/>
          <p14:tracePt t="85116" x="6959600" y="4089400"/>
          <p14:tracePt t="85149" x="6965950" y="4089400"/>
          <p14:tracePt t="85166" x="6972300" y="4089400"/>
          <p14:tracePt t="85370" x="0" y="0"/>
        </p14:tracePtLst>
        <p14:tracePtLst>
          <p14:tracePt t="87039" x="6515100" y="4083050"/>
          <p14:tracePt t="87045" x="6527800" y="4102100"/>
          <p14:tracePt t="87051" x="6534150" y="4114800"/>
          <p14:tracePt t="87065" x="6565900" y="4140200"/>
          <p14:tracePt t="87082" x="6629400" y="4165600"/>
          <p14:tracePt t="87099" x="6718300" y="4197350"/>
          <p14:tracePt t="87116" x="6832600" y="4229100"/>
          <p14:tracePt t="87132" x="6940550" y="4235450"/>
          <p14:tracePt t="87149" x="7035800" y="4235450"/>
          <p14:tracePt t="87165" x="7118350" y="4235450"/>
          <p14:tracePt t="87182" x="7175500" y="4229100"/>
          <p14:tracePt t="87199" x="7200900" y="4216400"/>
          <p14:tracePt t="87216" x="7207250" y="4210050"/>
          <p14:tracePt t="87233" x="7213600" y="4197350"/>
          <p14:tracePt t="87249" x="7213600" y="4184650"/>
          <p14:tracePt t="87266" x="7213600" y="4152900"/>
          <p14:tracePt t="87283" x="7207250" y="4140200"/>
          <p14:tracePt t="87299" x="7194550" y="4127500"/>
          <p14:tracePt t="87315" x="7175500" y="4114800"/>
          <p14:tracePt t="87332" x="7156450" y="4102100"/>
          <p14:tracePt t="87349" x="7150100" y="4102100"/>
          <p14:tracePt t="87818" x="0" y="0"/>
        </p14:tracePtLst>
        <p14:tracePtLst>
          <p14:tracePt t="88588" x="9791700" y="4089400"/>
          <p14:tracePt t="88628" x="9798050" y="4089400"/>
          <p14:tracePt t="88643" x="9855200" y="4089400"/>
          <p14:tracePt t="88655" x="9893300" y="4089400"/>
          <p14:tracePt t="88665" x="10013950" y="4089400"/>
          <p14:tracePt t="88682" x="10160000" y="4089400"/>
          <p14:tracePt t="88698" x="10331450" y="4089400"/>
          <p14:tracePt t="88716" x="10477500" y="4089400"/>
          <p14:tracePt t="88732" x="10566400" y="4089400"/>
          <p14:tracePt t="88749" x="10598150" y="4089400"/>
          <p14:tracePt t="88766" x="10604500" y="4089400"/>
          <p14:tracePt t="88925" x="10585450" y="4089400"/>
          <p14:tracePt t="88939" x="10521950" y="4089400"/>
          <p14:tracePt t="88952" x="10477500" y="4089400"/>
          <p14:tracePt t="88955" x="10439400" y="4089400"/>
          <p14:tracePt t="88965" x="10394950" y="4089400"/>
          <p14:tracePt t="88982" x="10318750" y="4089400"/>
          <p14:tracePt t="88999" x="10280650" y="4089400"/>
          <p14:tracePt t="89002" x="10274300" y="4089400"/>
          <p14:tracePt t="89015" x="10267950" y="4089400"/>
          <p14:tracePt t="89131" x="10274300" y="4089400"/>
          <p14:tracePt t="89142" x="10293350" y="4089400"/>
          <p14:tracePt t="89155" x="10325100" y="4089400"/>
          <p14:tracePt t="89165" x="10350500" y="4089400"/>
          <p14:tracePt t="89181" x="10407650" y="4089400"/>
          <p14:tracePt t="89199" x="10445750" y="4089400"/>
          <p14:tracePt t="89215" x="10464800" y="4089400"/>
          <p14:tracePt t="89218" x="10471150" y="4089400"/>
          <p14:tracePt t="89231" x="10477500" y="4089400"/>
          <p14:tracePt t="89300" x="10464800" y="4089400"/>
          <p14:tracePt t="89313" x="10439400" y="4089400"/>
          <p14:tracePt t="89327" x="10356850" y="4089400"/>
          <p14:tracePt t="89330" x="10299700" y="4089400"/>
          <p14:tracePt t="89344" x="10236200" y="4089400"/>
          <p14:tracePt t="89347" x="10185400" y="4089400"/>
          <p14:tracePt t="89356" x="10153650" y="4089400"/>
          <p14:tracePt t="89365" x="10134600" y="4089400"/>
          <p14:tracePt t="89381" x="10121900" y="4089400"/>
          <p14:tracePt t="89452" x="10134600" y="4089400"/>
          <p14:tracePt t="89463" x="10153650" y="4095750"/>
          <p14:tracePt t="89479" x="10191750" y="4102100"/>
          <p14:tracePt t="89494" x="10248900" y="4114800"/>
          <p14:tracePt t="89504" x="10287000" y="4121150"/>
          <p14:tracePt t="89515" x="10318750" y="4127500"/>
          <p14:tracePt t="89532" x="10356850" y="4140200"/>
          <p14:tracePt t="89548" x="10401300" y="4146550"/>
          <p14:tracePt t="89564" x="10420350" y="4152900"/>
          <p14:tracePt t="89581" x="10439400" y="4152900"/>
          <p14:tracePt t="89706" x="10426700" y="4152900"/>
          <p14:tracePt t="89732" x="10420350" y="4152900"/>
          <p14:tracePt t="89748" x="10414000" y="4152900"/>
          <p14:tracePt t="89875" x="10426700" y="4152900"/>
          <p14:tracePt t="89887" x="10439400" y="4152900"/>
          <p14:tracePt t="89899" x="10464800" y="4152900"/>
          <p14:tracePt t="89915" x="10483850" y="4152900"/>
          <p14:tracePt t="89932" x="10502900" y="4152900"/>
          <p14:tracePt t="89948" x="10509250" y="4152900"/>
          <p14:tracePt t="90027" x="10502900" y="4152900"/>
          <p14:tracePt t="90042" x="10452100" y="4152900"/>
          <p14:tracePt t="90056" x="10433050" y="4152900"/>
          <p14:tracePt t="90069" x="10414000" y="4152900"/>
          <p14:tracePt t="90211" x="10407650" y="4152900"/>
          <p14:tracePt t="90227" x="10420350" y="4146550"/>
          <p14:tracePt t="90242" x="10471150" y="4140200"/>
          <p14:tracePt t="90253" x="10502900" y="4140200"/>
          <p14:tracePt t="90266" x="10585450" y="4140200"/>
          <p14:tracePt t="90281" x="10642600" y="4140200"/>
          <p14:tracePt t="90298" x="10661650" y="4140200"/>
          <p14:tracePt t="90314" x="10668000" y="4140200"/>
          <p14:tracePt t="90585" x="0" y="0"/>
        </p14:tracePtLst>
        <p14:tracePtLst>
          <p14:tracePt t="91117" x="6832600" y="3860800"/>
          <p14:tracePt t="91131" x="6788150" y="3892550"/>
          <p14:tracePt t="91147" x="6737350" y="3917950"/>
          <p14:tracePt t="91164" x="6705600" y="3956050"/>
          <p14:tracePt t="91181" x="6692900" y="3981450"/>
          <p14:tracePt t="91197" x="6686550" y="4013200"/>
          <p14:tracePt t="91214" x="6686550" y="4032250"/>
          <p14:tracePt t="91218" x="6686550" y="4044950"/>
          <p14:tracePt t="91231" x="6692900" y="4070350"/>
          <p14:tracePt t="91248" x="6699250" y="4089400"/>
          <p14:tracePt t="91250" x="6711950" y="4102100"/>
          <p14:tracePt t="91265" x="6750050" y="4127500"/>
          <p14:tracePt t="91281" x="6807200" y="4159250"/>
          <p14:tracePt t="91298" x="6896100" y="4171950"/>
          <p14:tracePt t="91314" x="6965950" y="4178300"/>
          <p14:tracePt t="91331" x="7010400" y="4178300"/>
          <p14:tracePt t="91348" x="7042150" y="4178300"/>
          <p14:tracePt t="91364" x="7048500" y="4178300"/>
          <p14:tracePt t="91381" x="7048500" y="4171950"/>
          <p14:tracePt t="91397" x="7048500" y="4165600"/>
          <p14:tracePt t="91426" x="7048500" y="4159250"/>
          <p14:tracePt t="91585" x="0" y="0"/>
        </p14:tracePtLst>
        <p14:tracePtLst>
          <p14:tracePt t="92398" x="11525250" y="3930650"/>
          <p14:tracePt t="92419" x="11512550" y="3930650"/>
          <p14:tracePt t="92429" x="11506200" y="3937000"/>
          <p14:tracePt t="92439" x="11499850" y="3949700"/>
          <p14:tracePt t="92452" x="11493500" y="3987800"/>
          <p14:tracePt t="92465" x="11493500" y="4013200"/>
          <p14:tracePt t="92481" x="11493500" y="4032250"/>
          <p14:tracePt t="92497" x="11493500" y="4051300"/>
          <p14:tracePt t="92514" x="11499850" y="4070350"/>
          <p14:tracePt t="92531" x="11537950" y="4095750"/>
          <p14:tracePt t="92547" x="11595100" y="4127500"/>
          <p14:tracePt t="92564" x="11709400" y="4140200"/>
          <p14:tracePt t="92581" x="11798300" y="4159250"/>
          <p14:tracePt t="92597" x="11849100" y="4159250"/>
          <p14:tracePt t="92614" x="11874500" y="4159250"/>
          <p14:tracePt t="92630" x="11880850" y="4159250"/>
          <p14:tracePt t="92647" x="11880850" y="4146550"/>
          <p14:tracePt t="92663" x="11880850" y="4108450"/>
          <p14:tracePt t="92666" x="11880850" y="4095750"/>
          <p14:tracePt t="92680" x="11880850" y="4076700"/>
          <p14:tracePt t="92697" x="11861800" y="4006850"/>
          <p14:tracePt t="92713" x="11817350" y="3975100"/>
          <p14:tracePt t="92731" x="11779250" y="3949700"/>
          <p14:tracePt t="92747" x="11747500" y="3943350"/>
          <p14:tracePt t="92770" x="11741150" y="3943350"/>
          <p14:tracePt t="92794" x="11728450" y="3943350"/>
          <p14:tracePt t="92801" x="11728450" y="3949700"/>
          <p14:tracePt t="92813" x="11722100" y="3968750"/>
          <p14:tracePt t="92830" x="11703050" y="4006850"/>
          <p14:tracePt t="92847" x="11703050" y="4032250"/>
          <p14:tracePt t="92863" x="11703050" y="4051300"/>
          <p14:tracePt t="92865" x="11703050" y="4057650"/>
          <p14:tracePt t="92890" x="11703050" y="4064000"/>
          <p14:tracePt t="92906" x="11703050" y="4076700"/>
          <p14:tracePt t="92924" x="11709400" y="4076700"/>
          <p14:tracePt t="92946" x="11715750" y="4076700"/>
          <p14:tracePt t="93020" x="11722100" y="4076700"/>
          <p14:tracePt t="93338" x="0" y="0"/>
        </p14:tracePtLst>
        <p14:tracePtLst>
          <p14:tracePt t="95557" x="7880350" y="3975100"/>
          <p14:tracePt t="95613" x="7880350" y="3981450"/>
          <p14:tracePt t="95629" x="7880350" y="4006850"/>
          <p14:tracePt t="95646" x="7880350" y="4051300"/>
          <p14:tracePt t="95663" x="7886700" y="4102100"/>
          <p14:tracePt t="95665" x="7899400" y="4114800"/>
          <p14:tracePt t="95679" x="7905750" y="4133850"/>
          <p14:tracePt t="95696" x="7931150" y="4171950"/>
          <p14:tracePt t="95698" x="7937500" y="4178300"/>
          <p14:tracePt t="95713" x="7969250" y="4197350"/>
          <p14:tracePt t="95729" x="7988300" y="4203700"/>
          <p14:tracePt t="95746" x="8020050" y="4216400"/>
          <p14:tracePt t="95763" x="8026400" y="4216400"/>
          <p14:tracePt t="95780" x="8045450" y="4216400"/>
          <p14:tracePt t="95796" x="8070850" y="4216400"/>
          <p14:tracePt t="95813" x="8089900" y="4184650"/>
          <p14:tracePt t="95829" x="8096250" y="4152900"/>
          <p14:tracePt t="95846" x="8096250" y="4127500"/>
          <p14:tracePt t="95862" x="8096250" y="4102100"/>
          <p14:tracePt t="95865" x="8096250" y="4095750"/>
          <p14:tracePt t="95879" x="8096250" y="4089400"/>
          <p14:tracePt t="95896" x="8096250" y="4083050"/>
          <p14:tracePt t="95914" x="8096250" y="4076700"/>
          <p14:tracePt t="95929" x="8089900" y="4070350"/>
          <p14:tracePt t="96137" x="0" y="0"/>
        </p14:tracePtLst>
        <p14:tracePtLst>
          <p14:tracePt t="97029" x="7918450" y="4210050"/>
          <p14:tracePt t="97033" x="7931150" y="4216400"/>
          <p14:tracePt t="97045" x="7937500" y="4222750"/>
          <p14:tracePt t="97062" x="7937500" y="4229100"/>
          <p14:tracePt t="97098" x="7943850" y="4229100"/>
          <p14:tracePt t="97105" x="7956550" y="4229100"/>
          <p14:tracePt t="97113" x="7969250" y="4216400"/>
          <p14:tracePt t="97129" x="7981950" y="4184650"/>
          <p14:tracePt t="97145" x="7988300" y="4140200"/>
          <p14:tracePt t="97162" x="7988300" y="4102100"/>
          <p14:tracePt t="97178" x="7988300" y="4057650"/>
          <p14:tracePt t="97195" x="7981950" y="4025900"/>
          <p14:tracePt t="97212" x="7975600" y="4006850"/>
          <p14:tracePt t="97297" x="7975600" y="4013200"/>
          <p14:tracePt t="97305" x="7975600" y="4038600"/>
          <p14:tracePt t="97313" x="7975600" y="4057650"/>
          <p14:tracePt t="97329" x="7975600" y="4102100"/>
          <p14:tracePt t="97345" x="7975600" y="4121150"/>
          <p14:tracePt t="97362" x="7975600" y="4127500"/>
          <p14:tracePt t="97513" x="7975600" y="4121150"/>
          <p14:tracePt t="97514" x="0" y="0"/>
        </p14:tracePtLst>
        <p14:tracePtLst>
          <p14:tracePt t="98097" x="5778500" y="3892550"/>
          <p14:tracePt t="98114" x="5772150" y="3892550"/>
          <p14:tracePt t="98122" x="5759450" y="3892550"/>
          <p14:tracePt t="98129" x="5759450" y="3898900"/>
          <p14:tracePt t="98145" x="5746750" y="3917950"/>
          <p14:tracePt t="98161" x="5740400" y="3949700"/>
          <p14:tracePt t="98178" x="5734050" y="3975100"/>
          <p14:tracePt t="98195" x="5727700" y="4025900"/>
          <p14:tracePt t="98211" x="5721350" y="4051300"/>
          <p14:tracePt t="98228" x="5721350" y="4089400"/>
          <p14:tracePt t="98245" x="5721350" y="4102100"/>
          <p14:tracePt t="98262" x="5721350" y="4114800"/>
          <p14:tracePt t="98279" x="5721350" y="4121150"/>
          <p14:tracePt t="98295" x="5721350" y="4127500"/>
          <p14:tracePt t="98373" x="5721350" y="4114800"/>
          <p14:tracePt t="98383" x="5727700" y="4095750"/>
          <p14:tracePt t="98398" x="5740400" y="4064000"/>
          <p14:tracePt t="98411" x="5753100" y="4032250"/>
          <p14:tracePt t="98428" x="5759450" y="4000500"/>
          <p14:tracePt t="98445" x="5759450" y="3987800"/>
          <p14:tracePt t="98531" x="5759450" y="4000500"/>
          <p14:tracePt t="98537" x="5759450" y="4025900"/>
          <p14:tracePt t="98545" x="5759450" y="4044950"/>
          <p14:tracePt t="98562" x="5759450" y="4089400"/>
          <p14:tracePt t="98578" x="5759450" y="4108450"/>
          <p14:tracePt t="98595" x="5759450" y="4114800"/>
          <p14:tracePt t="98676" x="5759450" y="4108450"/>
          <p14:tracePt t="98689" x="5765800" y="4083050"/>
          <p14:tracePt t="98705" x="5778500" y="4051300"/>
          <p14:tracePt t="98722" x="5784850" y="4032250"/>
          <p14:tracePt t="98732" x="5791200" y="4019550"/>
          <p14:tracePt t="98746" x="5791200" y="4013200"/>
          <p14:tracePt t="98761" x="5791200" y="4006850"/>
          <p14:tracePt t="98985" x="0" y="0"/>
        </p14:tracePtLst>
        <p14:tracePtLst>
          <p14:tracePt t="100737" x="5670550" y="4000500"/>
          <p14:tracePt t="100793" x="5664200" y="4000500"/>
          <p14:tracePt t="100801" x="5664200" y="4006850"/>
          <p14:tracePt t="100810" x="5664200" y="4019550"/>
          <p14:tracePt t="100828" x="5664200" y="4064000"/>
          <p14:tracePt t="100844" x="5664200" y="4095750"/>
          <p14:tracePt t="100861" x="5664200" y="4121150"/>
          <p14:tracePt t="100877" x="5670550" y="4152900"/>
          <p14:tracePt t="100894" x="5676900" y="4165600"/>
          <p14:tracePt t="100911" x="5676900" y="4171950"/>
          <p14:tracePt t="100927" x="5683250" y="4178300"/>
          <p14:tracePt t="100962" x="5689600" y="4178300"/>
          <p14:tracePt t="100986" x="5689600" y="4171950"/>
          <p14:tracePt t="100995" x="5695950" y="4159250"/>
          <p14:tracePt t="101011" x="5702300" y="4140200"/>
          <p14:tracePt t="101028" x="5702300" y="4114800"/>
          <p14:tracePt t="101045" x="5702300" y="4083050"/>
          <p14:tracePt t="101061" x="5702300" y="4064000"/>
          <p14:tracePt t="101078" x="5702300" y="4057650"/>
          <p14:tracePt t="101098" x="5702300" y="4051300"/>
          <p14:tracePt t="101111" x="5702300" y="4044950"/>
          <p14:tracePt t="101195" x="5702300" y="4057650"/>
          <p14:tracePt t="101210" x="5702300" y="4083050"/>
          <p14:tracePt t="101224" x="5702300" y="4089400"/>
          <p14:tracePt t="101226" x="5702300" y="4102100"/>
          <p14:tracePt t="101236" x="5702300" y="4108450"/>
          <p14:tracePt t="101347" x="5702300" y="4102100"/>
          <p14:tracePt t="101362" x="5715000" y="4064000"/>
          <p14:tracePt t="101378" x="5715000" y="4038600"/>
          <p14:tracePt t="101394" x="5715000" y="4025900"/>
          <p14:tracePt t="101517" x="5715000" y="4032250"/>
          <p14:tracePt t="101532" x="5715000" y="4064000"/>
          <p14:tracePt t="101551" x="5715000" y="4083050"/>
          <p14:tracePt t="101561" x="5715000" y="4089400"/>
          <p14:tracePt t="101578" x="5715000" y="4095750"/>
          <p14:tracePt t="101594" x="5721350" y="4102100"/>
          <p14:tracePt t="101729" x="0" y="0"/>
        </p14:tracePtLst>
        <p14:tracePtLst>
          <p14:tracePt t="102428" x="7175500" y="4584700"/>
          <p14:tracePt t="102507" x="7169150" y="4584700"/>
          <p14:tracePt t="102520" x="7169150" y="4591050"/>
          <p14:tracePt t="102534" x="7169150" y="4622800"/>
          <p14:tracePt t="102547" x="7169150" y="4660900"/>
          <p14:tracePt t="102561" x="7169150" y="4699000"/>
          <p14:tracePt t="102578" x="7169150" y="4743450"/>
          <p14:tracePt t="102594" x="7175500" y="4781550"/>
          <p14:tracePt t="102611" x="7194550" y="4800600"/>
          <p14:tracePt t="102627" x="7200900" y="4806950"/>
          <p14:tracePt t="102685" x="7207250" y="4806950"/>
          <p14:tracePt t="102707" x="7245350" y="4787900"/>
          <p14:tracePt t="102725" x="7258050" y="4737100"/>
          <p14:tracePt t="102737" x="7270750" y="4679950"/>
          <p14:tracePt t="102751" x="7270750" y="4660900"/>
          <p14:tracePt t="102760" x="7270750" y="4654550"/>
          <p14:tracePt t="102777" x="7270750" y="4616450"/>
          <p14:tracePt t="102794" x="7270750" y="4597400"/>
          <p14:tracePt t="102810" x="7270750" y="4591050"/>
          <p14:tracePt t="103017" x="0" y="0"/>
        </p14:tracePtLst>
        <p14:tracePtLst>
          <p14:tracePt t="103547" x="6902450" y="5149850"/>
          <p14:tracePt t="103555" x="6896100" y="5149850"/>
          <p14:tracePt t="103569" x="6896100" y="5156200"/>
          <p14:tracePt t="103577" x="6896100" y="5162550"/>
          <p14:tracePt t="103593" x="6896100" y="5175250"/>
          <p14:tracePt t="103610" x="6896100" y="5200650"/>
          <p14:tracePt t="103626" x="6883400" y="5238750"/>
          <p14:tracePt t="103643" x="6883400" y="5264150"/>
          <p14:tracePt t="103660" x="6883400" y="5295900"/>
          <p14:tracePt t="103676" x="6889750" y="5314950"/>
          <p14:tracePt t="103693" x="6902450" y="5340350"/>
          <p14:tracePt t="103709" x="6915150" y="5346700"/>
          <p14:tracePt t="103762" x="6921500" y="5346700"/>
          <p14:tracePt t="103769" x="6927850" y="5346700"/>
          <p14:tracePt t="103777" x="6934200" y="5346700"/>
          <p14:tracePt t="103793" x="6934200" y="5334000"/>
          <p14:tracePt t="103810" x="6934200" y="5321300"/>
          <p14:tracePt t="103826" x="6934200" y="5308600"/>
          <p14:tracePt t="103860" x="6934200" y="5302250"/>
          <p14:tracePt t="104321" x="0" y="0"/>
        </p14:tracePtLst>
        <p14:tracePtLst>
          <p14:tracePt t="104953" x="7067550" y="4572000"/>
          <p14:tracePt t="105017" x="7061200" y="4572000"/>
          <p14:tracePt t="105025" x="7054850" y="4572000"/>
          <p14:tracePt t="105033" x="7048500" y="4584700"/>
          <p14:tracePt t="105043" x="7048500" y="4591050"/>
          <p14:tracePt t="105059" x="7048500" y="4635500"/>
          <p14:tracePt t="105076" x="7048500" y="4660900"/>
          <p14:tracePt t="105093" x="7048500" y="4686300"/>
          <p14:tracePt t="105109" x="7048500" y="4718050"/>
          <p14:tracePt t="105126" x="7048500" y="4724400"/>
          <p14:tracePt t="105142" x="7048500" y="4737100"/>
          <p14:tracePt t="105159" x="7048500" y="4756150"/>
          <p14:tracePt t="105185" x="7054850" y="4756150"/>
          <p14:tracePt t="105201" x="7061200" y="4756150"/>
          <p14:tracePt t="105217" x="7067550" y="4756150"/>
          <p14:tracePt t="105226" x="7073900" y="4756150"/>
          <p14:tracePt t="105242" x="7086600" y="4756150"/>
          <p14:tracePt t="105259" x="7092950" y="4756150"/>
          <p14:tracePt t="105276" x="7112000" y="4749800"/>
          <p14:tracePt t="105292" x="7124700" y="4730750"/>
          <p14:tracePt t="105309" x="7131050" y="4692650"/>
          <p14:tracePt t="105326" x="7131050" y="4667250"/>
          <p14:tracePt t="105342" x="7131050" y="4635500"/>
          <p14:tracePt t="105359" x="7131050" y="4603750"/>
          <p14:tracePt t="105376" x="7131050" y="4591050"/>
          <p14:tracePt t="105377" x="7131050" y="4584700"/>
          <p14:tracePt t="105441" x="7124700" y="4584700"/>
          <p14:tracePt t="105449" x="7118350" y="4584700"/>
          <p14:tracePt t="105459" x="7105650" y="4584700"/>
          <p14:tracePt t="105476" x="7086600" y="4597400"/>
          <p14:tracePt t="105492" x="7073900" y="4616450"/>
          <p14:tracePt t="105509" x="7054850" y="4641850"/>
          <p14:tracePt t="105526" x="7048500" y="4648200"/>
          <p14:tracePt t="105542" x="7042150" y="4667250"/>
          <p14:tracePt t="105559" x="7042150" y="4686300"/>
          <p14:tracePt t="105576" x="7035800" y="4711700"/>
          <p14:tracePt t="105593" x="7035800" y="4762500"/>
          <p14:tracePt t="105609" x="7035800" y="4781550"/>
          <p14:tracePt t="105626" x="7035800" y="4794250"/>
          <p14:tracePt t="105681" x="7042150" y="4794250"/>
          <p14:tracePt t="105689" x="7048500" y="4794250"/>
          <p14:tracePt t="105697" x="7054850" y="4794250"/>
          <p14:tracePt t="105709" x="7061200" y="4794250"/>
          <p14:tracePt t="105726" x="7080250" y="4794250"/>
          <p14:tracePt t="105742" x="7118350" y="4787900"/>
          <p14:tracePt t="105759" x="7131050" y="4768850"/>
          <p14:tracePt t="105761" x="7131050" y="4756150"/>
          <p14:tracePt t="105775" x="7137400" y="4743450"/>
          <p14:tracePt t="105792" x="7143750" y="4711700"/>
          <p14:tracePt t="105809" x="7143750" y="4686300"/>
          <p14:tracePt t="105826" x="7143750" y="4673600"/>
          <p14:tracePt t="105865" x="7137400" y="4667250"/>
          <p14:tracePt t="105881" x="7131050" y="4667250"/>
          <p14:tracePt t="105905" x="7124700" y="4667250"/>
          <p14:tracePt t="105913" x="7118350" y="4667250"/>
          <p14:tracePt t="105929" x="7105650" y="4667250"/>
          <p14:tracePt t="105942" x="7099300" y="4667250"/>
          <p14:tracePt t="105959" x="7086600" y="4686300"/>
          <p14:tracePt t="105975" x="7073900" y="4705350"/>
          <p14:tracePt t="105977" x="7067550" y="4724400"/>
          <p14:tracePt t="105992" x="7067550" y="4737100"/>
          <p14:tracePt t="106009" x="7067550" y="4787900"/>
          <p14:tracePt t="106025" x="7073900" y="4813300"/>
          <p14:tracePt t="106042" x="7086600" y="4826000"/>
          <p14:tracePt t="106059" x="7099300" y="4845050"/>
          <p14:tracePt t="106076" x="7105650" y="4845050"/>
          <p14:tracePt t="106092" x="7118350" y="4845050"/>
          <p14:tracePt t="106109" x="7137400" y="4845050"/>
          <p14:tracePt t="106125" x="7162800" y="4832350"/>
          <p14:tracePt t="106142" x="7181850" y="4819650"/>
          <p14:tracePt t="106159" x="7200900" y="4781550"/>
          <p14:tracePt t="106161" x="7200900" y="4762500"/>
          <p14:tracePt t="106175" x="7200900" y="4749800"/>
          <p14:tracePt t="106192" x="7200900" y="4711700"/>
          <p14:tracePt t="106193" x="7200900" y="4699000"/>
          <p14:tracePt t="106209" x="7200900" y="4654550"/>
          <p14:tracePt t="106225" x="7188200" y="4635500"/>
          <p14:tracePt t="106242" x="7169150" y="4610100"/>
          <p14:tracePt t="106259" x="7150100" y="4603750"/>
          <p14:tracePt t="106275" x="7131050" y="4603750"/>
          <p14:tracePt t="106292" x="7112000" y="4603750"/>
          <p14:tracePt t="106309" x="7092950" y="4622800"/>
          <p14:tracePt t="106326" x="7080250" y="4654550"/>
          <p14:tracePt t="106342" x="7067550" y="4686300"/>
          <p14:tracePt t="106359" x="7067550" y="4699000"/>
          <p14:tracePt t="106376" x="7067550" y="4705350"/>
          <p14:tracePt t="106392" x="7067550" y="4711700"/>
          <p14:tracePt t="106449" x="7067550" y="4718050"/>
          <p14:tracePt t="106465" x="7080250" y="4711700"/>
          <p14:tracePt t="106473" x="7099300" y="4705350"/>
          <p14:tracePt t="106481" x="7105650" y="4699000"/>
          <p14:tracePt t="106492" x="7118350" y="4679950"/>
          <p14:tracePt t="106509" x="7124700" y="4660900"/>
          <p14:tracePt t="106525" x="7124700" y="4648200"/>
          <p14:tracePt t="106542" x="7124700" y="4641850"/>
          <p14:tracePt t="106562" x="7124700" y="4635500"/>
          <p14:tracePt t="106575" x="7124700" y="4629150"/>
          <p14:tracePt t="106660" x="7118350" y="4635500"/>
          <p14:tracePt t="106675" x="7105650" y="4667250"/>
          <p14:tracePt t="106689" x="7105650" y="4699000"/>
          <p14:tracePt t="106700" x="7105650" y="4705350"/>
          <p14:tracePt t="106711" x="7105650" y="4711700"/>
          <p14:tracePt t="106725" x="7105650" y="4718050"/>
          <p14:tracePt t="106763" x="7105650" y="4724400"/>
          <p14:tracePt t="106820" x="7112000" y="4724400"/>
          <p14:tracePt t="106835" x="7118350" y="4705350"/>
          <p14:tracePt t="106850" x="7118350" y="4686300"/>
          <p14:tracePt t="106988" x="7112000" y="4667250"/>
          <p14:tracePt t="106993" x="7112000" y="4673600"/>
          <p14:tracePt t="107009" x="7112000" y="4679950"/>
          <p14:tracePt t="107066" x="7118350" y="4679950"/>
          <p14:tracePt t="107092" x="7124700" y="4679950"/>
          <p14:tracePt t="107098" x="7131050" y="4679950"/>
          <p14:tracePt t="107114" x="7131050" y="4673600"/>
          <p14:tracePt t="107125" x="7131050" y="4660900"/>
          <p14:tracePt t="107143" x="7131050" y="4641850"/>
          <p14:tracePt t="107159" x="7131050" y="4629150"/>
          <p14:tracePt t="107162" x="7131050" y="4622800"/>
          <p14:tracePt t="107175" x="7131050" y="4610100"/>
          <p14:tracePt t="107192" x="7124700" y="4584700"/>
          <p14:tracePt t="107194" x="7118350" y="4584700"/>
          <p14:tracePt t="107268" x="7112000" y="4584700"/>
          <p14:tracePt t="107287" x="7112000" y="4603750"/>
          <p14:tracePt t="107292" x="7112000" y="4622800"/>
          <p14:tracePt t="107314" x="7112000" y="4654550"/>
          <p14:tracePt t="107326" x="7112000" y="4660900"/>
          <p14:tracePt t="107634" x="0" y="0"/>
        </p14:tracePtLst>
        <p14:tracePtLst>
          <p14:tracePt t="108924" x="7080250" y="4572000"/>
          <p14:tracePt t="108964" x="7080250" y="4584700"/>
          <p14:tracePt t="108972" x="7080250" y="4603750"/>
          <p14:tracePt t="108981" x="7080250" y="4616450"/>
          <p14:tracePt t="108992" x="7080250" y="4641850"/>
          <p14:tracePt t="109009" x="7099300" y="4730750"/>
          <p14:tracePt t="109025" x="7124700" y="4794250"/>
          <p14:tracePt t="109041" x="7156450" y="4832350"/>
          <p14:tracePt t="109059" x="7188200" y="4857750"/>
          <p14:tracePt t="109076" x="7213600" y="4876800"/>
          <p14:tracePt t="109092" x="7219950" y="4883150"/>
          <p14:tracePt t="109109" x="7226300" y="4883150"/>
          <p14:tracePt t="109125" x="7232650" y="4883150"/>
          <p14:tracePt t="109142" x="7245350" y="4870450"/>
          <p14:tracePt t="109158" x="7245350" y="4845050"/>
          <p14:tracePt t="109162" x="7245350" y="4826000"/>
          <p14:tracePt t="109175" x="7245350" y="4813300"/>
          <p14:tracePt t="109177" x="7245350" y="4787900"/>
          <p14:tracePt t="109191" x="7245350" y="4762500"/>
          <p14:tracePt t="109194" x="7245350" y="4749800"/>
          <p14:tracePt t="109208" x="7239000" y="4730750"/>
          <p14:tracePt t="109225" x="7213600" y="4686300"/>
          <p14:tracePt t="109241" x="7207250" y="4667250"/>
          <p14:tracePt t="109258" x="7194550" y="4648200"/>
          <p14:tracePt t="109275" x="7194550" y="4641850"/>
          <p14:tracePt t="109291" x="7188200" y="4629150"/>
          <p14:tracePt t="109426" x="0" y="0"/>
        </p14:tracePtLst>
        <p14:tracePtLst>
          <p14:tracePt t="110013" x="6819900" y="5175250"/>
          <p14:tracePt t="110046" x="6819900" y="5194300"/>
          <p14:tracePt t="110058" x="6819900" y="5226050"/>
          <p14:tracePt t="110075" x="6813550" y="5283200"/>
          <p14:tracePt t="110092" x="6813550" y="5314950"/>
          <p14:tracePt t="110108" x="6813550" y="5353050"/>
          <p14:tracePt t="110125" x="6813550" y="5372100"/>
          <p14:tracePt t="110142" x="6813550" y="5384800"/>
          <p14:tracePt t="110158" x="6813550" y="5397500"/>
          <p14:tracePt t="110178" x="6819900" y="5397500"/>
          <p14:tracePt t="110194" x="6826250" y="5397500"/>
          <p14:tracePt t="110208" x="6838950" y="5397500"/>
          <p14:tracePt t="110225" x="6858000" y="5397500"/>
          <p14:tracePt t="110241" x="6877050" y="5372100"/>
          <p14:tracePt t="110258" x="6883400" y="5359400"/>
          <p14:tracePt t="110274" x="6883400" y="5340350"/>
          <p14:tracePt t="110291" x="6883400" y="5327650"/>
          <p14:tracePt t="110308" x="6883400" y="5321300"/>
          <p14:tracePt t="110325" x="6883400" y="5314950"/>
          <p14:tracePt t="110609" x="0" y="0"/>
        </p14:tracePtLst>
        <p14:tracePtLst>
          <p14:tracePt t="111490" x="7188200" y="4591050"/>
          <p14:tracePt t="111553" x="7188200" y="4597400"/>
          <p14:tracePt t="111564" x="7188200" y="4616450"/>
          <p14:tracePt t="111574" x="7188200" y="4635500"/>
          <p14:tracePt t="111590" x="7188200" y="4667250"/>
          <p14:tracePt t="111607" x="7188200" y="4699000"/>
          <p14:tracePt t="111610" x="7188200" y="4724400"/>
          <p14:tracePt t="111624" x="7200900" y="4743450"/>
          <p14:tracePt t="111641" x="7239000" y="4787900"/>
          <p14:tracePt t="111657" x="7264400" y="4813300"/>
          <p14:tracePt t="111674" x="7289800" y="4826000"/>
          <p14:tracePt t="111690" x="7334250" y="4845050"/>
          <p14:tracePt t="111707" x="7353300" y="4845050"/>
          <p14:tracePt t="111723" x="7385050" y="4845050"/>
          <p14:tracePt t="111740" x="7416800" y="4832350"/>
          <p14:tracePt t="111757" x="7429500" y="4800600"/>
          <p14:tracePt t="111774" x="7435850" y="4768850"/>
          <p14:tracePt t="111790" x="7435850" y="4730750"/>
          <p14:tracePt t="111793" x="7435850" y="4711700"/>
          <p14:tracePt t="111807" x="7435850" y="4692650"/>
          <p14:tracePt t="111824" x="7435850" y="4673600"/>
          <p14:tracePt t="111826" x="7435850" y="4667250"/>
          <p14:tracePt t="111841" x="7435850" y="4641850"/>
          <p14:tracePt t="112238" x="7423150" y="4641850"/>
          <p14:tracePt t="112255" x="7404100" y="4641850"/>
          <p14:tracePt t="112262" x="7378700" y="4648200"/>
          <p14:tracePt t="112273" x="7346950" y="4654550"/>
          <p14:tracePt t="112285" x="7327900" y="4660900"/>
          <p14:tracePt t="112298" x="7302500" y="4667250"/>
          <p14:tracePt t="112307" x="7277100" y="4673600"/>
          <p14:tracePt t="112324" x="7245350" y="4686300"/>
          <p14:tracePt t="112341" x="7232650" y="4705350"/>
          <p14:tracePt t="112357" x="7226300" y="4711700"/>
          <p14:tracePt t="112374" x="7219950" y="4724400"/>
          <p14:tracePt t="112390" x="7219950" y="4730750"/>
          <p14:tracePt t="112407" x="7219950" y="4743450"/>
          <p14:tracePt t="112424" x="7219950" y="4756150"/>
          <p14:tracePt t="112440" x="7219950" y="4775200"/>
          <p14:tracePt t="112442" x="7219950" y="4781550"/>
          <p14:tracePt t="112457" x="7226300" y="4806950"/>
          <p14:tracePt t="112473" x="7239000" y="4819650"/>
          <p14:tracePt t="112490" x="7258050" y="4832350"/>
          <p14:tracePt t="112507" x="7264400" y="4832350"/>
          <p14:tracePt t="112523" x="7296150" y="4832350"/>
          <p14:tracePt t="112540" x="7321550" y="4832350"/>
          <p14:tracePt t="112557" x="7353300" y="4826000"/>
          <p14:tracePt t="112574" x="7385050" y="4800600"/>
          <p14:tracePt t="112590" x="7423150" y="4781550"/>
          <p14:tracePt t="112594" x="7435850" y="4756150"/>
          <p14:tracePt t="112607" x="7442200" y="4743450"/>
          <p14:tracePt t="112624" x="7448550" y="4705350"/>
          <p14:tracePt t="112626" x="7454900" y="4705350"/>
          <p14:tracePt t="112640" x="7454900" y="4699000"/>
          <p14:tracePt t="112657" x="7454900" y="4692650"/>
          <p14:tracePt t="112723" x="7454900" y="4686300"/>
          <p14:tracePt t="112736" x="7454900" y="4673600"/>
          <p14:tracePt t="112751" x="7448550" y="4673600"/>
          <p14:tracePt t="112768" x="7404100" y="4667250"/>
          <p14:tracePt t="112771" x="7391400" y="4667250"/>
          <p14:tracePt t="112782" x="7372350" y="4667250"/>
          <p14:tracePt t="112793" x="7346950" y="4667250"/>
          <p14:tracePt t="112806" x="7334250" y="4667250"/>
          <p14:tracePt t="112823" x="7327900" y="4667250"/>
          <p14:tracePt t="112840" x="7308850" y="4667250"/>
          <p14:tracePt t="112857" x="7296150" y="4679950"/>
          <p14:tracePt t="112873" x="7289800" y="4705350"/>
          <p14:tracePt t="112890" x="7283450" y="4743450"/>
          <p14:tracePt t="112906" x="7283450" y="4775200"/>
          <p14:tracePt t="112923" x="7283450" y="4806950"/>
          <p14:tracePt t="112940" x="7289800" y="4838700"/>
          <p14:tracePt t="112956" x="7302500" y="4845050"/>
          <p14:tracePt t="112973" x="7321550" y="4845050"/>
          <p14:tracePt t="112990" x="7340600" y="4845050"/>
          <p14:tracePt t="113007" x="7366000" y="4845050"/>
          <p14:tracePt t="113010" x="7385050" y="4838700"/>
          <p14:tracePt t="113023" x="7397750" y="4826000"/>
          <p14:tracePt t="113040" x="7416800" y="4781550"/>
          <p14:tracePt t="113057" x="7416800" y="4724400"/>
          <p14:tracePt t="113073" x="7416800" y="4705350"/>
          <p14:tracePt t="113090" x="7416800" y="4692650"/>
          <p14:tracePt t="113508" x="7416800" y="4686300"/>
          <p14:tracePt t="113529" x="7410450" y="4686300"/>
          <p14:tracePt t="113532" x="7391400" y="4686300"/>
          <p14:tracePt t="113554" x="7340600" y="4686300"/>
          <p14:tracePt t="113564" x="7321550" y="4686300"/>
          <p14:tracePt t="113573" x="7308850" y="4686300"/>
          <p14:tracePt t="113591" x="7283450" y="4686300"/>
          <p14:tracePt t="113607" x="7270750" y="4686300"/>
          <p14:tracePt t="113624" x="7251700" y="4686300"/>
          <p14:tracePt t="113641" x="7226300" y="4699000"/>
          <p14:tracePt t="113658" x="7213600" y="4711700"/>
          <p14:tracePt t="113673" x="7200900" y="4743450"/>
          <p14:tracePt t="113690" x="7194550" y="4768850"/>
          <p14:tracePt t="113706" x="7194550" y="4781550"/>
          <p14:tracePt t="113723" x="7194550" y="4794250"/>
          <p14:tracePt t="113740" x="7194550" y="4800600"/>
          <p14:tracePt t="113756" x="7207250" y="4813300"/>
          <p14:tracePt t="113773" x="7219950" y="4819650"/>
          <p14:tracePt t="113790" x="7245350" y="4819650"/>
          <p14:tracePt t="113806" x="7289800" y="4819650"/>
          <p14:tracePt t="113810" x="7308850" y="4819650"/>
          <p14:tracePt t="113823" x="7334250" y="4819650"/>
          <p14:tracePt t="113826" x="7353300" y="4813300"/>
          <p14:tracePt t="113840" x="7372350" y="4800600"/>
          <p14:tracePt t="113844" x="7391400" y="4787900"/>
          <p14:tracePt t="113858" x="7397750" y="4756150"/>
          <p14:tracePt t="113874" x="7404100" y="4724400"/>
          <p14:tracePt t="113890" x="7404100" y="4705350"/>
          <p14:tracePt t="113907" x="7404100" y="4692650"/>
          <p14:tracePt t="113924" x="7404100" y="4673600"/>
          <p14:tracePt t="113940" x="7385050" y="4667250"/>
          <p14:tracePt t="113956" x="7378700" y="4667250"/>
          <p14:tracePt t="113973" x="7366000" y="4667250"/>
          <p14:tracePt t="113989" x="7346950" y="4667250"/>
          <p14:tracePt t="114006" x="7327900" y="4667250"/>
          <p14:tracePt t="114010" x="7315200" y="4667250"/>
          <p14:tracePt t="114023" x="7315200" y="4673600"/>
          <p14:tracePt t="114040" x="7308850" y="4686300"/>
          <p14:tracePt t="114042" x="7302500" y="4692650"/>
          <p14:tracePt t="114056" x="7296150" y="4699000"/>
          <p14:tracePt t="114073" x="7296150" y="4705350"/>
          <p14:tracePt t="114090" x="7296150" y="4711700"/>
          <p14:tracePt t="114106" x="7308850" y="4724400"/>
          <p14:tracePt t="114123" x="7315200" y="4724400"/>
          <p14:tracePt t="114140" x="7321550" y="4724400"/>
          <p14:tracePt t="114156" x="7334250" y="4724400"/>
          <p14:tracePt t="114173" x="7346950" y="4724400"/>
          <p14:tracePt t="114189" x="7359650" y="4724400"/>
          <p14:tracePt t="114206" x="7366000" y="4711700"/>
          <p14:tracePt t="114682" x="0" y="0"/>
        </p14:tracePtLst>
        <p14:tracePtLst>
          <p14:tracePt t="115348" x="7899400" y="3962400"/>
          <p14:tracePt t="115365" x="7893050" y="3968750"/>
          <p14:tracePt t="115382" x="7886700" y="3994150"/>
          <p14:tracePt t="115395" x="7886700" y="4019550"/>
          <p14:tracePt t="115406" x="7886700" y="4044950"/>
          <p14:tracePt t="115422" x="7886700" y="4095750"/>
          <p14:tracePt t="115440" x="7899400" y="4146550"/>
          <p14:tracePt t="115443" x="7905750" y="4165600"/>
          <p14:tracePt t="115456" x="7918450" y="4178300"/>
          <p14:tracePt t="115473" x="7956550" y="4222750"/>
          <p14:tracePt t="115489" x="7969250" y="4222750"/>
          <p14:tracePt t="115506" x="7981950" y="4222750"/>
          <p14:tracePt t="115522" x="7994650" y="4222750"/>
          <p14:tracePt t="115539" x="8026400" y="4222750"/>
          <p14:tracePt t="115556" x="8045450" y="4184650"/>
          <p14:tracePt t="115572" x="8064500" y="4152900"/>
          <p14:tracePt t="115590" x="8070850" y="4121150"/>
          <p14:tracePt t="115606" x="8070850" y="4095750"/>
          <p14:tracePt t="115623" x="8070850" y="4070350"/>
          <p14:tracePt t="115625" x="8070850" y="4051300"/>
          <p14:tracePt t="115639" x="8070850" y="4044950"/>
          <p14:tracePt t="115658" x="8070850" y="4038600"/>
          <p14:tracePt t="115770" x="0" y="0"/>
        </p14:tracePtLst>
        <p14:tracePtLst>
          <p14:tracePt t="116140" x="7169150" y="4667250"/>
          <p14:tracePt t="116213" x="7169150" y="4673600"/>
          <p14:tracePt t="116233" x="7169150" y="4679950"/>
          <p14:tracePt t="116267" x="7169150" y="4686300"/>
          <p14:tracePt t="116298" x="0" y="0"/>
        </p14:tracePtLst>
        <p14:tracePtLst>
          <p14:tracePt t="116699" x="6324600" y="4686300"/>
          <p14:tracePt t="116772" x="6318250" y="4686300"/>
          <p14:tracePt t="116802" x="6318250" y="4692650"/>
          <p14:tracePt t="116819" x="6318250" y="4699000"/>
          <p14:tracePt t="116830" x="6318250" y="4705350"/>
          <p14:tracePt t="116842" x="6318250" y="4718050"/>
          <p14:tracePt t="116856" x="6318250" y="4724400"/>
          <p14:tracePt t="116961" x="6394450" y="4756150"/>
          <p14:tracePt t="116970" x="6400800" y="4756150"/>
          <p14:tracePt t="116986" x="6400800" y="4743450"/>
          <p14:tracePt t="117018" x="6400800" y="4730750"/>
          <p14:tracePt t="117043" x="6400800" y="4718050"/>
          <p14:tracePt t="117050" x="6394450" y="4718050"/>
          <p14:tracePt t="117083" x="6388100" y="4718050"/>
          <p14:tracePt t="117098" x="6381750" y="4718050"/>
          <p14:tracePt t="117115" x="6369050" y="4718050"/>
          <p14:tracePt t="117130" x="6362700" y="4724400"/>
          <p14:tracePt t="117146" x="6362700" y="4743450"/>
          <p14:tracePt t="117155" x="6362700" y="4749800"/>
          <p14:tracePt t="117172" x="6362700" y="4768850"/>
          <p14:tracePt t="117189" x="6362700" y="4781550"/>
          <p14:tracePt t="117205" x="6362700" y="4787900"/>
          <p14:tracePt t="117891" x="0" y="0"/>
        </p14:tracePtLst>
        <p14:tracePtLst>
          <p14:tracePt t="118514" x="6826250" y="5219700"/>
          <p14:tracePt t="118521" x="6819900" y="5219700"/>
          <p14:tracePt t="118538" x="6813550" y="5232400"/>
          <p14:tracePt t="118555" x="6800850" y="5251450"/>
          <p14:tracePt t="118571" x="6800850" y="5276850"/>
          <p14:tracePt t="118588" x="6800850" y="5302250"/>
          <p14:tracePt t="118605" x="6800850" y="5321300"/>
          <p14:tracePt t="118622" x="6807200" y="5340350"/>
          <p14:tracePt t="118638" x="6813550" y="5353050"/>
          <p14:tracePt t="118641" x="6819900" y="5353050"/>
          <p14:tracePt t="118655" x="6826250" y="5353050"/>
          <p14:tracePt t="118672" x="6851650" y="5353050"/>
          <p14:tracePt t="118674" x="6864350" y="5353050"/>
          <p14:tracePt t="118688" x="6902450" y="5346700"/>
          <p14:tracePt t="118705" x="6921500" y="5340350"/>
          <p14:tracePt t="118721" x="6953250" y="5321300"/>
          <p14:tracePt t="118738" x="6965950" y="5302250"/>
          <p14:tracePt t="118754" x="6972300" y="5283200"/>
          <p14:tracePt t="118771" x="6972300" y="5270500"/>
          <p14:tracePt t="118788" x="6978650" y="5257800"/>
          <p14:tracePt t="118938" x="6985000" y="5251450"/>
          <p14:tracePt t="118956" x="6991350" y="5251450"/>
          <p14:tracePt t="118971" x="7061200" y="5264150"/>
          <p14:tracePt t="118986" x="7118350" y="5283200"/>
          <p14:tracePt t="118996" x="7137400" y="5283200"/>
          <p14:tracePt t="119004" x="7156450" y="5283200"/>
          <p14:tracePt t="119021" x="7175500" y="5283200"/>
          <p14:tracePt t="119038" x="7181850" y="5283200"/>
          <p14:tracePt t="119065" x="7188200" y="5276850"/>
          <p14:tracePt t="119083" x="7194550" y="5276850"/>
          <p14:tracePt t="119098" x="7194550" y="5270500"/>
          <p14:tracePt t="119107" x="7194550" y="5264150"/>
          <p14:tracePt t="119123" x="7194550" y="5257800"/>
          <p14:tracePt t="119139" x="7188200" y="5245100"/>
          <p14:tracePt t="119155" x="7156450" y="5232400"/>
          <p14:tracePt t="119172" x="7124700" y="5226050"/>
          <p14:tracePt t="119189" x="7080250" y="5219700"/>
          <p14:tracePt t="119205" x="7048500" y="5219700"/>
          <p14:tracePt t="119221" x="7016750" y="5219700"/>
          <p14:tracePt t="119238" x="7010400" y="5232400"/>
          <p14:tracePt t="119255" x="7004050" y="5251450"/>
          <p14:tracePt t="119259" x="6997700" y="5264150"/>
          <p14:tracePt t="119274" x="6997700" y="5270500"/>
          <p14:tracePt t="119288" x="6997700" y="5289550"/>
          <p14:tracePt t="119305" x="6997700" y="5302250"/>
          <p14:tracePt t="119338" x="7004050" y="5308600"/>
          <p14:tracePt t="119355" x="7010400" y="5314950"/>
          <p14:tracePt t="119372" x="7042150" y="5321300"/>
          <p14:tracePt t="119388" x="7080250" y="5321300"/>
          <p14:tracePt t="119405" x="7112000" y="5321300"/>
          <p14:tracePt t="119422" x="7137400" y="5321300"/>
          <p14:tracePt t="119450" x="7143750" y="5321300"/>
          <p14:tracePt t="119500" x="7150100" y="5321300"/>
          <p14:tracePt t="119509" x="7156450" y="5321300"/>
          <p14:tracePt t="119532" x="7162800" y="5321300"/>
          <p14:tracePt t="119546" x="7162800" y="5308600"/>
          <p14:tracePt t="119563" x="7162800" y="5295900"/>
          <p14:tracePt t="119577" x="7162800" y="5289550"/>
          <p14:tracePt t="119595" x="7162800" y="5283200"/>
          <p14:tracePt t="119604" x="7162800" y="5276850"/>
          <p14:tracePt t="120154" x="0" y="0"/>
        </p14:tracePtLst>
        <p14:tracePtLst>
          <p14:tracePt t="121652" x="7956550" y="4057650"/>
          <p14:tracePt t="121709" x="7956550" y="4076700"/>
          <p14:tracePt t="121725" x="7956550" y="4152900"/>
          <p14:tracePt t="121741" x="7975600" y="4222750"/>
          <p14:tracePt t="121754" x="7994650" y="4267200"/>
          <p14:tracePt t="121770" x="8007350" y="4286250"/>
          <p14:tracePt t="121787" x="8007350" y="4292600"/>
          <p14:tracePt t="121851" x="8013700" y="4286250"/>
          <p14:tracePt t="121863" x="8013700" y="4273550"/>
          <p14:tracePt t="121877" x="8020050" y="4222750"/>
          <p14:tracePt t="121893" x="8020050" y="4191000"/>
          <p14:tracePt t="121904" x="8020050" y="4165600"/>
          <p14:tracePt t="121906" x="8020050" y="4146550"/>
          <p14:tracePt t="121921" x="8020050" y="4127500"/>
          <p14:tracePt t="121938" x="8020050" y="4114800"/>
          <p14:tracePt t="122044" x="8020050" y="4127500"/>
          <p14:tracePt t="122055" x="8020050" y="4140200"/>
          <p14:tracePt t="122071" x="8020050" y="4165600"/>
          <p14:tracePt t="122087" x="8020050" y="4171950"/>
          <p14:tracePt t="122235" x="8020050" y="4165600"/>
          <p14:tracePt t="122274" x="8020050" y="4159250"/>
          <p14:tracePt t="122417" x="0" y="0"/>
        </p14:tracePtLst>
        <p14:tracePtLst>
          <p14:tracePt t="123804" x="7810500" y="5251450"/>
          <p14:tracePt t="123822" x="7804150" y="5264150"/>
          <p14:tracePt t="123844" x="7785100" y="5308600"/>
          <p14:tracePt t="123859" x="7785100" y="5321300"/>
          <p14:tracePt t="123870" x="7785100" y="5327650"/>
          <p14:tracePt t="123887" x="7785100" y="5346700"/>
          <p14:tracePt t="123998" x="7791450" y="5340350"/>
          <p14:tracePt t="124017" x="7804150" y="5276850"/>
          <p14:tracePt t="124034" x="7810500" y="5245100"/>
          <p14:tracePt t="124046" x="7810500" y="5232400"/>
          <p14:tracePt t="124130" x="7810500" y="5245100"/>
          <p14:tracePt t="124140" x="7810500" y="5251450"/>
          <p14:tracePt t="124154" x="7810500" y="5276850"/>
          <p14:tracePt t="124170" x="7810500" y="5283200"/>
          <p14:tracePt t="124187" x="7804150" y="5308600"/>
          <p14:tracePt t="124323" x="7804150" y="5302250"/>
          <p14:tracePt t="124337" x="7804150" y="5295900"/>
          <p14:tracePt t="124354" x="7810500" y="5295900"/>
          <p14:tracePt t="124436" x="7810500" y="5308600"/>
          <p14:tracePt t="124452" x="7810500" y="5340350"/>
          <p14:tracePt t="124472" x="7810500" y="5353050"/>
          <p14:tracePt t="124564" x="7816850" y="5346700"/>
          <p14:tracePt t="124580" x="7816850" y="5321300"/>
          <p14:tracePt t="124595" x="7816850" y="5289550"/>
          <p14:tracePt t="124608" x="7816850" y="5283200"/>
          <p14:tracePt t="124619" x="7816850" y="5276850"/>
          <p14:tracePt t="124649" x="7823200" y="5270500"/>
          <p14:tracePt t="124691" x="7823200" y="5283200"/>
          <p14:tracePt t="124704" x="7823200" y="5289550"/>
          <p14:tracePt t="124720" x="7823200" y="5302250"/>
          <p14:tracePt t="124916" x="7823200" y="5321300"/>
          <p14:tracePt t="124931" x="7829550" y="5353050"/>
          <p14:tracePt t="124949" x="7829550" y="5378450"/>
          <p14:tracePt t="125037" x="7835900" y="5378450"/>
          <p14:tracePt t="125054" x="7842250" y="5359400"/>
          <p14:tracePt t="125074" x="7848600" y="5321300"/>
          <p14:tracePt t="125086" x="7854950" y="5314950"/>
          <p14:tracePt t="125148" x="7861300" y="5327650"/>
          <p14:tracePt t="125172" x="7861300" y="5346700"/>
          <p14:tracePt t="125193" x="7861300" y="5353050"/>
          <p14:tracePt t="125260" x="7867650" y="5340350"/>
          <p14:tracePt t="125276" x="7874000" y="5314950"/>
          <p14:tracePt t="125290" x="7874000" y="5295900"/>
          <p14:tracePt t="125303" x="7874000" y="5283200"/>
          <p14:tracePt t="125319" x="7874000" y="5276850"/>
          <p14:tracePt t="125370" x="7874000" y="5283200"/>
          <p14:tracePt t="125385" x="7874000" y="5289550"/>
          <p14:tracePt t="125403" x="7874000" y="5308600"/>
          <p14:tracePt t="125516" x="7874000" y="5295900"/>
          <p14:tracePt t="125797" x="7874000" y="5302250"/>
          <p14:tracePt t="125815" x="7874000" y="5321300"/>
          <p14:tracePt t="125819" x="7874000" y="5327650"/>
          <p14:tracePt t="125942" x="7874000" y="5321300"/>
          <p14:tracePt t="126020" x="7874000" y="5327650"/>
          <p14:tracePt t="126036" x="7874000" y="5334000"/>
          <p14:tracePt t="127545" x="0" y="0"/>
        </p14:tracePtLst>
        <p14:tracePtLst>
          <p14:tracePt t="131829" x="806450" y="2400300"/>
          <p14:tracePt t="131947" x="819150" y="2400300"/>
          <p14:tracePt t="131960" x="838200" y="2400300"/>
          <p14:tracePt t="131974" x="895350" y="2400300"/>
          <p14:tracePt t="131984" x="927100" y="2400300"/>
          <p14:tracePt t="132002" x="1054100" y="2400300"/>
          <p14:tracePt t="132017" x="1143000" y="2400300"/>
          <p14:tracePt t="132034" x="1200150" y="2400300"/>
          <p14:tracePt t="132050" x="1238250" y="2400300"/>
          <p14:tracePt t="132067" x="1263650" y="2400300"/>
          <p14:tracePt t="132084" x="1270000" y="2400300"/>
          <p14:tracePt t="132100" x="1282700" y="2400300"/>
          <p14:tracePt t="132227" x="1289050" y="2406650"/>
          <p14:tracePt t="132241" x="1263650" y="2413000"/>
          <p14:tracePt t="132258" x="1181100" y="2419350"/>
          <p14:tracePt t="132279" x="1047750" y="2419350"/>
          <p14:tracePt t="132287" x="971550" y="2419350"/>
          <p14:tracePt t="132300" x="825500" y="2419350"/>
          <p14:tracePt t="132317" x="704850" y="2419350"/>
          <p14:tracePt t="132333" x="628650" y="2419350"/>
          <p14:tracePt t="132350" x="609600" y="2419350"/>
          <p14:tracePt t="132367" x="603250" y="2419350"/>
          <p14:tracePt t="132428" x="609600" y="2419350"/>
          <p14:tracePt t="132443" x="673100" y="2419350"/>
          <p14:tracePt t="132457" x="819150" y="2419350"/>
          <p14:tracePt t="132466" x="927100" y="2419350"/>
          <p14:tracePt t="132484" x="1187450" y="2419350"/>
          <p14:tracePt t="132500" x="1454150" y="2419350"/>
          <p14:tracePt t="132517" x="1619250" y="2419350"/>
          <p14:tracePt t="132533" x="1695450" y="2419350"/>
          <p14:tracePt t="132550" x="1714500" y="2419350"/>
          <p14:tracePt t="132595" x="1720850" y="2425700"/>
          <p14:tracePt t="132611" x="1714500" y="2425700"/>
          <p14:tracePt t="132620" x="1676400" y="2432050"/>
          <p14:tracePt t="132634" x="1562100" y="2432050"/>
          <p14:tracePt t="132650" x="1390650" y="2432050"/>
          <p14:tracePt t="132667" x="1193800" y="2413000"/>
          <p14:tracePt t="132684" x="1054100" y="2400300"/>
          <p14:tracePt t="132701" x="996950" y="2387600"/>
          <p14:tracePt t="132780" x="1016000" y="2387600"/>
          <p14:tracePt t="132795" x="1136650" y="2387600"/>
          <p14:tracePt t="132813" x="1358900" y="2387600"/>
          <p14:tracePt t="132825" x="1663700" y="2387600"/>
          <p14:tracePt t="132833" x="1816100" y="2387600"/>
          <p14:tracePt t="132850" x="1993900" y="2387600"/>
          <p14:tracePt t="132867" x="2082800" y="2387600"/>
          <p14:tracePt t="132883" x="2095500" y="2387600"/>
          <p14:tracePt t="132956" x="2070100" y="2387600"/>
          <p14:tracePt t="132971" x="1955800" y="2387600"/>
          <p14:tracePt t="132988" x="1809750" y="2387600"/>
          <p14:tracePt t="133000" x="1746250" y="2387600"/>
          <p14:tracePt t="133002" x="1695450" y="2387600"/>
          <p14:tracePt t="133017" x="1644650" y="2387600"/>
          <p14:tracePt t="133033" x="1631950" y="2387600"/>
          <p14:tracePt t="133093" x="1644650" y="2387600"/>
          <p14:tracePt t="133108" x="1727200" y="2387600"/>
          <p14:tracePt t="133131" x="1968500" y="2387600"/>
          <p14:tracePt t="133146" x="2127250" y="2393950"/>
          <p14:tracePt t="133156" x="2165350" y="2393950"/>
          <p14:tracePt t="133167" x="2197100" y="2400300"/>
          <p14:tracePt t="133185" x="2209800" y="2406650"/>
          <p14:tracePt t="133259" x="2197100" y="2406650"/>
          <p14:tracePt t="133274" x="2101850" y="2406650"/>
          <p14:tracePt t="133292" x="1968500" y="2406650"/>
          <p14:tracePt t="133301" x="1911350" y="2406650"/>
          <p14:tracePt t="133318" x="1860550" y="2406650"/>
          <p14:tracePt t="133322" x="1854200" y="2406650"/>
          <p14:tracePt t="133333" x="1847850" y="2406650"/>
          <p14:tracePt t="133380" x="1860550" y="2406650"/>
          <p14:tracePt t="133390" x="1885950" y="2406650"/>
          <p14:tracePt t="133400" x="1943100" y="2406650"/>
          <p14:tracePt t="133417" x="2216150" y="2425700"/>
          <p14:tracePt t="133435" x="2368550" y="2432050"/>
          <p14:tracePt t="133451" x="2425700" y="2432050"/>
          <p14:tracePt t="133467" x="2438400" y="2432050"/>
          <p14:tracePt t="133500" x="2438400" y="2438400"/>
          <p14:tracePt t="133737" x="0" y="0"/>
        </p14:tracePtLst>
        <p14:tracePtLst>
          <p14:tracePt t="135406" x="7937500" y="4102100"/>
          <p14:tracePt t="135428" x="7931150" y="4102100"/>
          <p14:tracePt t="135446" x="7924800" y="4121150"/>
          <p14:tracePt t="135458" x="7924800" y="4146550"/>
          <p14:tracePt t="135469" x="7924800" y="4152900"/>
          <p14:tracePt t="135483" x="7924800" y="4165600"/>
          <p14:tracePt t="135532" x="7924800" y="4178300"/>
          <p14:tracePt t="135546" x="7931150" y="4191000"/>
          <p14:tracePt t="135554" x="7937500" y="4197350"/>
          <p14:tracePt t="135565" x="7950200" y="4216400"/>
          <p14:tracePt t="135582" x="7969250" y="4241800"/>
          <p14:tracePt t="135599" x="7988300" y="4260850"/>
          <p14:tracePt t="135616" x="8001000" y="4279900"/>
          <p14:tracePt t="135618" x="8007350" y="4279900"/>
          <p14:tracePt t="135667" x="8013700" y="4279900"/>
          <p14:tracePt t="135684" x="8026400" y="4279900"/>
          <p14:tracePt t="135696" x="8032750" y="4279900"/>
          <p14:tracePt t="135705" x="8039100" y="4279900"/>
          <p14:tracePt t="135716" x="8058150" y="4248150"/>
          <p14:tracePt t="135733" x="8070850" y="4197350"/>
          <p14:tracePt t="135750" x="8089900" y="4146550"/>
          <p14:tracePt t="135753" x="8089900" y="4133850"/>
          <p14:tracePt t="135766" x="8089900" y="4114800"/>
          <p14:tracePt t="135783" x="8089900" y="4095750"/>
          <p14:tracePt t="135799" x="8089900" y="4083050"/>
          <p14:tracePt t="135816" x="8089900" y="4076700"/>
          <p14:tracePt t="135915" x="8083550" y="4076700"/>
          <p14:tracePt t="135929" x="8083550" y="4114800"/>
          <p14:tracePt t="135939" x="8083550" y="4127500"/>
          <p14:tracePt t="135949" x="8083550" y="4140200"/>
          <p14:tracePt t="135966" x="8083550" y="4152900"/>
          <p14:tracePt t="135982" x="8083550" y="4159250"/>
          <p14:tracePt t="136067" x="8083550" y="4140200"/>
          <p14:tracePt t="136078" x="8083550" y="4114800"/>
          <p14:tracePt t="136094" x="8077200" y="4076700"/>
          <p14:tracePt t="136112" x="8058150" y="4044950"/>
          <p14:tracePt t="136113" x="8051800" y="4032250"/>
          <p14:tracePt t="136187" x="8045450" y="4038600"/>
          <p14:tracePt t="136203" x="8032750" y="4076700"/>
          <p14:tracePt t="136219" x="8032750" y="4095750"/>
          <p14:tracePt t="136235" x="8032750" y="4102100"/>
          <p14:tracePt t="136250" x="8032750" y="4108450"/>
          <p14:tracePt t="136610" x="0" y="0"/>
        </p14:tracePtLst>
        <p14:tracePtLst>
          <p14:tracePt t="137699" x="8356600" y="5753100"/>
          <p14:tracePt t="137715" x="8356600" y="5759450"/>
          <p14:tracePt t="137724" x="8356600" y="5772150"/>
          <p14:tracePt t="137733" x="8356600" y="5784850"/>
          <p14:tracePt t="137749" x="8356600" y="5829300"/>
          <p14:tracePt t="137766" x="8356600" y="5854700"/>
          <p14:tracePt t="137782" x="8356600" y="5873750"/>
          <p14:tracePt t="137799" x="8356600" y="5892800"/>
          <p14:tracePt t="137815" x="8356600" y="5899150"/>
          <p14:tracePt t="137832" x="8356600" y="5905500"/>
          <p14:tracePt t="137963" x="8356600" y="5899150"/>
          <p14:tracePt t="137973" x="8356600" y="5892800"/>
          <p14:tracePt t="137987" x="8356600" y="5880100"/>
          <p14:tracePt t="138003" x="8356600" y="5861050"/>
          <p14:tracePt t="138015" x="8356600" y="5854700"/>
          <p14:tracePt t="138108" x="8362950" y="5854700"/>
          <p14:tracePt t="138120" x="8362950" y="5867400"/>
          <p14:tracePt t="138133" x="8362950" y="5892800"/>
          <p14:tracePt t="138138" x="8369300" y="5911850"/>
          <p14:tracePt t="138155" x="8375650" y="5911850"/>
          <p14:tracePt t="138243" x="8375650" y="5918200"/>
          <p14:tracePt t="138256" x="8382000" y="5918200"/>
          <p14:tracePt t="138269" x="8394700" y="5892800"/>
          <p14:tracePt t="138282" x="8407400" y="5861050"/>
          <p14:tracePt t="138299" x="8407400" y="5842000"/>
          <p14:tracePt t="138410" x="8407400" y="5854700"/>
          <p14:tracePt t="138423" x="8407400" y="5861050"/>
          <p14:tracePt t="138431" x="8407400" y="5873750"/>
          <p14:tracePt t="138448" x="8407400" y="5892800"/>
          <p14:tracePt t="138450" x="8407400" y="5905500"/>
          <p14:tracePt t="138465" x="8407400" y="5918200"/>
          <p14:tracePt t="138553" x="8420100" y="5918200"/>
          <p14:tracePt t="138561" x="8426450" y="5918200"/>
          <p14:tracePt t="138570" x="8426450" y="5911850"/>
          <p14:tracePt t="138581" x="8432800" y="5892800"/>
          <p14:tracePt t="138602" x="8432800" y="5886450"/>
          <p14:tracePt t="138684" x="8439150" y="5886450"/>
          <p14:tracePt t="138894" x="8445500" y="5886450"/>
          <p14:tracePt t="138910" x="8445500" y="5880100"/>
          <p14:tracePt t="138929" x="8451850" y="5861050"/>
          <p14:tracePt t="138941" x="8451850" y="5854700"/>
          <p14:tracePt t="139026" x="8458200" y="5854700"/>
          <p14:tracePt t="139034" x="8464550" y="5867400"/>
          <p14:tracePt t="139048" x="8470900" y="5880100"/>
          <p14:tracePt t="139181" x="8470900" y="5886450"/>
          <p14:tracePt t="139197" x="8477250" y="5886450"/>
          <p14:tracePt t="140482" x="0" y="0"/>
        </p14:tracePtLst>
        <p14:tracePtLst>
          <p14:tracePt t="140950" x="8051800" y="5778500"/>
          <p14:tracePt t="140964" x="8045450" y="5778500"/>
          <p14:tracePt t="140985" x="8039100" y="5778500"/>
          <p14:tracePt t="141002" x="8032750" y="5778500"/>
          <p14:tracePt t="141018" x="8026400" y="5778500"/>
          <p14:tracePt t="141034" x="8020050" y="5784850"/>
          <p14:tracePt t="141047" x="8013700" y="5791200"/>
          <p14:tracePt t="141064" x="8001000" y="5816600"/>
          <p14:tracePt t="141081" x="7994650" y="5848350"/>
          <p14:tracePt t="141097" x="7994650" y="5861050"/>
          <p14:tracePt t="141114" x="7994650" y="5880100"/>
          <p14:tracePt t="141130" x="7994650" y="5892800"/>
          <p14:tracePt t="141147" x="7994650" y="5918200"/>
          <p14:tracePt t="141164" x="7994650" y="5924550"/>
          <p14:tracePt t="141180" x="8013700" y="5937250"/>
          <p14:tracePt t="141197" x="8026400" y="5949950"/>
          <p14:tracePt t="141214" x="8045450" y="5969000"/>
          <p14:tracePt t="141231" x="8083550" y="5975350"/>
          <p14:tracePt t="141233" x="8108950" y="5975350"/>
          <p14:tracePt t="141248" x="8134350" y="5975350"/>
          <p14:tracePt t="141251" x="8166100" y="5975350"/>
          <p14:tracePt t="141264" x="8242300" y="5975350"/>
          <p14:tracePt t="141281" x="8286750" y="5956300"/>
          <p14:tracePt t="141297" x="8312150" y="5937250"/>
          <p14:tracePt t="141314" x="8324850" y="5930900"/>
          <p14:tracePt t="141330" x="8331200" y="5892800"/>
          <p14:tracePt t="141347" x="8331200" y="5873750"/>
          <p14:tracePt t="141364" x="8331200" y="5848350"/>
          <p14:tracePt t="141380" x="8318500" y="5816600"/>
          <p14:tracePt t="141397" x="8293100" y="5797550"/>
          <p14:tracePt t="141414" x="8261350" y="5772150"/>
          <p14:tracePt t="141430" x="8216900" y="5759450"/>
          <p14:tracePt t="141447" x="8191500" y="5759450"/>
          <p14:tracePt t="141464" x="8166100" y="5759450"/>
          <p14:tracePt t="141465" x="8153400" y="5759450"/>
          <p14:tracePt t="141481" x="8121650" y="5759450"/>
          <p14:tracePt t="141497" x="8083550" y="5765800"/>
          <p14:tracePt t="141513" x="8051800" y="5784850"/>
          <p14:tracePt t="141530" x="8020050" y="5803900"/>
          <p14:tracePt t="141547" x="8001000" y="5822950"/>
          <p14:tracePt t="141563" x="7975600" y="5842000"/>
          <p14:tracePt t="141580" x="7969250" y="5848350"/>
          <p14:tracePt t="141597" x="7969250" y="5861050"/>
          <p14:tracePt t="141614" x="7956550" y="5873750"/>
          <p14:tracePt t="141630" x="7956550" y="5886450"/>
          <p14:tracePt t="141647" x="7956550" y="5899150"/>
          <p14:tracePt t="141650" x="7956550" y="5905500"/>
          <p14:tracePt t="141664" x="7956550" y="5924550"/>
          <p14:tracePt t="141667" x="7956550" y="5949950"/>
          <p14:tracePt t="141681" x="7975600" y="5988050"/>
          <p14:tracePt t="141697" x="8007350" y="6019800"/>
          <p14:tracePt t="141714" x="8058150" y="6057900"/>
          <p14:tracePt t="141731" x="8108950" y="6070600"/>
          <p14:tracePt t="141747" x="8159750" y="6089650"/>
          <p14:tracePt t="141764" x="8216900" y="6089650"/>
          <p14:tracePt t="141780" x="8261350" y="6076950"/>
          <p14:tracePt t="141797" x="8293100" y="6057900"/>
          <p14:tracePt t="141813" x="8324850" y="6032500"/>
          <p14:tracePt t="141830" x="8343900" y="6000750"/>
          <p14:tracePt t="141847" x="8350250" y="5975350"/>
          <p14:tracePt t="141863" x="8350250" y="5962650"/>
          <p14:tracePt t="141865" x="8350250" y="5949950"/>
          <p14:tracePt t="141880" x="8350250" y="5943600"/>
          <p14:tracePt t="141881" x="8350250" y="5930900"/>
          <p14:tracePt t="141897" x="8343900" y="5905500"/>
          <p14:tracePt t="141913" x="8324850" y="5880100"/>
          <p14:tracePt t="141930" x="8286750" y="5861050"/>
          <p14:tracePt t="141947" x="8248650" y="5842000"/>
          <p14:tracePt t="141963" x="8197850" y="5835650"/>
          <p14:tracePt t="141981" x="8134350" y="5835650"/>
          <p14:tracePt t="141997" x="8064500" y="5842000"/>
          <p14:tracePt t="142014" x="8007350" y="5854700"/>
          <p14:tracePt t="142030" x="7962900" y="5867400"/>
          <p14:tracePt t="142047" x="7943850" y="5886450"/>
          <p14:tracePt t="142049" x="7937500" y="5892800"/>
          <p14:tracePt t="142063" x="7924800" y="5899150"/>
          <p14:tracePt t="142080" x="7918450" y="5905500"/>
          <p14:tracePt t="142097" x="7918450" y="5937250"/>
          <p14:tracePt t="142114" x="7918450" y="5969000"/>
          <p14:tracePt t="142130" x="7918450" y="5994400"/>
          <p14:tracePt t="142147" x="7924800" y="6007100"/>
          <p14:tracePt t="142163" x="7937500" y="6019800"/>
          <p14:tracePt t="142180" x="7969250" y="6032500"/>
          <p14:tracePt t="142197" x="8013700" y="6032500"/>
          <p14:tracePt t="142214" x="8089900" y="6032500"/>
          <p14:tracePt t="142217" x="8121650" y="6013450"/>
          <p14:tracePt t="142231" x="8159750" y="5994400"/>
          <p14:tracePt t="142247" x="8216900" y="5949950"/>
          <p14:tracePt t="142252" x="8229600" y="5943600"/>
          <p14:tracePt t="142264" x="8235950" y="5924550"/>
          <p14:tracePt t="142281" x="8242300" y="5880100"/>
          <p14:tracePt t="142298" x="8242300" y="5854700"/>
          <p14:tracePt t="142313" x="8235950" y="5822950"/>
          <p14:tracePt t="142330" x="8216900" y="5816600"/>
          <p14:tracePt t="142347" x="8191500" y="5803900"/>
          <p14:tracePt t="142363" x="8166100" y="5797550"/>
          <p14:tracePt t="142380" x="8128000" y="5797550"/>
          <p14:tracePt t="142397" x="8089900" y="5797550"/>
          <p14:tracePt t="142413" x="8051800" y="5803900"/>
          <p14:tracePt t="142430" x="8026400" y="5810250"/>
          <p14:tracePt t="142447" x="8001000" y="5842000"/>
          <p14:tracePt t="142449" x="7994650" y="5854700"/>
          <p14:tracePt t="142463" x="7988300" y="5867400"/>
          <p14:tracePt t="142481" x="7988300" y="5892800"/>
          <p14:tracePt t="142497" x="7988300" y="5918200"/>
          <p14:tracePt t="142515" x="7988300" y="5937250"/>
          <p14:tracePt t="142531" x="8007350" y="5943600"/>
          <p14:tracePt t="142547" x="8039100" y="5956300"/>
          <p14:tracePt t="142564" x="8089900" y="5956300"/>
          <p14:tracePt t="142580" x="8134350" y="5956300"/>
          <p14:tracePt t="142597" x="8178800" y="5943600"/>
          <p14:tracePt t="142613" x="8197850" y="5930900"/>
          <p14:tracePt t="142630" x="8210550" y="5899150"/>
          <p14:tracePt t="142647" x="8210550" y="5886450"/>
          <p14:tracePt t="142663" x="8210550" y="5873750"/>
          <p14:tracePt t="142665" x="8210550" y="5867400"/>
          <p14:tracePt t="142680" x="8210550" y="5848350"/>
          <p14:tracePt t="142697" x="8197850" y="5848350"/>
          <p14:tracePt t="142713" x="8185150" y="5848350"/>
          <p14:tracePt t="142730" x="8166100" y="5848350"/>
          <p14:tracePt t="142747" x="8147050" y="5854700"/>
          <p14:tracePt t="142764" x="8134350" y="5886450"/>
          <p14:tracePt t="142780" x="8134350" y="5899150"/>
          <p14:tracePt t="142797" x="8134350" y="5905500"/>
          <p14:tracePt t="142814" x="8134350" y="5918200"/>
          <p14:tracePt t="142830" x="8134350" y="5924550"/>
          <p14:tracePt t="142846" x="8159750" y="5924550"/>
          <p14:tracePt t="142850" x="8185150" y="5924550"/>
          <p14:tracePt t="142863" x="8204200" y="5924550"/>
          <p14:tracePt t="142866" x="8242300" y="5918200"/>
          <p14:tracePt t="142880" x="8267700" y="5905500"/>
          <p14:tracePt t="142883" x="8286750" y="5886450"/>
          <p14:tracePt t="142897" x="8312150" y="5848350"/>
          <p14:tracePt t="142913" x="8324850" y="5822950"/>
          <p14:tracePt t="142930" x="8324850" y="5803900"/>
          <p14:tracePt t="142947" x="8324850" y="5784850"/>
          <p14:tracePt t="142963" x="8318500" y="5772150"/>
          <p14:tracePt t="142980" x="8299450" y="5772150"/>
          <p14:tracePt t="142997" x="8267700" y="5772150"/>
          <p14:tracePt t="143014" x="8210550" y="5784850"/>
          <p14:tracePt t="143019" x="8178800" y="5810250"/>
          <p14:tracePt t="143030" x="8159750" y="5829300"/>
          <p14:tracePt t="143047" x="8140700" y="5861050"/>
          <p14:tracePt t="143051" x="8134350" y="5867400"/>
          <p14:tracePt t="143066" x="8134350" y="5873750"/>
          <p14:tracePt t="143260" x="8140700" y="5880100"/>
          <p14:tracePt t="143274" x="8147050" y="5886450"/>
          <p14:tracePt t="143290" x="8153400" y="5892800"/>
          <p14:tracePt t="143299" x="8159750" y="5892800"/>
          <p14:tracePt t="143313" x="8191500" y="5892800"/>
          <p14:tracePt t="143330" x="8210550" y="5892800"/>
          <p14:tracePt t="143346" x="8223250" y="5892800"/>
          <p14:tracePt t="143411" x="8216900" y="5892800"/>
          <p14:tracePt t="143424" x="8204200" y="5892800"/>
          <p14:tracePt t="143437" x="8166100" y="5892800"/>
          <p14:tracePt t="143446" x="8153400" y="5892800"/>
          <p14:tracePt t="143463" x="8140700" y="5892800"/>
          <p14:tracePt t="143842" x="0" y="0"/>
        </p14:tracePtLst>
        <p14:tracePtLst>
          <p14:tracePt t="144250" x="6394450" y="5715000"/>
          <p14:tracePt t="144262" x="6381750" y="5715000"/>
          <p14:tracePt t="144271" x="6375400" y="5715000"/>
          <p14:tracePt t="144281" x="6362700" y="5715000"/>
          <p14:tracePt t="144296" x="6343650" y="5715000"/>
          <p14:tracePt t="144313" x="6318250" y="5715000"/>
          <p14:tracePt t="144329" x="6299200" y="5727700"/>
          <p14:tracePt t="144346" x="6292850" y="5759450"/>
          <p14:tracePt t="144363" x="6292850" y="5797550"/>
          <p14:tracePt t="144379" x="6292850" y="5854700"/>
          <p14:tracePt t="144396" x="6299200" y="5911850"/>
          <p14:tracePt t="144412" x="6324600" y="5956300"/>
          <p14:tracePt t="144429" x="6356350" y="5988050"/>
          <p14:tracePt t="144446" x="6407150" y="6026150"/>
          <p14:tracePt t="144463" x="6470650" y="6057900"/>
          <p14:tracePt t="144479" x="6572250" y="6070600"/>
          <p14:tracePt t="144481" x="6616700" y="6083300"/>
          <p14:tracePt t="144497" x="6680200" y="6083300"/>
          <p14:tracePt t="144513" x="6769100" y="6057900"/>
          <p14:tracePt t="144530" x="6826250" y="6007100"/>
          <p14:tracePt t="144546" x="6851650" y="5956300"/>
          <p14:tracePt t="144563" x="6870700" y="5905500"/>
          <p14:tracePt t="144580" x="6870700" y="5867400"/>
          <p14:tracePt t="144596" x="6870700" y="5829300"/>
          <p14:tracePt t="144613" x="6858000" y="5784850"/>
          <p14:tracePt t="144629" x="6826250" y="5759450"/>
          <p14:tracePt t="144646" x="6788150" y="5740400"/>
          <p14:tracePt t="144663" x="6750050" y="5734050"/>
          <p14:tracePt t="144679" x="6680200" y="5734050"/>
          <p14:tracePt t="144696" x="6604000" y="5734050"/>
          <p14:tracePt t="144700" x="6572250" y="5746750"/>
          <p14:tracePt t="144713" x="6489700" y="5772150"/>
          <p14:tracePt t="144729" x="6426200" y="5803900"/>
          <p14:tracePt t="144746" x="6388100" y="5829300"/>
          <p14:tracePt t="144763" x="6369050" y="5854700"/>
          <p14:tracePt t="144780" x="6362700" y="5861050"/>
          <p14:tracePt t="144796" x="6356350" y="5873750"/>
          <p14:tracePt t="144813" x="6356350" y="5892800"/>
          <p14:tracePt t="144829" x="6369050" y="5924550"/>
          <p14:tracePt t="144846" x="6400800" y="5969000"/>
          <p14:tracePt t="144850" x="6426200" y="5994400"/>
          <p14:tracePt t="144862" x="6451600" y="6013450"/>
          <p14:tracePt t="144879" x="6546850" y="6057900"/>
          <p14:tracePt t="144882" x="6604000" y="6076950"/>
          <p14:tracePt t="144896" x="6648450" y="6089650"/>
          <p14:tracePt t="144912" x="6750050" y="6102350"/>
          <p14:tracePt t="144929" x="6800850" y="6102350"/>
          <p14:tracePt t="144946" x="6813550" y="6089650"/>
          <p14:tracePt t="144962" x="6832600" y="6051550"/>
          <p14:tracePt t="144979" x="6838950" y="6013450"/>
          <p14:tracePt t="144996" x="6838950" y="5956300"/>
          <p14:tracePt t="145013" x="6832600" y="5880100"/>
          <p14:tracePt t="145029" x="6794500" y="5829300"/>
          <p14:tracePt t="145046" x="6737350" y="5791200"/>
          <p14:tracePt t="145062" x="6686550" y="5772150"/>
          <p14:tracePt t="145079" x="6648450" y="5772150"/>
          <p14:tracePt t="145081" x="6629400" y="5772150"/>
          <p14:tracePt t="145096" x="6610350" y="5772150"/>
          <p14:tracePt t="145112" x="6521450" y="5778500"/>
          <p14:tracePt t="145129" x="6483350" y="5803900"/>
          <p14:tracePt t="145146" x="6432550" y="5829300"/>
          <p14:tracePt t="145162" x="6375400" y="5848350"/>
          <p14:tracePt t="145179" x="6343650" y="5861050"/>
          <p14:tracePt t="145196" x="6324600" y="5873750"/>
          <p14:tracePt t="145212" x="6311900" y="5886450"/>
          <p14:tracePt t="145229" x="6305550" y="5899150"/>
          <p14:tracePt t="145246" x="6305550" y="5924550"/>
          <p14:tracePt t="145250" x="6311900" y="5943600"/>
          <p14:tracePt t="145263" x="6318250" y="5962650"/>
          <p14:tracePt t="145280" x="6337300" y="5988050"/>
          <p14:tracePt t="145283" x="6356350" y="6007100"/>
          <p14:tracePt t="145296" x="6381750" y="6019800"/>
          <p14:tracePt t="145313" x="6457950" y="6045200"/>
          <p14:tracePt t="145329" x="6534150" y="6057900"/>
          <p14:tracePt t="145346" x="6597650" y="6057900"/>
          <p14:tracePt t="145362" x="6648450" y="6057900"/>
          <p14:tracePt t="145379" x="6699250" y="6045200"/>
          <p14:tracePt t="145396" x="6731000" y="6026150"/>
          <p14:tracePt t="145412" x="6750050" y="5988050"/>
          <p14:tracePt t="145429" x="6750050" y="5956300"/>
          <p14:tracePt t="145446" x="6756400" y="5911850"/>
          <p14:tracePt t="145462" x="6756400" y="5892800"/>
          <p14:tracePt t="145479" x="6743700" y="5880100"/>
          <p14:tracePt t="145481" x="6724650" y="5867400"/>
          <p14:tracePt t="145496" x="6705600" y="5854700"/>
          <p14:tracePt t="145512" x="6654800" y="5829300"/>
          <p14:tracePt t="145515" x="6623050" y="5822950"/>
          <p14:tracePt t="145529" x="6553200" y="5810250"/>
          <p14:tracePt t="145546" x="6496050" y="5797550"/>
          <p14:tracePt t="145562" x="6457950" y="5797550"/>
          <p14:tracePt t="145579" x="6413500" y="5797550"/>
          <p14:tracePt t="145595" x="6369050" y="5810250"/>
          <p14:tracePt t="145612" x="6337300" y="5822950"/>
          <p14:tracePt t="145630" x="6318250" y="5835650"/>
          <p14:tracePt t="145646" x="6311900" y="5848350"/>
          <p14:tracePt t="145662" x="6305550" y="5848350"/>
          <p14:tracePt t="145692" x="6305550" y="5854700"/>
          <p14:tracePt t="145701" x="6305550" y="5867400"/>
          <p14:tracePt t="145713" x="6324600" y="5899150"/>
          <p14:tracePt t="145729" x="6407150" y="5943600"/>
          <p14:tracePt t="145746" x="6534150" y="5994400"/>
          <p14:tracePt t="145763" x="6661150" y="6026150"/>
          <p14:tracePt t="145780" x="6750050" y="6032500"/>
          <p14:tracePt t="145796" x="6788150" y="6032500"/>
          <p14:tracePt t="145813" x="6807200" y="6032500"/>
          <p14:tracePt t="145846" x="6813550" y="6032500"/>
          <p14:tracePt t="145862" x="6813550" y="6007100"/>
          <p14:tracePt t="145879" x="6800850" y="5956300"/>
          <p14:tracePt t="145882" x="6788150" y="5924550"/>
          <p14:tracePt t="145896" x="6762750" y="5892800"/>
          <p14:tracePt t="145899" x="6724650" y="5873750"/>
          <p14:tracePt t="145912" x="6648450" y="5829300"/>
          <p14:tracePt t="145929" x="6584950" y="5803900"/>
          <p14:tracePt t="145945" x="6565900" y="5797550"/>
          <p14:tracePt t="145962" x="6553200" y="5797550"/>
          <p14:tracePt t="145979" x="6546850" y="5797550"/>
          <p14:tracePt t="145996" x="6527800" y="5797550"/>
          <p14:tracePt t="146013" x="6515100" y="5822950"/>
          <p14:tracePt t="146029" x="6508750" y="5854700"/>
          <p14:tracePt t="146045" x="6502400" y="5886450"/>
          <p14:tracePt t="146063" x="6502400" y="5911850"/>
          <p14:tracePt t="146065" x="6502400" y="5918200"/>
          <p14:tracePt t="146079" x="6502400" y="5937250"/>
          <p14:tracePt t="146095" x="6527800" y="5962650"/>
          <p14:tracePt t="146097" x="6540500" y="5975350"/>
          <p14:tracePt t="146112" x="6565900" y="5981700"/>
          <p14:tracePt t="146129" x="6642100" y="5994400"/>
          <p14:tracePt t="146145" x="6673850" y="5994400"/>
          <p14:tracePt t="146162" x="6699250" y="5994400"/>
          <p14:tracePt t="146179" x="6711950" y="5988050"/>
          <p14:tracePt t="146195" x="6711950" y="5981700"/>
          <p14:tracePt t="146212" x="6711950" y="5949950"/>
          <p14:tracePt t="146229" x="6711950" y="5924550"/>
          <p14:tracePt t="146246" x="6705600" y="5899150"/>
          <p14:tracePt t="146249" x="6699250" y="5886450"/>
          <p14:tracePt t="146263" x="6680200" y="5873750"/>
          <p14:tracePt t="146279" x="6648450" y="5867400"/>
          <p14:tracePt t="146282" x="6642100" y="5867400"/>
          <p14:tracePt t="146295" x="6629400" y="5867400"/>
          <p14:tracePt t="146298" x="6623050" y="5867400"/>
          <p14:tracePt t="146313" x="6604000" y="5867400"/>
          <p14:tracePt t="146329" x="6604000" y="5880100"/>
          <p14:tracePt t="146345" x="6604000" y="5899150"/>
          <p14:tracePt t="146362" x="6604000" y="5911850"/>
          <p14:tracePt t="146461" x="6610350" y="5911850"/>
          <p14:tracePt t="146475" x="6616700" y="5899150"/>
          <p14:tracePt t="146492" x="6616700" y="5886450"/>
          <p14:tracePt t="146596" x="6616700" y="5880100"/>
          <p14:tracePt t="146610" x="6635750" y="5880100"/>
          <p14:tracePt t="146627" x="6648450" y="5905500"/>
          <p14:tracePt t="146646" x="6667500" y="5918200"/>
          <p14:tracePt t="146662" x="6673850" y="5930900"/>
          <p14:tracePt t="148258" x="0" y="0"/>
        </p14:tracePtLst>
        <p14:tracePtLst>
          <p14:tracePt t="149157" x="5118100" y="3606800"/>
          <p14:tracePt t="149237" x="5118100" y="3619500"/>
          <p14:tracePt t="149253" x="5118100" y="3683000"/>
          <p14:tracePt t="149259" x="5118100" y="3733800"/>
          <p14:tracePt t="149275" x="5118100" y="3873500"/>
          <p14:tracePt t="149287" x="5118100" y="3968750"/>
          <p14:tracePt t="149295" x="5118100" y="4064000"/>
          <p14:tracePt t="149312" x="5118100" y="4260850"/>
          <p14:tracePt t="149315" x="5118100" y="4381500"/>
          <p14:tracePt t="149328" x="5130800" y="4483100"/>
          <p14:tracePt t="149345" x="5156200" y="4819650"/>
          <p14:tracePt t="149361" x="5194300" y="5060950"/>
          <p14:tracePt t="149378" x="5232400" y="5308600"/>
          <p14:tracePt t="149394" x="5276850" y="5518150"/>
          <p14:tracePt t="149411" x="5295900" y="5708650"/>
          <p14:tracePt t="149428" x="5321300" y="5848350"/>
          <p14:tracePt t="149444" x="5340350" y="5949950"/>
          <p14:tracePt t="149461" x="5346700" y="5994400"/>
          <p14:tracePt t="149478" x="5346700" y="6013450"/>
          <p14:tracePt t="149494" x="5359400" y="6038850"/>
          <p14:tracePt t="149523" x="5359400" y="6045200"/>
          <p14:tracePt t="149532" x="5359400" y="6051550"/>
          <p14:tracePt t="149545" x="5365750" y="6064250"/>
          <p14:tracePt t="149561" x="5372100" y="6096000"/>
          <p14:tracePt t="149578" x="5384800" y="6121400"/>
          <p14:tracePt t="149594" x="5403850" y="6159500"/>
          <p14:tracePt t="149611" x="5416550" y="6210300"/>
          <p14:tracePt t="149627" x="5429250" y="6248400"/>
          <p14:tracePt t="149645" x="5429250" y="6267450"/>
          <p14:tracePt t="149661" x="5429250" y="6273800"/>
          <p14:tracePt t="149694" x="5435600" y="6280150"/>
          <p14:tracePt t="149972" x="5429250" y="6286500"/>
          <p14:tracePt t="150004" x="5422900" y="6286500"/>
          <p14:tracePt t="150083" x="5416550" y="6286500"/>
          <p14:tracePt t="150099" x="5410200" y="6292850"/>
          <p14:tracePt t="150125" x="5403850" y="6292850"/>
          <p14:tracePt t="150253" x="5422900" y="6305550"/>
          <p14:tracePt t="150265" x="5581650" y="6330950"/>
          <p14:tracePt t="150280" x="5753100" y="6362700"/>
          <p14:tracePt t="150283" x="6019800" y="6400800"/>
          <p14:tracePt t="150303" x="6756400" y="6432550"/>
          <p14:tracePt t="150310" x="7188200" y="6432550"/>
          <p14:tracePt t="150328" x="8153400" y="6432550"/>
          <p14:tracePt t="150330" x="8629650" y="6432550"/>
          <p14:tracePt t="150345" x="9359900" y="6432550"/>
          <p14:tracePt t="150361" x="9728200" y="6432550"/>
          <p14:tracePt t="150377" x="9855200" y="6432550"/>
          <p14:tracePt t="150394" x="9886950" y="6432550"/>
          <p14:tracePt t="150410" x="9899650" y="6432550"/>
          <p14:tracePt t="150501" x="9912350" y="6432550"/>
          <p14:tracePt t="150515" x="9925050" y="6413500"/>
          <p14:tracePt t="150533" x="9925050" y="6400800"/>
          <p14:tracePt t="150549" x="9931400" y="6388100"/>
          <p14:tracePt t="150561" x="9937750" y="6369050"/>
          <p14:tracePt t="150577" x="9944100" y="6343650"/>
          <p14:tracePt t="150594" x="9956800" y="6311900"/>
          <p14:tracePt t="150610" x="9969500" y="6242050"/>
          <p14:tracePt t="150627" x="9975850" y="6115050"/>
          <p14:tracePt t="150644" x="9988550" y="5924550"/>
          <p14:tracePt t="150660" x="9994900" y="5702300"/>
          <p14:tracePt t="150677" x="9969500" y="5397500"/>
          <p14:tracePt t="150694" x="9937750" y="5092700"/>
          <p14:tracePt t="150710" x="9867900" y="4838700"/>
          <p14:tracePt t="150727" x="9817100" y="4629150"/>
          <p14:tracePt t="150744" x="9753600" y="4438650"/>
          <p14:tracePt t="150745" x="9734550" y="4349750"/>
          <p14:tracePt t="150761" x="9721850" y="4210050"/>
          <p14:tracePt t="150777" x="9709150" y="4133850"/>
          <p14:tracePt t="150794" x="9702800" y="4083050"/>
          <p14:tracePt t="150811" x="9702800" y="4070350"/>
          <p14:tracePt t="150827" x="9702800" y="4064000"/>
          <p14:tracePt t="150844" x="9702800" y="4051300"/>
          <p14:tracePt t="150861" x="9696450" y="4044950"/>
          <p14:tracePt t="150882" x="9696450" y="4038600"/>
          <p14:tracePt t="150897" x="9690100" y="4032250"/>
          <p14:tracePt t="151084" x="9664700" y="4025900"/>
          <p14:tracePt t="151101" x="9588500" y="4006850"/>
          <p14:tracePt t="151117" x="9429750" y="4006850"/>
          <p14:tracePt t="151131" x="9086850" y="4006850"/>
          <p14:tracePt t="151144" x="8826500" y="4006850"/>
          <p14:tracePt t="151145" x="8502650" y="4006850"/>
          <p14:tracePt t="151160" x="7816850" y="4006850"/>
          <p14:tracePt t="151177" x="7213600" y="4006850"/>
          <p14:tracePt t="151193" x="6819900" y="4006850"/>
          <p14:tracePt t="151210" x="6584950" y="4006850"/>
          <p14:tracePt t="151227" x="6388100" y="4006850"/>
          <p14:tracePt t="151243" x="6203950" y="4006850"/>
          <p14:tracePt t="151260" x="6019800" y="4006850"/>
          <p14:tracePt t="151277" x="5829300" y="4006850"/>
          <p14:tracePt t="151294" x="5670550" y="4006850"/>
          <p14:tracePt t="151311" x="5594350" y="4006850"/>
          <p14:tracePt t="151327" x="5568950" y="4006850"/>
          <p14:tracePt t="151330" x="5562600" y="4006850"/>
          <p14:tracePt t="151344" x="5556250" y="4006850"/>
          <p14:tracePt t="151361" x="5543550" y="4006850"/>
          <p14:tracePt t="151377" x="5537200" y="4006850"/>
          <p14:tracePt t="151393" x="5505450" y="4000500"/>
          <p14:tracePt t="151410" x="5492750" y="4000500"/>
          <p14:tracePt t="151427" x="5486400" y="4000500"/>
          <p14:tracePt t="151450" x="5473700" y="3994150"/>
          <p14:tracePt t="151465" x="5461000" y="3994150"/>
          <p14:tracePt t="151483" x="5441950" y="3987800"/>
          <p14:tracePt t="151493" x="5441950" y="3981450"/>
          <p14:tracePt t="151515" x="5429250" y="3975100"/>
          <p14:tracePt t="151527" x="5416550" y="3975100"/>
          <p14:tracePt t="151544" x="5397500" y="3956050"/>
          <p14:tracePt t="151561" x="5353050" y="3924300"/>
          <p14:tracePt t="151577" x="5334000" y="3898900"/>
          <p14:tracePt t="151594" x="5321300" y="3886200"/>
          <p14:tracePt t="151610" x="5302250" y="3860800"/>
          <p14:tracePt t="151627" x="5289550" y="3848100"/>
          <p14:tracePt t="151643" x="5283200" y="3835400"/>
          <p14:tracePt t="151660" x="5264150" y="3822700"/>
          <p14:tracePt t="151677" x="5264150" y="3816350"/>
          <p14:tracePt t="151693" x="5257800" y="3816350"/>
          <p14:tracePt t="151710" x="5251450" y="3803650"/>
          <p14:tracePt t="151727" x="5245100" y="3797300"/>
          <p14:tracePt t="151744" x="5232400" y="3778250"/>
          <p14:tracePt t="151761" x="5200650" y="3746500"/>
          <p14:tracePt t="151778" x="5187950" y="3733800"/>
          <p14:tracePt t="151860" x="5181600" y="3733800"/>
          <p14:tracePt t="151877" x="5162550" y="3759200"/>
          <p14:tracePt t="151893" x="5143500" y="3892550"/>
          <p14:tracePt t="151904" x="5124450" y="3987800"/>
          <p14:tracePt t="151914" x="5086350" y="4210050"/>
          <p14:tracePt t="151927" x="5067300" y="4318000"/>
          <p14:tracePt t="151943" x="5060950" y="4489450"/>
          <p14:tracePt t="151945" x="5060950" y="4584700"/>
          <p14:tracePt t="151960" x="5060950" y="4686300"/>
          <p14:tracePt t="151977" x="5099050" y="5003800"/>
          <p14:tracePt t="151993" x="5124450" y="5219700"/>
          <p14:tracePt t="152010" x="5149850" y="5429250"/>
          <p14:tracePt t="152027" x="5162550" y="5632450"/>
          <p14:tracePt t="152044" x="5162550" y="5797550"/>
          <p14:tracePt t="152061" x="5156200" y="5899150"/>
          <p14:tracePt t="152077" x="5156200" y="5924550"/>
          <p14:tracePt t="152094" x="5156200" y="5937250"/>
          <p14:tracePt t="152110" x="5156200" y="5949950"/>
          <p14:tracePt t="152147" x="5162550" y="5949950"/>
          <p14:tracePt t="152156" x="5168900" y="5949950"/>
          <p14:tracePt t="152165" x="5181600" y="5949950"/>
          <p14:tracePt t="152177" x="5213350" y="5949950"/>
          <p14:tracePt t="152194" x="5264150" y="5949950"/>
          <p14:tracePt t="152210" x="5359400" y="5956300"/>
          <p14:tracePt t="152227" x="5518150" y="6000750"/>
          <p14:tracePt t="152243" x="5867400" y="6064250"/>
          <p14:tracePt t="152260" x="6457950" y="6178550"/>
          <p14:tracePt t="152277" x="7175500" y="6311900"/>
          <p14:tracePt t="152294" x="7747000" y="6356350"/>
          <p14:tracePt t="152311" x="8115300" y="6356350"/>
          <p14:tracePt t="152315" x="8216900" y="6356350"/>
          <p14:tracePt t="152328" x="8305800" y="6356350"/>
          <p14:tracePt t="152345" x="8401050" y="6330950"/>
          <p14:tracePt t="152362" x="8426450" y="6311900"/>
          <p14:tracePt t="152377" x="8451850" y="6280150"/>
          <p14:tracePt t="152393" x="8502650" y="6261100"/>
          <p14:tracePt t="152411" x="8566150" y="6242050"/>
          <p14:tracePt t="152427" x="8655050" y="6229350"/>
          <p14:tracePt t="152443" x="8712200" y="6216650"/>
          <p14:tracePt t="152460" x="8731250" y="6216650"/>
          <p14:tracePt t="152476" x="8743950" y="6210300"/>
          <p14:tracePt t="152769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节点（</a:t>
            </a:r>
            <a:r>
              <a:rPr lang="en-US" altLang="zh-CN" dirty="0"/>
              <a:t>Node</a:t>
            </a:r>
            <a:r>
              <a:rPr lang="zh-CN" altLang="en-US" dirty="0"/>
              <a:t>）的通用属性和方法</a:t>
            </a:r>
          </a:p>
        </p:txBody>
      </p:sp>
      <p:sp>
        <p:nvSpPr>
          <p:cNvPr id="24" name="矩形 23"/>
          <p:cNvSpPr/>
          <p:nvPr/>
        </p:nvSpPr>
        <p:spPr>
          <a:xfrm>
            <a:off x="55880" y="1099185"/>
            <a:ext cx="12041505" cy="51162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 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类（所有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组件的父类）的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样式属性设置方法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和在Web页面中指定HTML元素样式一样，可通过层叠样式表 CSS来设置（当然也可在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程序里设置）。 因此，JavaFX 的样式表称为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JavaFX CSS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样式决定了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的外观。（比如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组件大小，位置，边框颜色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JavaFX 中，样式属性名使用前缀-fx-进行定义。每个子类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(Node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的具体子类，代表不同的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元素）拥有它自己的一些特定的样式属性（公共的样式属性在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或其他父类里定义）。</a:t>
            </a:r>
            <a:endParaRPr lang="zh-CN" altLang="en-US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设定样式的语法是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styleName:value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。节点的多个样式属性可以一起设置，通过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分号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进行分隔。设置样式属性的方法是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setStyle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。如circle.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setStyle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"-fx-stroke: black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-fx-fill: red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等价于下面两个语句：circle.setStroke(Color.BLACK) 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circle.setFill(Color.RED);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如果使用了不正确的JavaFX CSS, 程序依然可以编译和运行，但是样式将被忽略。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rotate样式属性设定一个以度为单位的角度，让节点围绕它的中心旋转该角度。如果设置的角度是正的，表示旋转是顺时针；否则，逆时针。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14.5</a:t>
            </a:r>
          </a:p>
        </p:txBody>
      </p:sp>
    </p:spTree>
  </p:cSld>
  <p:clrMapOvr>
    <a:masterClrMapping/>
  </p:clrMapOvr>
  <p:transition advTm="264731">
    <p:push/>
  </p:transition>
  <p:extLst>
    <p:ext uri="{3A86A75C-4F4B-4683-9AE1-C65F6400EC91}">
      <p14:laserTraceLst xmlns:p14="http://schemas.microsoft.com/office/powerpoint/2010/main">
        <p14:tracePtLst>
          <p14:tracePt t="1890" x="311150" y="831850"/>
          <p14:tracePt t="1966" x="381000" y="838200"/>
          <p14:tracePt t="1973" x="431800" y="844550"/>
          <p14:tracePt t="1983" x="571500" y="850900"/>
          <p14:tracePt t="2001" x="762000" y="850900"/>
          <p14:tracePt t="2017" x="920750" y="850900"/>
          <p14:tracePt t="2034" x="1028700" y="850900"/>
          <p14:tracePt t="2051" x="1066800" y="850900"/>
          <p14:tracePt t="2067" x="1079500" y="850900"/>
          <p14:tracePt t="2320" x="0" y="0"/>
        </p14:tracePtLst>
        <p14:tracePtLst>
          <p14:tracePt t="3171" x="1504950" y="825500"/>
          <p14:tracePt t="3226" x="1524000" y="825500"/>
          <p14:tracePt t="3239" x="1568450" y="825500"/>
          <p14:tracePt t="3250" x="1676400" y="831850"/>
          <p14:tracePt t="3268" x="1854200" y="831850"/>
          <p14:tracePt t="3273" x="1955800" y="831850"/>
          <p14:tracePt t="3285" x="2076450" y="831850"/>
          <p14:tracePt t="3302" x="2317750" y="831850"/>
          <p14:tracePt t="3318" x="2514600" y="831850"/>
          <p14:tracePt t="3321" x="2603500" y="831850"/>
          <p14:tracePt t="3335" x="2673350" y="831850"/>
          <p14:tracePt t="3338" x="2736850" y="831850"/>
          <p14:tracePt t="3350" x="2774950" y="831850"/>
          <p14:tracePt t="3367" x="2806700" y="831850"/>
          <p14:tracePt t="3449" x="2806700" y="838200"/>
          <p14:tracePt t="3462" x="2806700" y="844550"/>
          <p14:tracePt t="3474" x="2762250" y="844550"/>
          <p14:tracePt t="3483" x="2717800" y="844550"/>
          <p14:tracePt t="3500" x="2603500" y="844550"/>
          <p14:tracePt t="3517" x="2444750" y="844550"/>
          <p14:tracePt t="3534" x="2266950" y="844550"/>
          <p14:tracePt t="3536" x="2171700" y="844550"/>
          <p14:tracePt t="3550" x="2089150" y="844550"/>
          <p14:tracePt t="3553" x="2012950" y="844550"/>
          <p14:tracePt t="3567" x="1905000" y="844550"/>
          <p14:tracePt t="3584" x="1860550" y="844550"/>
          <p14:tracePt t="3600" x="1835150" y="844550"/>
          <p14:tracePt t="3616" x="1828800" y="844550"/>
          <p14:tracePt t="3633" x="1816100" y="844550"/>
          <p14:tracePt t="3745" x="1822450" y="844550"/>
          <p14:tracePt t="3759" x="1860550" y="844550"/>
          <p14:tracePt t="3773" x="1905000" y="844550"/>
          <p14:tracePt t="3784" x="2063750" y="844550"/>
          <p14:tracePt t="3800" x="2286000" y="844550"/>
          <p14:tracePt t="3817" x="2514600" y="844550"/>
          <p14:tracePt t="3833" x="2724150" y="844550"/>
          <p14:tracePt t="3849" x="2882900" y="844550"/>
          <p14:tracePt t="3867" x="2978150" y="844550"/>
          <p14:tracePt t="3883" x="3028950" y="844550"/>
          <p14:tracePt t="3899" x="3048000" y="844550"/>
          <p14:tracePt t="3916" x="3060700" y="844550"/>
          <p14:tracePt t="3983" x="3035300" y="844550"/>
          <p14:tracePt t="3991" x="3003550" y="844550"/>
          <p14:tracePt t="3999" x="2952750" y="844550"/>
          <p14:tracePt t="4016" x="2800350" y="844550"/>
          <p14:tracePt t="4033" x="2641600" y="844550"/>
          <p14:tracePt t="4050" x="2540000" y="844550"/>
          <p14:tracePt t="4066" x="2501900" y="844550"/>
          <p14:tracePt t="4143" x="2508250" y="844550"/>
          <p14:tracePt t="4152" x="2540000" y="844550"/>
          <p14:tracePt t="4159" x="2590800" y="844550"/>
          <p14:tracePt t="4168" x="2654300" y="844550"/>
          <p14:tracePt t="4183" x="2825750" y="844550"/>
          <p14:tracePt t="4199" x="3067050" y="844550"/>
          <p14:tracePt t="4216" x="3435350" y="844550"/>
          <p14:tracePt t="4233" x="3873500" y="844550"/>
          <p14:tracePt t="4249" x="4305300" y="844550"/>
          <p14:tracePt t="4266" x="4692650" y="844550"/>
          <p14:tracePt t="4283" x="4959350" y="844550"/>
          <p14:tracePt t="4300" x="5162550" y="844550"/>
          <p14:tracePt t="4316" x="5289550" y="844550"/>
          <p14:tracePt t="4333" x="5365750" y="844550"/>
          <p14:tracePt t="4349" x="5397500" y="844550"/>
          <p14:tracePt t="4366" x="5403850" y="844550"/>
          <p14:tracePt t="4424" x="5384800" y="844550"/>
          <p14:tracePt t="4431" x="5353050" y="844550"/>
          <p14:tracePt t="4440" x="5295900" y="844550"/>
          <p14:tracePt t="4449" x="5232400" y="844550"/>
          <p14:tracePt t="4466" x="5099050" y="844550"/>
          <p14:tracePt t="4483" x="4972050" y="844550"/>
          <p14:tracePt t="4499" x="4870450" y="844550"/>
          <p14:tracePt t="4516" x="4813300" y="844550"/>
          <p14:tracePt t="4533" x="4775200" y="844550"/>
          <p14:tracePt t="4550" x="4762500" y="844550"/>
          <p14:tracePt t="4607" x="4781550" y="844550"/>
          <p14:tracePt t="4615" x="4813300" y="844550"/>
          <p14:tracePt t="4623" x="4857750" y="844550"/>
          <p14:tracePt t="4632" x="4908550" y="844550"/>
          <p14:tracePt t="4649" x="5080000" y="844550"/>
          <p14:tracePt t="4666" x="5302250" y="844550"/>
          <p14:tracePt t="4683" x="5581650" y="844550"/>
          <p14:tracePt t="4699" x="5905500" y="844550"/>
          <p14:tracePt t="4716" x="6191250" y="844550"/>
          <p14:tracePt t="4732" x="6400800" y="844550"/>
          <p14:tracePt t="4749" x="6508750" y="844550"/>
          <p14:tracePt t="4766" x="6527800" y="844550"/>
          <p14:tracePt t="4769" x="6534150" y="844550"/>
          <p14:tracePt t="4871" x="6521450" y="844550"/>
          <p14:tracePt t="4879" x="6508750" y="844550"/>
          <p14:tracePt t="4887" x="6464300" y="844550"/>
          <p14:tracePt t="4899" x="6426200" y="844550"/>
          <p14:tracePt t="4916" x="6273800" y="844550"/>
          <p14:tracePt t="4932" x="6108700" y="844550"/>
          <p14:tracePt t="4949" x="5981700" y="844550"/>
          <p14:tracePt t="4966" x="5905500" y="844550"/>
          <p14:tracePt t="4982" x="5886450" y="844550"/>
          <p14:tracePt t="5084" x="5905500" y="844550"/>
          <p14:tracePt t="5100" x="5988050" y="844550"/>
          <p14:tracePt t="5117" x="6127750" y="844550"/>
          <p14:tracePt t="5121" x="6223000" y="844550"/>
          <p14:tracePt t="5131" x="6318250" y="844550"/>
          <p14:tracePt t="5142" x="6407150" y="844550"/>
          <p14:tracePt t="5150" x="6502400" y="844550"/>
          <p14:tracePt t="5166" x="6661150" y="844550"/>
          <p14:tracePt t="5183" x="6769100" y="844550"/>
          <p14:tracePt t="5199" x="6781800" y="844550"/>
          <p14:tracePt t="5528" x="6775450" y="844550"/>
          <p14:tracePt t="5539" x="6756400" y="844550"/>
          <p14:tracePt t="5550" x="6724650" y="844550"/>
          <p14:tracePt t="5568" x="6604000" y="844550"/>
          <p14:tracePt t="5584" x="6350000" y="831850"/>
          <p14:tracePt t="5599" x="6191250" y="831850"/>
          <p14:tracePt t="5617" x="6083300" y="831850"/>
          <p14:tracePt t="5632" x="6051550" y="831850"/>
          <p14:tracePt t="5649" x="6045200" y="831850"/>
          <p14:tracePt t="5729" x="6064250" y="831850"/>
          <p14:tracePt t="5740" x="6096000" y="831850"/>
          <p14:tracePt t="5750" x="6140450" y="831850"/>
          <p14:tracePt t="5768" x="6362700" y="831850"/>
          <p14:tracePt t="5785" x="6565900" y="831850"/>
          <p14:tracePt t="5801" x="6794500" y="831850"/>
          <p14:tracePt t="5816" x="7080250" y="831850"/>
          <p14:tracePt t="5833" x="7346950" y="831850"/>
          <p14:tracePt t="5850" x="7537450" y="831850"/>
          <p14:tracePt t="5866" x="7620000" y="831850"/>
          <p14:tracePt t="5883" x="7651750" y="831850"/>
          <p14:tracePt t="5899" x="7658100" y="831850"/>
          <p14:tracePt t="6344" x="0" y="0"/>
        </p14:tracePtLst>
        <p14:tracePtLst>
          <p14:tracePt t="7432" x="1879600" y="730250"/>
          <p14:tracePt t="7495" x="1898650" y="730250"/>
          <p14:tracePt t="7503" x="1930400" y="730250"/>
          <p14:tracePt t="7515" x="1962150" y="730250"/>
          <p14:tracePt t="7532" x="2070100" y="730250"/>
          <p14:tracePt t="7548" x="2152650" y="730250"/>
          <p14:tracePt t="7565" x="2222500" y="730250"/>
          <p14:tracePt t="7582" x="2254250" y="730250"/>
          <p14:tracePt t="7599" x="2273300" y="730250"/>
          <p14:tracePt t="7615" x="2279650" y="730250"/>
          <p14:tracePt t="7808" x="0" y="0"/>
        </p14:tracePtLst>
        <p14:tracePtLst>
          <p14:tracePt t="8334" x="3409950" y="393700"/>
          <p14:tracePt t="8384" x="3409950" y="400050"/>
          <p14:tracePt t="8394" x="3409950" y="419100"/>
          <p14:tracePt t="8404" x="3409950" y="431800"/>
          <p14:tracePt t="8415" x="3409950" y="482600"/>
          <p14:tracePt t="8431" x="3422650" y="546100"/>
          <p14:tracePt t="8448" x="3441700" y="596900"/>
          <p14:tracePt t="8465" x="3460750" y="647700"/>
          <p14:tracePt t="8481" x="3479800" y="692150"/>
          <p14:tracePt t="8498" x="3511550" y="730250"/>
          <p14:tracePt t="8515" x="3543300" y="749300"/>
          <p14:tracePt t="8532" x="3556000" y="768350"/>
          <p14:tracePt t="8549" x="3568700" y="768350"/>
          <p14:tracePt t="8565" x="3575050" y="768350"/>
          <p14:tracePt t="8582" x="3581400" y="768350"/>
          <p14:tracePt t="8599" x="3613150" y="755650"/>
          <p14:tracePt t="8616" x="3619500" y="723900"/>
          <p14:tracePt t="8632" x="3632200" y="685800"/>
          <p14:tracePt t="8648" x="3638550" y="654050"/>
          <p14:tracePt t="8665" x="3644900" y="603250"/>
          <p14:tracePt t="8681" x="3651250" y="558800"/>
          <p14:tracePt t="8698" x="3651250" y="533400"/>
          <p14:tracePt t="8715" x="3651250" y="514350"/>
          <p14:tracePt t="8731" x="3651250" y="501650"/>
          <p14:tracePt t="8748" x="3651250" y="495300"/>
          <p14:tracePt t="8765" x="3651250" y="488950"/>
          <p14:tracePt t="8984" x="0" y="0"/>
        </p14:tracePtLst>
        <p14:tracePtLst>
          <p14:tracePt t="11282" x="590550" y="1441450"/>
          <p14:tracePt t="11413" x="603250" y="1441450"/>
          <p14:tracePt t="11428" x="660400" y="1441450"/>
          <p14:tracePt t="11443" x="736600" y="1441450"/>
          <p14:tracePt t="11457" x="819150" y="1441450"/>
          <p14:tracePt t="11466" x="863600" y="1441450"/>
          <p14:tracePt t="11481" x="927100" y="1441450"/>
          <p14:tracePt t="11497" x="971550" y="1441450"/>
          <p14:tracePt t="11514" x="996950" y="1441450"/>
          <p14:tracePt t="11531" x="1016000" y="1441450"/>
          <p14:tracePt t="11549" x="1028700" y="1441450"/>
          <p14:tracePt t="11551" x="1041400" y="1441450"/>
          <p14:tracePt t="11565" x="1047750" y="1441450"/>
          <p14:tracePt t="11581" x="1060450" y="1441450"/>
          <p14:tracePt t="11584" x="1066800" y="1441450"/>
          <p14:tracePt t="11598" x="1073150" y="1441450"/>
          <p14:tracePt t="11614" x="1085850" y="1441450"/>
          <p14:tracePt t="11632" x="1098550" y="1441450"/>
          <p14:tracePt t="11647" x="1104900" y="1441450"/>
          <p14:tracePt t="11888" x="0" y="0"/>
        </p14:tracePtLst>
        <p14:tracePtLst>
          <p14:tracePt t="12524" x="1701800" y="1250950"/>
          <p14:tracePt t="12545" x="1695450" y="1250950"/>
          <p14:tracePt t="12561" x="1695450" y="1263650"/>
          <p14:tracePt t="12576" x="1695450" y="1289050"/>
          <p14:tracePt t="12587" x="1695450" y="1301750"/>
          <p14:tracePt t="12597" x="1695450" y="1314450"/>
          <p14:tracePt t="12614" x="1695450" y="1352550"/>
          <p14:tracePt t="12616" x="1701800" y="1365250"/>
          <p14:tracePt t="12632" x="1733550" y="1403350"/>
          <p14:tracePt t="12647" x="1797050" y="1435100"/>
          <p14:tracePt t="12663" x="1905000" y="1479550"/>
          <p14:tracePt t="12680" x="2057400" y="1511300"/>
          <p14:tracePt t="12697" x="2159000" y="1517650"/>
          <p14:tracePt t="12713" x="2197100" y="1517650"/>
          <p14:tracePt t="12730" x="2216150" y="1517650"/>
          <p14:tracePt t="12763" x="2228850" y="1517650"/>
          <p14:tracePt t="12780" x="2235200" y="1504950"/>
          <p14:tracePt t="12803" x="2235200" y="1498600"/>
          <p14:tracePt t="12814" x="2235200" y="1485900"/>
          <p14:tracePt t="12831" x="2235200" y="1479550"/>
          <p14:tracePt t="12848" x="2235200" y="1466850"/>
          <p14:tracePt t="13040" x="0" y="0"/>
        </p14:tracePtLst>
        <p14:tracePtLst>
          <p14:tracePt t="13694" x="3079750" y="1231900"/>
          <p14:tracePt t="13712" x="3067050" y="1231900"/>
          <p14:tracePt t="13730" x="3041650" y="1244600"/>
          <p14:tracePt t="13746" x="3028950" y="1263650"/>
          <p14:tracePt t="13763" x="3016250" y="1282700"/>
          <p14:tracePt t="13767" x="3016250" y="1289050"/>
          <p14:tracePt t="13780" x="3009900" y="1301750"/>
          <p14:tracePt t="13796" x="3003550" y="1320800"/>
          <p14:tracePt t="13799" x="3003550" y="1327150"/>
          <p14:tracePt t="13813" x="3003550" y="1339850"/>
          <p14:tracePt t="13830" x="3003550" y="1365250"/>
          <p14:tracePt t="13833" x="3016250" y="1384300"/>
          <p14:tracePt t="13848" x="3048000" y="1409700"/>
          <p14:tracePt t="13864" x="3117850" y="1447800"/>
          <p14:tracePt t="13880" x="3238500" y="1479550"/>
          <p14:tracePt t="13897" x="3359150" y="1511300"/>
          <p14:tracePt t="13913" x="3530600" y="1549400"/>
          <p14:tracePt t="13931" x="3702050" y="1574800"/>
          <p14:tracePt t="13946" x="3854450" y="1574800"/>
          <p14:tracePt t="13963" x="3962400" y="1574800"/>
          <p14:tracePt t="13980" x="4025900" y="1574800"/>
          <p14:tracePt t="13996" x="4070350" y="1574800"/>
          <p14:tracePt t="14013" x="4083050" y="1568450"/>
          <p14:tracePt t="14030" x="4089400" y="1568450"/>
          <p14:tracePt t="14046" x="4108450" y="1562100"/>
          <p14:tracePt t="14063" x="4114800" y="1555750"/>
          <p14:tracePt t="14088" x="4121150" y="1549400"/>
          <p14:tracePt t="14103" x="4127500" y="1543050"/>
          <p14:tracePt t="14180" x="4114800" y="1536700"/>
          <p14:tracePt t="14195" x="4070350" y="1524000"/>
          <p14:tracePt t="14210" x="3981450" y="1511300"/>
          <p14:tracePt t="14221" x="3924300" y="1492250"/>
          <p14:tracePt t="14229" x="3873500" y="1485900"/>
          <p14:tracePt t="14246" x="3784600" y="1479550"/>
          <p14:tracePt t="14263" x="3651250" y="1479550"/>
          <p14:tracePt t="14279" x="3600450" y="1479550"/>
          <p14:tracePt t="14296" x="3556000" y="1479550"/>
          <p14:tracePt t="14313" x="3530600" y="1479550"/>
          <p14:tracePt t="14330" x="3524250" y="1479550"/>
          <p14:tracePt t="14417" x="3530600" y="1479550"/>
          <p14:tracePt t="14424" x="3549650" y="1479550"/>
          <p14:tracePt t="14432" x="3594100" y="1479550"/>
          <p14:tracePt t="14446" x="3657600" y="1479550"/>
          <p14:tracePt t="14463" x="3911600" y="1479550"/>
          <p14:tracePt t="14479" x="4108450" y="1479550"/>
          <p14:tracePt t="14496" x="4267200" y="1479550"/>
          <p14:tracePt t="14512" x="4324350" y="1479550"/>
          <p14:tracePt t="14529" x="4337050" y="1479550"/>
          <p14:tracePt t="14608" x="4324350" y="1479550"/>
          <p14:tracePt t="14615" x="4279900" y="1479550"/>
          <p14:tracePt t="14624" x="4203700" y="1460500"/>
          <p14:tracePt t="14632" x="4127500" y="1441450"/>
          <p14:tracePt t="14646" x="4032250" y="1428750"/>
          <p14:tracePt t="14663" x="3752850" y="1371600"/>
          <p14:tracePt t="14679" x="3657600" y="1358900"/>
          <p14:tracePt t="14696" x="3638550" y="1352550"/>
          <p14:tracePt t="14712" x="3632200" y="1352550"/>
          <p14:tracePt t="14773" x="3638550" y="1352550"/>
          <p14:tracePt t="14789" x="3689350" y="1352550"/>
          <p14:tracePt t="14807" x="3759200" y="1352550"/>
          <p14:tracePt t="14810" x="3797300" y="1352550"/>
          <p14:tracePt t="14821" x="3860800" y="1352550"/>
          <p14:tracePt t="14831" x="3917950" y="1352550"/>
          <p14:tracePt t="14847" x="4064000" y="1352550"/>
          <p14:tracePt t="14864" x="4267200" y="1352550"/>
          <p14:tracePt t="14880" x="4362450" y="1352550"/>
          <p14:tracePt t="14896" x="4400550" y="1352550"/>
          <p14:tracePt t="14913" x="4419600" y="1352550"/>
          <p14:tracePt t="14978" x="4413250" y="1352550"/>
          <p14:tracePt t="14984" x="4387850" y="1358900"/>
          <p14:tracePt t="14996" x="4368800" y="1358900"/>
          <p14:tracePt t="15013" x="4273550" y="1358900"/>
          <p14:tracePt t="15029" x="4210050" y="1358900"/>
          <p14:tracePt t="15046" x="4165600" y="1358900"/>
          <p14:tracePt t="15048" x="4159250" y="1358900"/>
          <p14:tracePt t="15062" x="4152900" y="1358900"/>
          <p14:tracePt t="15113" x="4178300" y="1365250"/>
          <p14:tracePt t="15120" x="4197350" y="1365250"/>
          <p14:tracePt t="15130" x="4254500" y="1371600"/>
          <p14:tracePt t="15146" x="4406900" y="1403350"/>
          <p14:tracePt t="15162" x="4546600" y="1428750"/>
          <p14:tracePt t="15179" x="4648200" y="1454150"/>
          <p14:tracePt t="15196" x="4673600" y="1460500"/>
          <p14:tracePt t="15344" x="4667250" y="1460500"/>
          <p14:tracePt t="15352" x="4654550" y="1460500"/>
          <p14:tracePt t="15363" x="4635500" y="1460500"/>
          <p14:tracePt t="15381" x="4591050" y="1460500"/>
          <p14:tracePt t="15397" x="4546600" y="1460500"/>
          <p14:tracePt t="15400" x="4521200" y="1460500"/>
          <p14:tracePt t="15412" x="4508500" y="1460500"/>
          <p14:tracePt t="15430" x="4489450" y="1460500"/>
          <p14:tracePt t="15833" x="0" y="0"/>
        </p14:tracePtLst>
        <p14:tracePtLst>
          <p14:tracePt t="17333" x="1784350" y="1365250"/>
          <p14:tracePt t="17402" x="1790700" y="1365250"/>
          <p14:tracePt t="17417" x="1841500" y="1365250"/>
          <p14:tracePt t="17430" x="1885950" y="1365250"/>
          <p14:tracePt t="17448" x="2038350" y="1365250"/>
          <p14:tracePt t="17462" x="2082800" y="1365250"/>
          <p14:tracePt t="17479" x="2171700" y="1365250"/>
          <p14:tracePt t="17495" x="2184400" y="1365250"/>
          <p14:tracePt t="17512" x="2190750" y="1365250"/>
          <p14:tracePt t="17664" x="0" y="0"/>
        </p14:tracePtLst>
        <p14:tracePtLst>
          <p14:tracePt t="18545" x="5327650" y="1473200"/>
          <p14:tracePt t="18592" x="5327650" y="1479550"/>
          <p14:tracePt t="18608" x="5334000" y="1485900"/>
          <p14:tracePt t="18616" x="5340350" y="1485900"/>
          <p14:tracePt t="18628" x="5359400" y="1485900"/>
          <p14:tracePt t="18645" x="5416550" y="1498600"/>
          <p14:tracePt t="18661" x="5473700" y="1498600"/>
          <p14:tracePt t="18664" x="5518150" y="1498600"/>
          <p14:tracePt t="18678" x="5549900" y="1498600"/>
          <p14:tracePt t="18695" x="5708650" y="1498600"/>
          <p14:tracePt t="18711" x="5829300" y="1498600"/>
          <p14:tracePt t="18728" x="5943600" y="1498600"/>
          <p14:tracePt t="18744" x="6051550" y="1498600"/>
          <p14:tracePt t="18761" x="6146800" y="1498600"/>
          <p14:tracePt t="18778" x="6191250" y="1498600"/>
          <p14:tracePt t="18795" x="6210300" y="1498600"/>
          <p14:tracePt t="18811" x="6216650" y="1498600"/>
          <p14:tracePt t="18845" x="6223000" y="1498600"/>
          <p14:tracePt t="18862" x="6229350" y="1498600"/>
          <p14:tracePt t="18878" x="6261100" y="1498600"/>
          <p14:tracePt t="18882" x="6286500" y="1504950"/>
          <p14:tracePt t="18896" x="6330950" y="1511300"/>
          <p14:tracePt t="18911" x="6362700" y="1524000"/>
          <p14:tracePt t="18929" x="6394450" y="1524000"/>
          <p14:tracePt t="18945" x="6445250" y="1536700"/>
          <p14:tracePt t="18962" x="6477000" y="1536700"/>
          <p14:tracePt t="18978" x="6508750" y="1543050"/>
          <p14:tracePt t="18995" x="6546850" y="1543050"/>
          <p14:tracePt t="19011" x="6572250" y="1543050"/>
          <p14:tracePt t="19028" x="6597650" y="1543050"/>
          <p14:tracePt t="19045" x="6616700" y="1543050"/>
          <p14:tracePt t="19061" x="6635750" y="1543050"/>
          <p14:tracePt t="19065" x="6642100" y="1543050"/>
          <p14:tracePt t="19078" x="6661150" y="1543050"/>
          <p14:tracePt t="19096" x="6711950" y="1543050"/>
          <p14:tracePt t="19112" x="6743700" y="1543050"/>
          <p14:tracePt t="19128" x="6788150" y="1543050"/>
          <p14:tracePt t="19145" x="6813550" y="1543050"/>
          <p14:tracePt t="19161" x="6826250" y="1543050"/>
          <p14:tracePt t="19179" x="6838950" y="1543050"/>
          <p14:tracePt t="19232" x="6845300" y="1543050"/>
          <p14:tracePt t="19241" x="6851650" y="1543050"/>
          <p14:tracePt t="19672" x="0" y="0"/>
        </p14:tracePtLst>
        <p14:tracePtLst>
          <p14:tracePt t="20747" x="7658100" y="1536700"/>
          <p14:tracePt t="20834" x="7664450" y="1536700"/>
          <p14:tracePt t="20844" x="7683500" y="1536700"/>
          <p14:tracePt t="20862" x="7772400" y="1536700"/>
          <p14:tracePt t="20865" x="7823200" y="1536700"/>
          <p14:tracePt t="20877" x="7886700" y="1536700"/>
          <p14:tracePt t="20896" x="8026400" y="1536700"/>
          <p14:tracePt t="20911" x="8197850" y="1536700"/>
          <p14:tracePt t="20928" x="8255000" y="1536700"/>
          <p14:tracePt t="20944" x="8274050" y="1536700"/>
          <p14:tracePt t="20961" x="8280400" y="1536700"/>
          <p14:tracePt t="21073" x="8274050" y="1536700"/>
          <p14:tracePt t="21083" x="8255000" y="1536700"/>
          <p14:tracePt t="21097" x="8216900" y="1536700"/>
          <p14:tracePt t="21113" x="8108950" y="1536700"/>
          <p14:tracePt t="21129" x="8032750" y="1536700"/>
          <p14:tracePt t="21145" x="7975600" y="1536700"/>
          <p14:tracePt t="21162" x="7950200" y="1536700"/>
          <p14:tracePt t="21178" x="7943850" y="1536700"/>
          <p14:tracePt t="21195" x="7937500" y="1536700"/>
          <p14:tracePt t="21315" x="7956550" y="1536700"/>
          <p14:tracePt t="21331" x="8032750" y="1536700"/>
          <p14:tracePt t="21350" x="8147050" y="1536700"/>
          <p14:tracePt t="21352" x="8210550" y="1536700"/>
          <p14:tracePt t="21364" x="8274050" y="1536700"/>
          <p14:tracePt t="21379" x="8413750" y="1536700"/>
          <p14:tracePt t="21395" x="8521700" y="1536700"/>
          <p14:tracePt t="21412" x="8578850" y="1536700"/>
          <p14:tracePt t="21427" x="8604250" y="1536700"/>
          <p14:tracePt t="21445" x="8623300" y="1536700"/>
          <p14:tracePt t="22098" x="0" y="0"/>
        </p14:tracePtLst>
        <p14:tracePtLst>
          <p14:tracePt t="22684" x="9074150" y="1536700"/>
          <p14:tracePt t="22747" x="9086850" y="1543050"/>
          <p14:tracePt t="22771" x="9163050" y="1543050"/>
          <p14:tracePt t="22791" x="9264650" y="1543050"/>
          <p14:tracePt t="22793" x="9328150" y="1543050"/>
          <p14:tracePt t="22808" x="9467850" y="1543050"/>
          <p14:tracePt t="22820" x="9544050" y="1543050"/>
          <p14:tracePt t="22827" x="9607550" y="1543050"/>
          <p14:tracePt t="22843" x="9721850" y="1543050"/>
          <p14:tracePt t="22861" x="9798050" y="1543050"/>
          <p14:tracePt t="22863" x="9823450" y="1543050"/>
          <p14:tracePt t="22876" x="9842500" y="1543050"/>
          <p14:tracePt t="22894" x="9848850" y="1543050"/>
          <p14:tracePt t="22993" x="9842500" y="1543050"/>
          <p14:tracePt t="23002" x="9823450" y="1543050"/>
          <p14:tracePt t="23010" x="9810750" y="1543050"/>
          <p14:tracePt t="23026" x="9759950" y="1543050"/>
          <p14:tracePt t="23043" x="9696450" y="1543050"/>
          <p14:tracePt t="23060" x="9626600" y="1543050"/>
          <p14:tracePt t="23076" x="9575800" y="1543050"/>
          <p14:tracePt t="23093" x="9537700" y="1543050"/>
          <p14:tracePt t="23096" x="9518650" y="1543050"/>
          <p14:tracePt t="23110" x="9505950" y="1543050"/>
          <p14:tracePt t="23127" x="9474200" y="1543050"/>
          <p14:tracePt t="23144" x="9461500" y="1543050"/>
          <p14:tracePt t="23161" x="9455150" y="1543050"/>
          <p14:tracePt t="23347" x="9467850" y="1543050"/>
          <p14:tracePt t="23361" x="9518650" y="1543050"/>
          <p14:tracePt t="23379" x="9569450" y="1543050"/>
          <p14:tracePt t="23384" x="9613900" y="1543050"/>
          <p14:tracePt t="23397" x="9658350" y="1543050"/>
          <p14:tracePt t="23411" x="9740900" y="1543050"/>
          <p14:tracePt t="23427" x="9810750" y="1543050"/>
          <p14:tracePt t="23444" x="9848850" y="1543050"/>
          <p14:tracePt t="23460" x="9874250" y="1543050"/>
          <p14:tracePt t="23477" x="9906000" y="1543050"/>
          <p14:tracePt t="23493" x="9937750" y="1543050"/>
          <p14:tracePt t="23495" x="9950450" y="1543050"/>
          <p14:tracePt t="23510" x="9956800" y="1543050"/>
          <p14:tracePt t="23526" x="9975850" y="1543050"/>
          <p14:tracePt t="23528" x="9988550" y="1543050"/>
          <p14:tracePt t="23543" x="9994900" y="1543050"/>
          <p14:tracePt t="23560" x="10007600" y="1543050"/>
          <p14:tracePt t="23803" x="10013950" y="1543050"/>
          <p14:tracePt t="23819" x="10026650" y="1543050"/>
          <p14:tracePt t="23835" x="10058400" y="1543050"/>
          <p14:tracePt t="23848" x="10077450" y="1543050"/>
          <p14:tracePt t="23849" x="10090150" y="1543050"/>
          <p14:tracePt t="23861" x="10109200" y="1543050"/>
          <p14:tracePt t="23878" x="10140950" y="1543050"/>
          <p14:tracePt t="23894" x="10179050" y="1543050"/>
          <p14:tracePt t="23897" x="10185400" y="1543050"/>
          <p14:tracePt t="23911" x="10198100" y="1543050"/>
          <p14:tracePt t="23928" x="10236200" y="1543050"/>
          <p14:tracePt t="23943" x="10255250" y="1543050"/>
          <p14:tracePt t="23961" x="10267950" y="1543050"/>
          <p14:tracePt t="23976" x="10280650" y="1543050"/>
          <p14:tracePt t="24010" x="10287000" y="1543050"/>
          <p14:tracePt t="24026" x="10293350" y="1543050"/>
          <p14:tracePt t="24073" x="10299700" y="1543050"/>
          <p14:tracePt t="24104" x="10306050" y="1543050"/>
          <p14:tracePt t="24112" x="10312400" y="1543050"/>
          <p14:tracePt t="24136" x="10318750" y="1543050"/>
          <p14:tracePt t="24144" x="10331450" y="1543050"/>
          <p14:tracePt t="24160" x="10350500" y="1543050"/>
          <p14:tracePt t="24176" x="10369550" y="1543050"/>
          <p14:tracePt t="24193" x="10401300" y="1543050"/>
          <p14:tracePt t="24210" x="10426700" y="1543050"/>
          <p14:tracePt t="24226" x="10439400" y="1543050"/>
          <p14:tracePt t="24243" x="10458450" y="1543050"/>
          <p14:tracePt t="24260" x="10471150" y="1543050"/>
          <p14:tracePt t="24276" x="10490200" y="1543050"/>
          <p14:tracePt t="24293" x="10496550" y="1543050"/>
          <p14:tracePt t="24295" x="10502900" y="1543050"/>
          <p14:tracePt t="24326" x="10509250" y="1543050"/>
          <p14:tracePt t="24343" x="10521950" y="1543050"/>
          <p14:tracePt t="24378" x="10528300" y="1543050"/>
          <p14:tracePt t="24394" x="10534650" y="1543050"/>
          <p14:tracePt t="24416" x="10541000" y="1543050"/>
          <p14:tracePt t="24427" x="10547350" y="1543050"/>
          <p14:tracePt t="24443" x="10553700" y="1543050"/>
          <p14:tracePt t="24460" x="10572750" y="1536700"/>
          <p14:tracePt t="24476" x="10585450" y="1536700"/>
          <p14:tracePt t="24493" x="10610850" y="1536700"/>
          <p14:tracePt t="24496" x="10623550" y="1536700"/>
          <p14:tracePt t="24510" x="10642600" y="1536700"/>
          <p14:tracePt t="24526" x="10680700" y="1536700"/>
          <p14:tracePt t="24529" x="10706100" y="1536700"/>
          <p14:tracePt t="24543" x="10737850" y="1536700"/>
          <p14:tracePt t="24559" x="10775950" y="1536700"/>
          <p14:tracePt t="24576" x="10814050" y="1536700"/>
          <p14:tracePt t="24593" x="10845800" y="1536700"/>
          <p14:tracePt t="24609" x="10877550" y="1536700"/>
          <p14:tracePt t="24627" x="10915650" y="1536700"/>
          <p14:tracePt t="24643" x="10941050" y="1536700"/>
          <p14:tracePt t="24660" x="10966450" y="1536700"/>
          <p14:tracePt t="24676" x="10998200" y="1536700"/>
          <p14:tracePt t="24693" x="11017250" y="1536700"/>
          <p14:tracePt t="24696" x="11023600" y="1536700"/>
          <p14:tracePt t="25268" x="11029950" y="1536700"/>
          <p14:tracePt t="25288" x="11042650" y="1536700"/>
          <p14:tracePt t="25311" x="11144250" y="1536700"/>
          <p14:tracePt t="25326" x="11188700" y="1536700"/>
          <p14:tracePt t="25343" x="11277600" y="1536700"/>
          <p14:tracePt t="25359" x="11322050" y="1536700"/>
          <p14:tracePt t="25376" x="11353800" y="1536700"/>
          <p14:tracePt t="25393" x="11366500" y="1536700"/>
          <p14:tracePt t="25410" x="11379200" y="1536700"/>
          <p14:tracePt t="25442" x="11391900" y="1536700"/>
          <p14:tracePt t="25459" x="11404600" y="1536700"/>
          <p14:tracePt t="25476" x="11417300" y="1536700"/>
          <p14:tracePt t="25492" x="11430000" y="1536700"/>
          <p14:tracePt t="25704" x="0" y="0"/>
        </p14:tracePtLst>
        <p14:tracePtLst>
          <p14:tracePt t="27229" x="501650" y="1898650"/>
          <p14:tracePt t="27242" x="533400" y="1898650"/>
          <p14:tracePt t="27256" x="552450" y="1898650"/>
          <p14:tracePt t="27259" x="571500" y="1898650"/>
          <p14:tracePt t="27266" x="584200" y="1898650"/>
          <p14:tracePt t="27275" x="603250" y="1898650"/>
          <p14:tracePt t="27292" x="666750" y="1898650"/>
          <p14:tracePt t="27308" x="742950" y="1898650"/>
          <p14:tracePt t="27325" x="831850" y="1898650"/>
          <p14:tracePt t="27328" x="869950" y="1898650"/>
          <p14:tracePt t="27342" x="927100" y="1898650"/>
          <p14:tracePt t="27359" x="1066800" y="1898650"/>
          <p14:tracePt t="27376" x="1143000" y="1898650"/>
          <p14:tracePt t="27392" x="1193800" y="1898650"/>
          <p14:tracePt t="27409" x="1231900" y="1898650"/>
          <p14:tracePt t="27426" x="1257300" y="1898650"/>
          <p14:tracePt t="27442" x="1276350" y="1898650"/>
          <p14:tracePt t="27459" x="1289050" y="1898650"/>
          <p14:tracePt t="27475" x="1301750" y="1898650"/>
          <p14:tracePt t="27493" x="1308100" y="1898650"/>
          <p14:tracePt t="27508" x="1314450" y="1898650"/>
          <p14:tracePt t="27525" x="1320800" y="1898650"/>
          <p14:tracePt t="27542" x="1339850" y="1898650"/>
          <p14:tracePt t="27558" x="1346200" y="1898650"/>
          <p14:tracePt t="27561" x="1352550" y="1898650"/>
          <p14:tracePt t="27737" x="1352550" y="1905000"/>
          <p14:tracePt t="27753" x="1346200" y="1905000"/>
          <p14:tracePt t="27760" x="1333500" y="1911350"/>
          <p14:tracePt t="27775" x="1314450" y="1911350"/>
          <p14:tracePt t="27791" x="1282700" y="1924050"/>
          <p14:tracePt t="27808" x="1276350" y="1924050"/>
          <p14:tracePt t="27825" x="1257300" y="1924050"/>
          <p14:tracePt t="27979" x="1270000" y="1924050"/>
          <p14:tracePt t="27988" x="1295400" y="1924050"/>
          <p14:tracePt t="27997" x="1320800" y="1924050"/>
          <p14:tracePt t="28009" x="1441450" y="1924050"/>
          <p14:tracePt t="28025" x="1581150" y="1924050"/>
          <p14:tracePt t="28041" x="1727200" y="1924050"/>
          <p14:tracePt t="28058" x="1854200" y="1924050"/>
          <p14:tracePt t="28075" x="1968500" y="1924050"/>
          <p14:tracePt t="28091" x="2070100" y="1924050"/>
          <p14:tracePt t="28108" x="2133600" y="1924050"/>
          <p14:tracePt t="28125" x="2178050" y="1924050"/>
          <p14:tracePt t="28141" x="2197100" y="1924050"/>
          <p14:tracePt t="28144" x="2203450" y="1924050"/>
          <p14:tracePt t="28158" x="2209800" y="1924050"/>
          <p14:tracePt t="28175" x="2216150" y="1924050"/>
          <p14:tracePt t="28192" x="2222500" y="1924050"/>
          <p14:tracePt t="28208" x="2235200" y="1924050"/>
          <p14:tracePt t="28225" x="2260600" y="1930400"/>
          <p14:tracePt t="28241" x="2266950" y="1936750"/>
          <p14:tracePt t="28258" x="2286000" y="1936750"/>
          <p14:tracePt t="28275" x="2305050" y="1936750"/>
          <p14:tracePt t="28291" x="2330450" y="1936750"/>
          <p14:tracePt t="28308" x="2355850" y="1936750"/>
          <p14:tracePt t="28325" x="2374900" y="1936750"/>
          <p14:tracePt t="28341" x="2387600" y="1936750"/>
          <p14:tracePt t="28344" x="2393950" y="1936750"/>
          <p14:tracePt t="28417" x="2400300" y="1936750"/>
          <p14:tracePt t="28429" x="2406650" y="1936750"/>
          <p14:tracePt t="28442" x="2419350" y="1936750"/>
          <p14:tracePt t="28459" x="2425700" y="1936750"/>
          <p14:tracePt t="28476" x="2432050" y="1936750"/>
          <p14:tracePt t="28491" x="2438400" y="1936750"/>
          <p14:tracePt t="28508" x="2444750" y="1936750"/>
          <p14:tracePt t="28525" x="2451100" y="1936750"/>
          <p14:tracePt t="28541" x="2457450" y="1917700"/>
          <p14:tracePt t="28558" x="2457450" y="1905000"/>
          <p14:tracePt t="28562" x="2457450" y="1879600"/>
          <p14:tracePt t="28575" x="2444750" y="1854200"/>
          <p14:tracePt t="28591" x="2425700" y="1822450"/>
          <p14:tracePt t="28608" x="2393950" y="1797050"/>
          <p14:tracePt t="28625" x="2330450" y="1752600"/>
          <p14:tracePt t="28643" x="2216150" y="1714500"/>
          <p14:tracePt t="28659" x="2114550" y="1670050"/>
          <p14:tracePt t="28676" x="2025650" y="1651000"/>
          <p14:tracePt t="28692" x="1962150" y="1644650"/>
          <p14:tracePt t="28696" x="1943100" y="1644650"/>
          <p14:tracePt t="28708" x="1924050" y="1644650"/>
          <p14:tracePt t="28725" x="1873250" y="1644650"/>
          <p14:tracePt t="28741" x="1797050" y="1644650"/>
          <p14:tracePt t="28744" x="1765300" y="1644650"/>
          <p14:tracePt t="28758" x="1733550" y="1644650"/>
          <p14:tracePt t="28775" x="1625600" y="1644650"/>
          <p14:tracePt t="28791" x="1574800" y="1651000"/>
          <p14:tracePt t="28808" x="1536700" y="1663700"/>
          <p14:tracePt t="28824" x="1517650" y="1689100"/>
          <p14:tracePt t="28841" x="1498600" y="1708150"/>
          <p14:tracePt t="28858" x="1485900" y="1739900"/>
          <p14:tracePt t="28874" x="1473200" y="1771650"/>
          <p14:tracePt t="28891" x="1473200" y="1790700"/>
          <p14:tracePt t="28908" x="1473200" y="1822450"/>
          <p14:tracePt t="28925" x="1473200" y="1847850"/>
          <p14:tracePt t="28927" x="1473200" y="1873250"/>
          <p14:tracePt t="28941" x="1473200" y="1885950"/>
          <p14:tracePt t="28958" x="1498600" y="1905000"/>
          <p14:tracePt t="28960" x="1511300" y="1911350"/>
          <p14:tracePt t="28975" x="1517650" y="1917700"/>
          <p14:tracePt t="28976" x="1536700" y="1930400"/>
          <p14:tracePt t="28991" x="1587500" y="1949450"/>
          <p14:tracePt t="29008" x="1670050" y="1968500"/>
          <p14:tracePt t="29024" x="1797050" y="1993900"/>
          <p14:tracePt t="29041" x="1949450" y="2012950"/>
          <p14:tracePt t="29058" x="2063750" y="2012950"/>
          <p14:tracePt t="29074" x="2165350" y="2012950"/>
          <p14:tracePt t="29091" x="2228850" y="2012950"/>
          <p14:tracePt t="29108" x="2254250" y="1993900"/>
          <p14:tracePt t="29124" x="2260600" y="1968500"/>
          <p14:tracePt t="29142" x="2260600" y="1936750"/>
          <p14:tracePt t="29144" x="2260600" y="1924050"/>
          <p14:tracePt t="29158" x="2260600" y="1911350"/>
          <p14:tracePt t="29175" x="2260600" y="1873250"/>
          <p14:tracePt t="29191" x="2254250" y="1835150"/>
          <p14:tracePt t="29208" x="2222500" y="1797050"/>
          <p14:tracePt t="29224" x="2184400" y="1778000"/>
          <p14:tracePt t="29241" x="2127250" y="1746250"/>
          <p14:tracePt t="29258" x="2057400" y="1733550"/>
          <p14:tracePt t="29274" x="1968500" y="1720850"/>
          <p14:tracePt t="29291" x="1911350" y="1720850"/>
          <p14:tracePt t="29308" x="1854200" y="1720850"/>
          <p14:tracePt t="29324" x="1816100" y="1720850"/>
          <p14:tracePt t="29341" x="1784350" y="1727200"/>
          <p14:tracePt t="29358" x="1765300" y="1739900"/>
          <p14:tracePt t="29360" x="1752600" y="1746250"/>
          <p14:tracePt t="29374" x="1746250" y="1752600"/>
          <p14:tracePt t="29391" x="1727200" y="1784350"/>
          <p14:tracePt t="29408" x="1727200" y="1803400"/>
          <p14:tracePt t="29424" x="1727200" y="1835150"/>
          <p14:tracePt t="29441" x="1746250" y="1879600"/>
          <p14:tracePt t="29458" x="1790700" y="1924050"/>
          <p14:tracePt t="29474" x="1879600" y="1981200"/>
          <p14:tracePt t="29491" x="2000250" y="2012950"/>
          <p14:tracePt t="29508" x="2152650" y="2038350"/>
          <p14:tracePt t="29525" x="2317750" y="2038350"/>
          <p14:tracePt t="29528" x="2406650" y="2038350"/>
          <p14:tracePt t="29541" x="2489200" y="2038350"/>
          <p14:tracePt t="29558" x="2616200" y="2038350"/>
          <p14:tracePt t="29562" x="2679700" y="2038350"/>
          <p14:tracePt t="29575" x="2768600" y="2012950"/>
          <p14:tracePt t="29591" x="2832100" y="2000250"/>
          <p14:tracePt t="29608" x="2851150" y="1987550"/>
          <p14:tracePt t="29625" x="2863850" y="1981200"/>
          <p14:tracePt t="29642" x="2876550" y="1974850"/>
          <p14:tracePt t="29659" x="2889250" y="1962150"/>
          <p14:tracePt t="29675" x="2889250" y="1949450"/>
          <p14:tracePt t="29692" x="2895600" y="1924050"/>
          <p14:tracePt t="29708" x="2908300" y="1898650"/>
          <p14:tracePt t="29711" x="2908300" y="1892300"/>
          <p14:tracePt t="29725" x="2908300" y="1885950"/>
          <p14:tracePt t="29741" x="2908300" y="1873250"/>
          <p14:tracePt t="29744" x="2908300" y="1866900"/>
          <p14:tracePt t="29774" x="2908300" y="1860550"/>
          <p14:tracePt t="29791" x="2908300" y="1841500"/>
          <p14:tracePt t="29807" x="2882900" y="1822450"/>
          <p14:tracePt t="29824" x="2857500" y="1809750"/>
          <p14:tracePt t="29841" x="2819400" y="1797050"/>
          <p14:tracePt t="29857" x="2794000" y="1790700"/>
          <p14:tracePt t="29874" x="2743200" y="1784350"/>
          <p14:tracePt t="29891" x="2711450" y="1784350"/>
          <p14:tracePt t="29908" x="2692400" y="1784350"/>
          <p14:tracePt t="29925" x="2660650" y="1784350"/>
          <p14:tracePt t="29928" x="2654300" y="1790700"/>
          <p14:tracePt t="29941" x="2647950" y="1797050"/>
          <p14:tracePt t="29957" x="2635250" y="1816100"/>
          <p14:tracePt t="29975" x="2628900" y="1835150"/>
          <p14:tracePt t="29977" x="2628900" y="1847850"/>
          <p14:tracePt t="29991" x="2628900" y="1873250"/>
          <p14:tracePt t="30008" x="2628900" y="1892300"/>
          <p14:tracePt t="30024" x="2641600" y="1905000"/>
          <p14:tracePt t="30041" x="2667000" y="1924050"/>
          <p14:tracePt t="30057" x="2698750" y="1930400"/>
          <p14:tracePt t="30074" x="2743200" y="1930400"/>
          <p14:tracePt t="30091" x="2806700" y="1930400"/>
          <p14:tracePt t="30107" x="2895600" y="1930400"/>
          <p14:tracePt t="30124" x="2971800" y="1917700"/>
          <p14:tracePt t="30142" x="3035300" y="1905000"/>
          <p14:tracePt t="30158" x="3060700" y="1898650"/>
          <p14:tracePt t="30161" x="3067050" y="1892300"/>
          <p14:tracePt t="30175" x="3073400" y="1885950"/>
          <p14:tracePt t="30192" x="3086100" y="1885950"/>
          <p14:tracePt t="30208" x="3092450" y="1885950"/>
          <p14:tracePt t="30241" x="3098800" y="1885950"/>
          <p14:tracePt t="30257" x="3117850" y="1892300"/>
          <p14:tracePt t="30274" x="3124200" y="1911350"/>
          <p14:tracePt t="30291" x="3124200" y="1917700"/>
          <p14:tracePt t="30307" x="3124200" y="1930400"/>
          <p14:tracePt t="30338" x="3124200" y="1936750"/>
          <p14:tracePt t="30347" x="3124200" y="1943100"/>
          <p14:tracePt t="30363" x="3124200" y="1949450"/>
          <p14:tracePt t="30384" x="3111500" y="1949450"/>
          <p14:tracePt t="30393" x="3092450" y="1949450"/>
          <p14:tracePt t="30408" x="3054350" y="1949450"/>
          <p14:tracePt t="30425" x="3009900" y="1949450"/>
          <p14:tracePt t="30441" x="2978150" y="1949450"/>
          <p14:tracePt t="30458" x="2965450" y="1949450"/>
          <p14:tracePt t="30475" x="2959100" y="1949450"/>
          <p14:tracePt t="30554" x="2959100" y="1943100"/>
          <p14:tracePt t="30578" x="2971800" y="1943100"/>
          <p14:tracePt t="30592" x="3028950" y="1943100"/>
          <p14:tracePt t="30607" x="3130550" y="1943100"/>
          <p14:tracePt t="30624" x="3282950" y="1943100"/>
          <p14:tracePt t="30641" x="3422650" y="1943100"/>
          <p14:tracePt t="30659" x="3492500" y="1955800"/>
          <p14:tracePt t="30675" x="3505200" y="1955800"/>
          <p14:tracePt t="30692" x="3511550" y="1955800"/>
          <p14:tracePt t="30709" x="3517900" y="1955800"/>
          <p14:tracePt t="30724" x="3524250" y="1955800"/>
          <p14:tracePt t="30741" x="3536950" y="1955800"/>
          <p14:tracePt t="30757" x="3543300" y="1955800"/>
          <p14:tracePt t="30774" x="3549650" y="1955800"/>
          <p14:tracePt t="30824" x="3556000" y="1955800"/>
          <p14:tracePt t="30841" x="3562350" y="1955800"/>
          <p14:tracePt t="30856" x="3568700" y="1955800"/>
          <p14:tracePt t="30864" x="3575050" y="1955800"/>
          <p14:tracePt t="31099" x="3568700" y="1955800"/>
          <p14:tracePt t="31106" x="3556000" y="1955800"/>
          <p14:tracePt t="31115" x="3536950" y="1943100"/>
          <p14:tracePt t="31124" x="3524250" y="1924050"/>
          <p14:tracePt t="31140" x="3467100" y="1892300"/>
          <p14:tracePt t="31157" x="3403600" y="1847850"/>
          <p14:tracePt t="31160" x="3378200" y="1835150"/>
          <p14:tracePt t="31174" x="3359150" y="1822450"/>
          <p14:tracePt t="31191" x="3314700" y="1803400"/>
          <p14:tracePt t="31207" x="3251200" y="1778000"/>
          <p14:tracePt t="31224" x="3181350" y="1758950"/>
          <p14:tracePt t="31241" x="3098800" y="1746250"/>
          <p14:tracePt t="31257" x="2990850" y="1720850"/>
          <p14:tracePt t="31274" x="2870200" y="1695450"/>
          <p14:tracePt t="31290" x="2749550" y="1682750"/>
          <p14:tracePt t="31307" x="2641600" y="1682750"/>
          <p14:tracePt t="31324" x="2527300" y="1682750"/>
          <p14:tracePt t="31340" x="2413000" y="1682750"/>
          <p14:tracePt t="31357" x="2292350" y="1682750"/>
          <p14:tracePt t="31374" x="2184400" y="1682750"/>
          <p14:tracePt t="31376" x="2133600" y="1682750"/>
          <p14:tracePt t="31390" x="2082800" y="1682750"/>
          <p14:tracePt t="31407" x="1949450" y="1682750"/>
          <p14:tracePt t="31424" x="1905000" y="1682750"/>
          <p14:tracePt t="31440" x="1854200" y="1682750"/>
          <p14:tracePt t="31457" x="1835150" y="1689100"/>
          <p14:tracePt t="31474" x="1803400" y="1701800"/>
          <p14:tracePt t="31490" x="1784350" y="1720850"/>
          <p14:tracePt t="31507" x="1752600" y="1733550"/>
          <p14:tracePt t="31524" x="1733550" y="1752600"/>
          <p14:tracePt t="31540" x="1720850" y="1765300"/>
          <p14:tracePt t="31557" x="1720850" y="1771650"/>
          <p14:tracePt t="31573" x="1720850" y="1778000"/>
          <p14:tracePt t="31590" x="1720850" y="1790700"/>
          <p14:tracePt t="31607" x="1733550" y="1822450"/>
          <p14:tracePt t="31624" x="1778000" y="1854200"/>
          <p14:tracePt t="31641" x="1873250" y="1879600"/>
          <p14:tracePt t="31658" x="2012950" y="1917700"/>
          <p14:tracePt t="31674" x="2171700" y="1943100"/>
          <p14:tracePt t="31691" x="2279650" y="1943100"/>
          <p14:tracePt t="31707" x="2349500" y="1936750"/>
          <p14:tracePt t="31724" x="2368550" y="1924050"/>
          <p14:tracePt t="31740" x="2381250" y="1905000"/>
          <p14:tracePt t="31743" x="2387600" y="1898650"/>
          <p14:tracePt t="31758" x="2387600" y="1892300"/>
          <p14:tracePt t="31762" x="2387600" y="1879600"/>
          <p14:tracePt t="31773" x="2387600" y="1866900"/>
          <p14:tracePt t="31791" x="2387600" y="1841500"/>
          <p14:tracePt t="31807" x="2381250" y="1822450"/>
          <p14:tracePt t="31824" x="2349500" y="1790700"/>
          <p14:tracePt t="31840" x="2292350" y="1765300"/>
          <p14:tracePt t="31857" x="2190750" y="1733550"/>
          <p14:tracePt t="31874" x="2101850" y="1714500"/>
          <p14:tracePt t="31891" x="2025650" y="1714500"/>
          <p14:tracePt t="31908" x="1949450" y="1714500"/>
          <p14:tracePt t="31924" x="1892300" y="1714500"/>
          <p14:tracePt t="31928" x="1866900" y="1714500"/>
          <p14:tracePt t="31941" x="1841500" y="1714500"/>
          <p14:tracePt t="31957" x="1809750" y="1720850"/>
          <p14:tracePt t="31960" x="1797050" y="1720850"/>
          <p14:tracePt t="31974" x="1771650" y="1733550"/>
          <p14:tracePt t="31991" x="1720850" y="1746250"/>
          <p14:tracePt t="32007" x="1682750" y="1765300"/>
          <p14:tracePt t="32023" x="1663700" y="1784350"/>
          <p14:tracePt t="32040" x="1631950" y="1797050"/>
          <p14:tracePt t="32057" x="1619250" y="1809750"/>
          <p14:tracePt t="32073" x="1619250" y="1816100"/>
          <p14:tracePt t="32090" x="1619250" y="1822450"/>
          <p14:tracePt t="32107" x="1619250" y="1835150"/>
          <p14:tracePt t="32123" x="1619250" y="1854200"/>
          <p14:tracePt t="32140" x="1625600" y="1866900"/>
          <p14:tracePt t="32158" x="1625600" y="1879600"/>
          <p14:tracePt t="32175" x="1638300" y="1879600"/>
          <p14:tracePt t="32191" x="1708150" y="1905000"/>
          <p14:tracePt t="32208" x="1803400" y="1930400"/>
          <p14:tracePt t="32224" x="1924050" y="1955800"/>
          <p14:tracePt t="32241" x="2057400" y="1962150"/>
          <p14:tracePt t="32257" x="2184400" y="1962150"/>
          <p14:tracePt t="32273" x="2311400" y="1962150"/>
          <p14:tracePt t="32290" x="2419350" y="1949450"/>
          <p14:tracePt t="32307" x="2489200" y="1936750"/>
          <p14:tracePt t="32324" x="2546350" y="1924050"/>
          <p14:tracePt t="32340" x="2584450" y="1905000"/>
          <p14:tracePt t="32357" x="2616200" y="1898650"/>
          <p14:tracePt t="32373" x="2635250" y="1885950"/>
          <p14:tracePt t="32390" x="2654300" y="1866900"/>
          <p14:tracePt t="32407" x="2667000" y="1847850"/>
          <p14:tracePt t="32424" x="2667000" y="1841500"/>
          <p14:tracePt t="32440" x="2673350" y="1828800"/>
          <p14:tracePt t="32473" x="2673350" y="1816100"/>
          <p14:tracePt t="32490" x="2673350" y="1809750"/>
          <p14:tracePt t="32507" x="2647950" y="1778000"/>
          <p14:tracePt t="32523" x="2622550" y="1765300"/>
          <p14:tracePt t="32540" x="2559050" y="1727200"/>
          <p14:tracePt t="32557" x="2482850" y="1701800"/>
          <p14:tracePt t="32560" x="2438400" y="1689100"/>
          <p14:tracePt t="32573" x="2393950" y="1676400"/>
          <p14:tracePt t="32590" x="2317750" y="1663700"/>
          <p14:tracePt t="32592" x="2273300" y="1657350"/>
          <p14:tracePt t="32607" x="2184400" y="1638300"/>
          <p14:tracePt t="32623" x="2114550" y="1638300"/>
          <p14:tracePt t="32640" x="2063750" y="1638300"/>
          <p14:tracePt t="32657" x="2012950" y="1638300"/>
          <p14:tracePt t="32674" x="1955800" y="1644650"/>
          <p14:tracePt t="32691" x="1911350" y="1663700"/>
          <p14:tracePt t="32707" x="1879600" y="1682750"/>
          <p14:tracePt t="32723" x="1847850" y="1701800"/>
          <p14:tracePt t="32741" x="1828800" y="1708150"/>
          <p14:tracePt t="32763" x="1816100" y="1727200"/>
          <p14:tracePt t="32777" x="1803400" y="1739900"/>
          <p14:tracePt t="32791" x="1803400" y="1746250"/>
          <p14:tracePt t="32807" x="1797050" y="1765300"/>
          <p14:tracePt t="32840" x="1797050" y="1778000"/>
          <p14:tracePt t="32857" x="1797050" y="1790700"/>
          <p14:tracePt t="32873" x="1797050" y="1803400"/>
          <p14:tracePt t="32890" x="1797050" y="1816100"/>
          <p14:tracePt t="32908" x="1809750" y="1828800"/>
          <p14:tracePt t="32924" x="1822450" y="1841500"/>
          <p14:tracePt t="32928" x="1835150" y="1847850"/>
          <p14:tracePt t="32940" x="1854200" y="1854200"/>
          <p14:tracePt t="32958" x="1905000" y="1879600"/>
          <p14:tracePt t="32960" x="1949450" y="1898650"/>
          <p14:tracePt t="32974" x="1993900" y="1924050"/>
          <p14:tracePt t="32990" x="2108200" y="1955800"/>
          <p14:tracePt t="32993" x="2171700" y="1968500"/>
          <p14:tracePt t="33007" x="2311400" y="1993900"/>
          <p14:tracePt t="33023" x="2444750" y="2019300"/>
          <p14:tracePt t="33040" x="2540000" y="2025650"/>
          <p14:tracePt t="33056" x="2641600" y="2025650"/>
          <p14:tracePt t="33073" x="2686050" y="2012950"/>
          <p14:tracePt t="33090" x="2730500" y="1993900"/>
          <p14:tracePt t="33106" x="2768600" y="1962150"/>
          <p14:tracePt t="33123" x="2800350" y="1936750"/>
          <p14:tracePt t="33140" x="2825750" y="1905000"/>
          <p14:tracePt t="33157" x="2844800" y="1885950"/>
          <p14:tracePt t="33160" x="2851150" y="1873250"/>
          <p14:tracePt t="33174" x="2857500" y="1860550"/>
          <p14:tracePt t="33191" x="2863850" y="1847850"/>
          <p14:tracePt t="33207" x="2863850" y="1835150"/>
          <p14:tracePt t="33224" x="2863850" y="1828800"/>
          <p14:tracePt t="33240" x="2863850" y="1822450"/>
          <p14:tracePt t="33264" x="2863850" y="1809750"/>
          <p14:tracePt t="33280" x="2857500" y="1803400"/>
          <p14:tracePt t="33290" x="2851150" y="1803400"/>
          <p14:tracePt t="33306" x="2844800" y="1790700"/>
          <p14:tracePt t="33323" x="2825750" y="1784350"/>
          <p14:tracePt t="33340" x="2813050" y="1778000"/>
          <p14:tracePt t="33356" x="2794000" y="1765300"/>
          <p14:tracePt t="33373" x="2774950" y="1758950"/>
          <p14:tracePt t="33376" x="2762250" y="1758950"/>
          <p14:tracePt t="33390" x="2749550" y="1752600"/>
          <p14:tracePt t="33407" x="2711450" y="1739900"/>
          <p14:tracePt t="33423" x="2654300" y="1727200"/>
          <p14:tracePt t="33441" x="2603500" y="1714500"/>
          <p14:tracePt t="33457" x="2546350" y="1701800"/>
          <p14:tracePt t="33474" x="2457450" y="1689100"/>
          <p14:tracePt t="33490" x="2381250" y="1670050"/>
          <p14:tracePt t="33507" x="2317750" y="1663700"/>
          <p14:tracePt t="33523" x="2254250" y="1663700"/>
          <p14:tracePt t="33540" x="2197100" y="1663700"/>
          <p14:tracePt t="33556" x="2139950" y="1663700"/>
          <p14:tracePt t="33560" x="2108200" y="1663700"/>
          <p14:tracePt t="33573" x="2082800" y="1663700"/>
          <p14:tracePt t="33590" x="2044700" y="1663700"/>
          <p14:tracePt t="33593" x="2025650" y="1663700"/>
          <p14:tracePt t="33607" x="2012950" y="1663700"/>
          <p14:tracePt t="33623" x="1936750" y="1663700"/>
          <p14:tracePt t="33640" x="1905000" y="1676400"/>
          <p14:tracePt t="33657" x="1873250" y="1689100"/>
          <p14:tracePt t="33674" x="1847850" y="1701800"/>
          <p14:tracePt t="33690" x="1816100" y="1714500"/>
          <p14:tracePt t="33706" x="1809750" y="1733550"/>
          <p14:tracePt t="33724" x="1797050" y="1739900"/>
          <p14:tracePt t="33741" x="1797050" y="1746250"/>
          <p14:tracePt t="33756" x="1797050" y="1752600"/>
          <p14:tracePt t="33773" x="1797050" y="1758950"/>
          <p14:tracePt t="33789" x="1790700" y="1765300"/>
          <p14:tracePt t="33806" x="1790700" y="1784350"/>
          <p14:tracePt t="33823" x="1790700" y="1790700"/>
          <p14:tracePt t="33839" x="1790700" y="1803400"/>
          <p14:tracePt t="33856" x="1790700" y="1809750"/>
          <p14:tracePt t="33873" x="1797050" y="1822450"/>
          <p14:tracePt t="33890" x="1803400" y="1822450"/>
          <p14:tracePt t="33906" x="1809750" y="1841500"/>
          <p14:tracePt t="33941" x="1822450" y="1854200"/>
          <p14:tracePt t="33957" x="1835150" y="1860550"/>
          <p14:tracePt t="33960" x="1841500" y="1866900"/>
          <p14:tracePt t="33974" x="1847850" y="1866900"/>
          <p14:tracePt t="33990" x="1873250" y="1879600"/>
          <p14:tracePt t="33993" x="1885950" y="1879600"/>
          <p14:tracePt t="34007" x="1911350" y="1885950"/>
          <p14:tracePt t="34023" x="1930400" y="1892300"/>
          <p14:tracePt t="34039" x="1949450" y="1898650"/>
          <p14:tracePt t="34057" x="1968500" y="1898650"/>
          <p14:tracePt t="34073" x="2006600" y="1911350"/>
          <p14:tracePt t="34090" x="2051050" y="1917700"/>
          <p14:tracePt t="34106" x="2108200" y="1930400"/>
          <p14:tracePt t="34123" x="2159000" y="1936750"/>
          <p14:tracePt t="34139" x="2235200" y="1936750"/>
          <p14:tracePt t="34143" x="2279650" y="1936750"/>
          <p14:tracePt t="34156" x="2317750" y="1936750"/>
          <p14:tracePt t="34174" x="2406650" y="1936750"/>
          <p14:tracePt t="34177" x="2432050" y="1936750"/>
          <p14:tracePt t="34190" x="2451100" y="1936750"/>
          <p14:tracePt t="34207" x="2520950" y="1936750"/>
          <p14:tracePt t="34223" x="2546350" y="1936750"/>
          <p14:tracePt t="34338" x="2762250" y="1860550"/>
          <p14:tracePt t="34344" x="2768600" y="1860550"/>
          <p14:tracePt t="34364" x="2781300" y="1847850"/>
          <p14:tracePt t="34379" x="2787650" y="1841500"/>
          <p14:tracePt t="34390" x="2787650" y="1828800"/>
          <p14:tracePt t="34406" x="2787650" y="1816100"/>
          <p14:tracePt t="34423" x="2787650" y="1803400"/>
          <p14:tracePt t="34457" x="2787650" y="1784350"/>
          <p14:tracePt t="34473" x="2774950" y="1778000"/>
          <p14:tracePt t="34490" x="2749550" y="1765300"/>
          <p14:tracePt t="34506" x="2705100" y="1746250"/>
          <p14:tracePt t="34523" x="2635250" y="1720850"/>
          <p14:tracePt t="34539" x="2565400" y="1695450"/>
          <p14:tracePt t="34556" x="2495550" y="1682750"/>
          <p14:tracePt t="34573" x="2444750" y="1670050"/>
          <p14:tracePt t="34589" x="2400300" y="1663700"/>
          <p14:tracePt t="34591" x="2374900" y="1657350"/>
          <p14:tracePt t="34606" x="2343150" y="1651000"/>
          <p14:tracePt t="34623" x="2273300" y="1651000"/>
          <p14:tracePt t="34639" x="2216150" y="1651000"/>
          <p14:tracePt t="34656" x="2152650" y="1651000"/>
          <p14:tracePt t="34673" x="2082800" y="1651000"/>
          <p14:tracePt t="34689" x="2006600" y="1651000"/>
          <p14:tracePt t="34706" x="1917700" y="1657350"/>
          <p14:tracePt t="34723" x="1860550" y="1676400"/>
          <p14:tracePt t="34739" x="1822450" y="1689100"/>
          <p14:tracePt t="34756" x="1797050" y="1701800"/>
          <p14:tracePt t="34772" x="1771650" y="1714500"/>
          <p14:tracePt t="34776" x="1752600" y="1720850"/>
          <p14:tracePt t="34790" x="1733550" y="1733550"/>
          <p14:tracePt t="34806" x="1708150" y="1746250"/>
          <p14:tracePt t="34808" x="1708150" y="1758950"/>
          <p14:tracePt t="34823" x="1695450" y="1765300"/>
          <p14:tracePt t="34839" x="1676400" y="1778000"/>
          <p14:tracePt t="34856" x="1670050" y="1790700"/>
          <p14:tracePt t="34873" x="1670050" y="1809750"/>
          <p14:tracePt t="34889" x="1670050" y="1828800"/>
          <p14:tracePt t="34906" x="1670050" y="1854200"/>
          <p14:tracePt t="34924" x="1670050" y="1873250"/>
          <p14:tracePt t="34940" x="1670050" y="1885950"/>
          <p14:tracePt t="34956" x="1676400" y="1898650"/>
          <p14:tracePt t="34973" x="1701800" y="1905000"/>
          <p14:tracePt t="34976" x="1714500" y="1911350"/>
          <p14:tracePt t="34989" x="1727200" y="1911350"/>
          <p14:tracePt t="35007" x="1835150" y="1924050"/>
          <p14:tracePt t="35023" x="1898650" y="1936750"/>
          <p14:tracePt t="35040" x="1987550" y="1936750"/>
          <p14:tracePt t="35056" x="2070100" y="1936750"/>
          <p14:tracePt t="35072" x="2159000" y="1936750"/>
          <p14:tracePt t="35089" x="2241550" y="1936750"/>
          <p14:tracePt t="35106" x="2330450" y="1936750"/>
          <p14:tracePt t="35122" x="2413000" y="1936750"/>
          <p14:tracePt t="35139" x="2489200" y="1936750"/>
          <p14:tracePt t="35156" x="2546350" y="1936750"/>
          <p14:tracePt t="35160" x="2571750" y="1936750"/>
          <p14:tracePt t="35173" x="2584450" y="1936750"/>
          <p14:tracePt t="35190" x="2616200" y="1930400"/>
          <p14:tracePt t="35206" x="2647950" y="1917700"/>
          <p14:tracePt t="35209" x="2667000" y="1905000"/>
          <p14:tracePt t="35224" x="2705100" y="1892300"/>
          <p14:tracePt t="35239" x="2724150" y="1885950"/>
          <p14:tracePt t="35257" x="2730500" y="1879600"/>
          <p14:tracePt t="35273" x="2736850" y="1879600"/>
          <p14:tracePt t="35289" x="2736850" y="1873250"/>
          <p14:tracePt t="35306" x="2736850" y="1866900"/>
          <p14:tracePt t="35322" x="2736850" y="1860550"/>
          <p14:tracePt t="35339" x="2736850" y="1854200"/>
          <p14:tracePt t="35356" x="2736850" y="1828800"/>
          <p14:tracePt t="35372" x="2724150" y="1816100"/>
          <p14:tracePt t="35376" x="2717800" y="1809750"/>
          <p14:tracePt t="35389" x="2698750" y="1797050"/>
          <p14:tracePt t="35406" x="2654300" y="1778000"/>
          <p14:tracePt t="35408" x="2628900" y="1778000"/>
          <p14:tracePt t="35423" x="2578100" y="1746250"/>
          <p14:tracePt t="35440" x="2508250" y="1733550"/>
          <p14:tracePt t="35456" x="2438400" y="1727200"/>
          <p14:tracePt t="35473" x="2374900" y="1727200"/>
          <p14:tracePt t="35490" x="2311400" y="1727200"/>
          <p14:tracePt t="35506" x="2247900" y="1727200"/>
          <p14:tracePt t="35522" x="2178050" y="1727200"/>
          <p14:tracePt t="35539" x="2101850" y="1727200"/>
          <p14:tracePt t="35556" x="2038350" y="1733550"/>
          <p14:tracePt t="35560" x="2012950" y="1739900"/>
          <p14:tracePt t="35572" x="1993900" y="1739900"/>
          <p14:tracePt t="35589" x="1962150" y="1752600"/>
          <p14:tracePt t="35593" x="1955800" y="1752600"/>
          <p14:tracePt t="35606" x="1943100" y="1758950"/>
          <p14:tracePt t="35622" x="1930400" y="1765300"/>
          <p14:tracePt t="35639" x="1924050" y="1771650"/>
          <p14:tracePt t="35655" x="1911350" y="1784350"/>
          <p14:tracePt t="35672" x="1898650" y="1797050"/>
          <p14:tracePt t="35689" x="1892300" y="1816100"/>
          <p14:tracePt t="35706" x="1892300" y="1828800"/>
          <p14:tracePt t="35723" x="1892300" y="1847850"/>
          <p14:tracePt t="35739" x="1892300" y="1866900"/>
          <p14:tracePt t="35756" x="1898650" y="1892300"/>
          <p14:tracePt t="35772" x="1911350" y="1898650"/>
          <p14:tracePt t="35789" x="1943100" y="1911350"/>
          <p14:tracePt t="35805" x="1993900" y="1917700"/>
          <p14:tracePt t="35808" x="2038350" y="1924050"/>
          <p14:tracePt t="35822" x="2089150" y="1924050"/>
          <p14:tracePt t="35839" x="2305050" y="1924050"/>
          <p14:tracePt t="35855" x="2451100" y="1924050"/>
          <p14:tracePt t="35872" x="2540000" y="1924050"/>
          <p14:tracePt t="35889" x="2616200" y="1924050"/>
          <p14:tracePt t="35905" x="2654300" y="1917700"/>
          <p14:tracePt t="35922" x="2692400" y="1905000"/>
          <p14:tracePt t="35939" x="2717800" y="1892300"/>
          <p14:tracePt t="35956" x="2749550" y="1879600"/>
          <p14:tracePt t="35972" x="2781300" y="1866900"/>
          <p14:tracePt t="35990" x="2806700" y="1854200"/>
          <p14:tracePt t="36006" x="2813050" y="1847850"/>
          <p14:tracePt t="36009" x="2819400" y="1835150"/>
          <p14:tracePt t="36023" x="2825750" y="1828800"/>
          <p14:tracePt t="36039" x="2825750" y="1816100"/>
          <p14:tracePt t="36055" x="2819400" y="1790700"/>
          <p14:tracePt t="36072" x="2813050" y="1778000"/>
          <p14:tracePt t="36089" x="2800350" y="1765300"/>
          <p14:tracePt t="36105" x="2768600" y="1746250"/>
          <p14:tracePt t="36122" x="2711450" y="1714500"/>
          <p14:tracePt t="36139" x="2616200" y="1689100"/>
          <p14:tracePt t="36155" x="2501900" y="1676400"/>
          <p14:tracePt t="36173" x="2400300" y="1676400"/>
          <p14:tracePt t="36175" x="2362200" y="1676400"/>
          <p14:tracePt t="36190" x="2317750" y="1676400"/>
          <p14:tracePt t="36206" x="2260600" y="1676400"/>
          <p14:tracePt t="36222" x="2203450" y="1676400"/>
          <p14:tracePt t="36226" x="2190750" y="1676400"/>
          <p14:tracePt t="36240" x="2127250" y="1682750"/>
          <p14:tracePt t="36256" x="2082800" y="1695450"/>
          <p14:tracePt t="36272" x="2044700" y="1714500"/>
          <p14:tracePt t="36289" x="2006600" y="1727200"/>
          <p14:tracePt t="36305" x="1974850" y="1752600"/>
          <p14:tracePt t="36322" x="1943100" y="1778000"/>
          <p14:tracePt t="36339" x="1924050" y="1797050"/>
          <p14:tracePt t="36355" x="1905000" y="1816100"/>
          <p14:tracePt t="36372" x="1892300" y="1841500"/>
          <p14:tracePt t="36389" x="1892300" y="1854200"/>
          <p14:tracePt t="36405" x="1892300" y="1860550"/>
          <p14:tracePt t="36525" x="2387600" y="1974850"/>
          <p14:tracePt t="36530" x="2463800" y="1981200"/>
          <p14:tracePt t="36538" x="2508250" y="1981200"/>
          <p14:tracePt t="36555" x="2584450" y="1981200"/>
          <p14:tracePt t="36572" x="2641600" y="1981200"/>
          <p14:tracePt t="36588" x="2673350" y="1981200"/>
          <p14:tracePt t="36605" x="2692400" y="1981200"/>
          <p14:tracePt t="36622" x="2724150" y="1974850"/>
          <p14:tracePt t="36638" x="2736850" y="1962150"/>
          <p14:tracePt t="36639" x="2749550" y="1949450"/>
          <p14:tracePt t="36655" x="2762250" y="1930400"/>
          <p14:tracePt t="36672" x="2762250" y="1911350"/>
          <p14:tracePt t="36689" x="2768600" y="1892300"/>
          <p14:tracePt t="36705" x="2768600" y="1879600"/>
          <p14:tracePt t="36722" x="2768600" y="1873250"/>
          <p14:tracePt t="36739" x="2768600" y="1866900"/>
          <p14:tracePt t="36756" x="2768600" y="1847850"/>
          <p14:tracePt t="36772" x="2768600" y="1828800"/>
          <p14:tracePt t="36789" x="2749550" y="1816100"/>
          <p14:tracePt t="36805" x="2717800" y="1809750"/>
          <p14:tracePt t="36807" x="2698750" y="1797050"/>
          <p14:tracePt t="36822" x="2673350" y="1784350"/>
          <p14:tracePt t="36839" x="2533650" y="1727200"/>
          <p14:tracePt t="36855" x="2425700" y="1708150"/>
          <p14:tracePt t="36872" x="2336800" y="1682750"/>
          <p14:tracePt t="36888" x="2254250" y="1676400"/>
          <p14:tracePt t="36905" x="2190750" y="1676400"/>
          <p14:tracePt t="36922" x="2133600" y="1676400"/>
          <p14:tracePt t="36939" x="2076450" y="1676400"/>
          <p14:tracePt t="36955" x="2025650" y="1689100"/>
          <p14:tracePt t="36972" x="1993900" y="1708150"/>
          <p14:tracePt t="36988" x="1962150" y="1714500"/>
          <p14:tracePt t="37005" x="1943100" y="1727200"/>
          <p14:tracePt t="37022" x="1917700" y="1752600"/>
          <p14:tracePt t="37038" x="1911350" y="1758950"/>
          <p14:tracePt t="37055" x="1892300" y="1790700"/>
          <p14:tracePt t="37072" x="1885950" y="1803400"/>
          <p14:tracePt t="37088" x="1885950" y="1828800"/>
          <p14:tracePt t="37105" x="1885950" y="1841500"/>
          <p14:tracePt t="37122" x="1892300" y="1860550"/>
          <p14:tracePt t="37138" x="1905000" y="1879600"/>
          <p14:tracePt t="37155" x="1930400" y="1892300"/>
          <p14:tracePt t="37172" x="1981200" y="1911350"/>
          <p14:tracePt t="37176" x="2025650" y="1917700"/>
          <p14:tracePt t="37189" x="2095500" y="1936750"/>
          <p14:tracePt t="37205" x="2241550" y="1955800"/>
          <p14:tracePt t="37223" x="2489200" y="1955800"/>
          <p14:tracePt t="37240" x="2616200" y="1955800"/>
          <p14:tracePt t="37256" x="2692400" y="1955800"/>
          <p14:tracePt t="37272" x="2717800" y="1936750"/>
          <p14:tracePt t="37289" x="2724150" y="1924050"/>
          <p14:tracePt t="37306" x="2730500" y="1898650"/>
          <p14:tracePt t="37322" x="2730500" y="1885950"/>
          <p14:tracePt t="37338" x="2730500" y="1873250"/>
          <p14:tracePt t="37355" x="2730500" y="1860550"/>
          <p14:tracePt t="37372" x="2730500" y="1854200"/>
          <p14:tracePt t="37388" x="2724150" y="1841500"/>
          <p14:tracePt t="37405" x="2705100" y="1828800"/>
          <p14:tracePt t="37409" x="2686050" y="1816100"/>
          <p14:tracePt t="37422" x="2667000" y="1809750"/>
          <p14:tracePt t="37440" x="2584450" y="1778000"/>
          <p14:tracePt t="37456" x="2520950" y="1758950"/>
          <p14:tracePt t="37472" x="2451100" y="1733550"/>
          <p14:tracePt t="37489" x="2368550" y="1714500"/>
          <p14:tracePt t="37505" x="2292350" y="1701800"/>
          <p14:tracePt t="37522" x="2216150" y="1701800"/>
          <p14:tracePt t="37538" x="2152650" y="1701800"/>
          <p14:tracePt t="37556" x="2082800" y="1701800"/>
          <p14:tracePt t="37559" x="2063750" y="1701800"/>
          <p14:tracePt t="37572" x="2019300" y="1701800"/>
          <p14:tracePt t="37588" x="1962150" y="1714500"/>
          <p14:tracePt t="37591" x="1924050" y="1727200"/>
          <p14:tracePt t="37605" x="1898650" y="1739900"/>
          <p14:tracePt t="37622" x="1854200" y="1758950"/>
          <p14:tracePt t="37624" x="1841500" y="1765300"/>
          <p14:tracePt t="37638" x="1822450" y="1771650"/>
          <p14:tracePt t="37655" x="1809750" y="1784350"/>
          <p14:tracePt t="37671" x="1797050" y="1790700"/>
          <p14:tracePt t="37689" x="1797050" y="1797050"/>
          <p14:tracePt t="37706" x="1797050" y="1809750"/>
          <p14:tracePt t="37722" x="1797050" y="1828800"/>
          <p14:tracePt t="37739" x="1797050" y="1847850"/>
          <p14:tracePt t="37755" x="1809750" y="1873250"/>
          <p14:tracePt t="37772" x="1816100" y="1898650"/>
          <p14:tracePt t="37788" x="1835150" y="1911350"/>
          <p14:tracePt t="37805" x="1866900" y="1936750"/>
          <p14:tracePt t="37822" x="1930400" y="1955800"/>
          <p14:tracePt t="37824" x="1974850" y="1962150"/>
          <p14:tracePt t="37838" x="2019300" y="1962150"/>
          <p14:tracePt t="37855" x="2197100" y="1962150"/>
          <p14:tracePt t="37871" x="2311400" y="1962150"/>
          <p14:tracePt t="37888" x="2413000" y="1962150"/>
          <p14:tracePt t="37905" x="2482850" y="1955800"/>
          <p14:tracePt t="37922" x="2527300" y="1943100"/>
          <p14:tracePt t="37939" x="2565400" y="1924050"/>
          <p14:tracePt t="37956" x="2578100" y="1911350"/>
          <p14:tracePt t="37972" x="2597150" y="1898650"/>
          <p14:tracePt t="37988" x="2597150" y="1892300"/>
          <p14:tracePt t="38005" x="2597150" y="1879600"/>
          <p14:tracePt t="38022" x="2597150" y="1866900"/>
          <p14:tracePt t="38024" x="2597150" y="1854200"/>
          <p14:tracePt t="38038" x="2590800" y="1854200"/>
          <p14:tracePt t="38055" x="2533650" y="1816100"/>
          <p14:tracePt t="38071" x="2476500" y="1803400"/>
          <p14:tracePt t="38088" x="2368550" y="1790700"/>
          <p14:tracePt t="38105" x="2247900" y="1778000"/>
          <p14:tracePt t="38121" x="2127250" y="1778000"/>
          <p14:tracePt t="38138" x="2057400" y="1778000"/>
          <p14:tracePt t="38155" x="2019300" y="1778000"/>
          <p14:tracePt t="38171" x="2000250" y="1797050"/>
          <p14:tracePt t="38188" x="1981200" y="1809750"/>
          <p14:tracePt t="38192" x="1974850" y="1816100"/>
          <p14:tracePt t="38222" x="1974850" y="1828800"/>
          <p14:tracePt t="38238" x="1974850" y="1841500"/>
          <p14:tracePt t="38256" x="1993900" y="1866900"/>
          <p14:tracePt t="38271" x="2038350" y="1892300"/>
          <p14:tracePt t="38289" x="2133600" y="1905000"/>
          <p14:tracePt t="38305" x="2254250" y="1905000"/>
          <p14:tracePt t="38321" x="2362200" y="1905000"/>
          <p14:tracePt t="38338" x="2425700" y="1905000"/>
          <p14:tracePt t="38355" x="2470150" y="1898650"/>
          <p14:tracePt t="38371" x="2476500" y="1892300"/>
          <p14:tracePt t="38388" x="2489200" y="1879600"/>
          <p14:tracePt t="38441" x="2489200" y="1873250"/>
          <p14:tracePt t="38458" x="2495550" y="1866900"/>
          <p14:tracePt t="38472" x="2501900" y="1860550"/>
          <p14:tracePt t="38496" x="2501900" y="1854200"/>
          <p14:tracePt t="39817" x="0" y="0"/>
        </p14:tracePtLst>
        <p14:tracePtLst>
          <p14:tracePt t="41323" x="1847850" y="1276350"/>
          <p14:tracePt t="41339" x="1835150" y="1276350"/>
          <p14:tracePt t="41354" x="1822450" y="1289050"/>
          <p14:tracePt t="41370" x="1822450" y="1320800"/>
          <p14:tracePt t="41387" x="1822450" y="1352550"/>
          <p14:tracePt t="41404" x="1828800" y="1390650"/>
          <p14:tracePt t="41421" x="1847850" y="1416050"/>
          <p14:tracePt t="41437" x="1898650" y="1435100"/>
          <p14:tracePt t="41440" x="1930400" y="1447800"/>
          <p14:tracePt t="41455" x="1974850" y="1466850"/>
          <p14:tracePt t="41472" x="2108200" y="1485900"/>
          <p14:tracePt t="41488" x="2165350" y="1485900"/>
          <p14:tracePt t="41504" x="2190750" y="1485900"/>
          <p14:tracePt t="41521" x="2222500" y="1479550"/>
          <p14:tracePt t="41538" x="2235200" y="1460500"/>
          <p14:tracePt t="41553" x="2241550" y="1441450"/>
          <p14:tracePt t="41570" x="2241550" y="1422400"/>
          <p14:tracePt t="41587" x="2241550" y="1403350"/>
          <p14:tracePt t="41603" x="2228850" y="1397000"/>
          <p14:tracePt t="41620" x="2222500" y="1390650"/>
          <p14:tracePt t="41637" x="2209800" y="1384300"/>
          <p14:tracePt t="41653" x="2197100" y="1384300"/>
          <p14:tracePt t="41847" x="0" y="0"/>
        </p14:tracePtLst>
        <p14:tracePtLst>
          <p14:tracePt t="42559" x="5232400" y="1441450"/>
          <p14:tracePt t="42597" x="5238750" y="1441450"/>
          <p14:tracePt t="42617" x="5295900" y="1441450"/>
          <p14:tracePt t="42632" x="5391150" y="1441450"/>
          <p14:tracePt t="42634" x="5467350" y="1441450"/>
          <p14:tracePt t="42647" x="5645150" y="1441450"/>
          <p14:tracePt t="42670" x="5842000" y="1441450"/>
          <p14:tracePt t="42687" x="6121400" y="1441450"/>
          <p14:tracePt t="42703" x="6235700" y="1441450"/>
          <p14:tracePt t="42720" x="6311900" y="1441450"/>
          <p14:tracePt t="42737" x="6330950" y="1441450"/>
          <p14:tracePt t="42753" x="6337300" y="1441450"/>
          <p14:tracePt t="42904" x="0" y="0"/>
        </p14:tracePtLst>
        <p14:tracePtLst>
          <p14:tracePt t="43650" x="4908550" y="1752600"/>
          <p14:tracePt t="43675" x="4908550" y="1758950"/>
          <p14:tracePt t="43690" x="4902200" y="1771650"/>
          <p14:tracePt t="43706" x="4902200" y="1778000"/>
          <p14:tracePt t="43721" x="4902200" y="1784350"/>
          <p14:tracePt t="43737" x="4902200" y="1809750"/>
          <p14:tracePt t="43754" x="4908550" y="1828800"/>
          <p14:tracePt t="43769" x="4946650" y="1854200"/>
          <p14:tracePt t="43787" x="5035550" y="1879600"/>
          <p14:tracePt t="43804" x="5219700" y="1905000"/>
          <p14:tracePt t="43820" x="5429250" y="1917700"/>
          <p14:tracePt t="43836" x="5632450" y="1917700"/>
          <p14:tracePt t="43853" x="5778500" y="1917700"/>
          <p14:tracePt t="43855" x="5829300" y="1917700"/>
          <p14:tracePt t="43870" x="5861050" y="1917700"/>
          <p14:tracePt t="43886" x="5911850" y="1917700"/>
          <p14:tracePt t="43903" x="5988050" y="1917700"/>
          <p14:tracePt t="43919" x="6076950" y="1917700"/>
          <p14:tracePt t="43936" x="6165850" y="1917700"/>
          <p14:tracePt t="43953" x="6267450" y="1917700"/>
          <p14:tracePt t="43970" x="6369050" y="1917700"/>
          <p14:tracePt t="43986" x="6432550" y="1917700"/>
          <p14:tracePt t="44003" x="6464300" y="1917700"/>
          <p14:tracePt t="44020" x="6470650" y="1917700"/>
          <p14:tracePt t="44036" x="6477000" y="1911350"/>
          <p14:tracePt t="44069" x="6477000" y="1905000"/>
          <p14:tracePt t="44087" x="6477000" y="1885950"/>
          <p14:tracePt t="44103" x="6477000" y="1873250"/>
          <p14:tracePt t="44119" x="6464300" y="1835150"/>
          <p14:tracePt t="44136" x="6438900" y="1809750"/>
          <p14:tracePt t="44153" x="6381750" y="1778000"/>
          <p14:tracePt t="44169" x="6305550" y="1746250"/>
          <p14:tracePt t="44186" x="6235700" y="1727200"/>
          <p14:tracePt t="44203" x="6165850" y="1714500"/>
          <p14:tracePt t="44219" x="6121400" y="1701800"/>
          <p14:tracePt t="44236" x="6083300" y="1695450"/>
          <p14:tracePt t="44253" x="6051550" y="1689100"/>
          <p14:tracePt t="44256" x="6032500" y="1682750"/>
          <p14:tracePt t="44269" x="6019800" y="1682750"/>
          <p14:tracePt t="44273" x="5988050" y="1676400"/>
          <p14:tracePt t="44286" x="5975350" y="1676400"/>
          <p14:tracePt t="44303" x="5911850" y="1676400"/>
          <p14:tracePt t="44319" x="5880100" y="1676400"/>
          <p14:tracePt t="44336" x="5854700" y="1682750"/>
          <p14:tracePt t="44353" x="5816600" y="1695450"/>
          <p14:tracePt t="44369" x="5797550" y="1708150"/>
          <p14:tracePt t="44386" x="5791200" y="1720850"/>
          <p14:tracePt t="44402" x="5778500" y="1739900"/>
          <p14:tracePt t="44419" x="5772150" y="1758950"/>
          <p14:tracePt t="44436" x="5772150" y="1765300"/>
          <p14:tracePt t="44452" x="5772150" y="1784350"/>
          <p14:tracePt t="44470" x="5772150" y="1797050"/>
          <p14:tracePt t="44486" x="5772150" y="1816100"/>
          <p14:tracePt t="44490" x="5772150" y="1835150"/>
          <p14:tracePt t="44502" x="5778500" y="1841500"/>
          <p14:tracePt t="44519" x="5835650" y="1885950"/>
          <p14:tracePt t="44536" x="5886450" y="1924050"/>
          <p14:tracePt t="44553" x="5988050" y="1949450"/>
          <p14:tracePt t="44569" x="6121400" y="1968500"/>
          <p14:tracePt t="44586" x="6254750" y="1968500"/>
          <p14:tracePt t="44602" x="6426200" y="1968500"/>
          <p14:tracePt t="44619" x="6584950" y="1968500"/>
          <p14:tracePt t="44636" x="6692900" y="1968500"/>
          <p14:tracePt t="44652" x="6724650" y="1968500"/>
          <p14:tracePt t="44669" x="6731000" y="1968500"/>
          <p14:tracePt t="44702" x="6731000" y="1962150"/>
          <p14:tracePt t="44720" x="6731000" y="1949450"/>
          <p14:tracePt t="44736" x="6731000" y="1943100"/>
          <p14:tracePt t="44753" x="6731000" y="1930400"/>
          <p14:tracePt t="44769" x="6731000" y="1911350"/>
          <p14:tracePt t="44786" x="6731000" y="1905000"/>
          <p14:tracePt t="44803" x="6724650" y="1898650"/>
          <p14:tracePt t="44819" x="6718300" y="1892300"/>
          <p14:tracePt t="44836" x="6699250" y="1879600"/>
          <p14:tracePt t="44852" x="6686550" y="1866900"/>
          <p14:tracePt t="44869" x="6673850" y="1854200"/>
          <p14:tracePt t="44886" x="6661150" y="1847850"/>
          <p14:tracePt t="44902" x="6654800" y="1835150"/>
          <p14:tracePt t="44919" x="6648450" y="1835150"/>
          <p14:tracePt t="44936" x="6635750" y="1835150"/>
          <p14:tracePt t="44952" x="6623050" y="1828800"/>
          <p14:tracePt t="45575" x="0" y="0"/>
        </p14:tracePtLst>
        <p14:tracePtLst>
          <p14:tracePt t="46619" x="7931150" y="1936750"/>
          <p14:tracePt t="46682" x="7937500" y="1936750"/>
          <p14:tracePt t="46696" x="7950200" y="1936750"/>
          <p14:tracePt t="46712" x="7969250" y="1936750"/>
          <p14:tracePt t="46726" x="8039100" y="1936750"/>
          <p14:tracePt t="46737" x="8159750" y="1936750"/>
          <p14:tracePt t="46753" x="8305800" y="1936750"/>
          <p14:tracePt t="46769" x="8445500" y="1936750"/>
          <p14:tracePt t="46786" x="8553450" y="1936750"/>
          <p14:tracePt t="46802" x="8610600" y="1936750"/>
          <p14:tracePt t="46819" x="8636000" y="1936750"/>
          <p14:tracePt t="46980" x="8642350" y="1936750"/>
          <p14:tracePt t="46992" x="8648700" y="1936750"/>
          <p14:tracePt t="47004" x="8655050" y="1936750"/>
          <p14:tracePt t="47020" x="8680450" y="1936750"/>
          <p14:tracePt t="47036" x="8718550" y="1936750"/>
          <p14:tracePt t="47052" x="8743950" y="1936750"/>
          <p14:tracePt t="47069" x="8750300" y="1936750"/>
          <p14:tracePt t="47153" x="8756650" y="1936750"/>
          <p14:tracePt t="47225" x="8756650" y="1943100"/>
          <p14:tracePt t="47241" x="8731250" y="1949450"/>
          <p14:tracePt t="47253" x="8718550" y="1955800"/>
          <p14:tracePt t="47270" x="8667750" y="1962150"/>
          <p14:tracePt t="47286" x="8623300" y="1974850"/>
          <p14:tracePt t="47289" x="8616950" y="1974850"/>
          <p14:tracePt t="47302" x="8591550" y="1981200"/>
          <p14:tracePt t="47319" x="8572500" y="1987550"/>
          <p14:tracePt t="47335" x="8566150" y="1987550"/>
          <p14:tracePt t="47464" x="8591550" y="1987550"/>
          <p14:tracePt t="47472" x="8623300" y="1987550"/>
          <p14:tracePt t="47486" x="8655050" y="1987550"/>
          <p14:tracePt t="47502" x="8750300" y="1987550"/>
          <p14:tracePt t="47519" x="8921750" y="1987550"/>
          <p14:tracePt t="47536" x="9042400" y="1987550"/>
          <p14:tracePt t="47552" x="9118600" y="1987550"/>
          <p14:tracePt t="47568" x="9163050" y="1987550"/>
          <p14:tracePt t="47585" x="9201150" y="1987550"/>
          <p14:tracePt t="47601" x="9220200" y="1987550"/>
          <p14:tracePt t="47618" x="9226550" y="1987550"/>
          <p14:tracePt t="47707" x="9220200" y="1987550"/>
          <p14:tracePt t="47718" x="9201150" y="1987550"/>
          <p14:tracePt t="47738" x="9118600" y="1987550"/>
          <p14:tracePt t="47753" x="9042400" y="1987550"/>
          <p14:tracePt t="47769" x="8985250" y="1987550"/>
          <p14:tracePt t="47785" x="8966200" y="1987550"/>
          <p14:tracePt t="47905" x="8978900" y="1987550"/>
          <p14:tracePt t="47917" x="8991600" y="1987550"/>
          <p14:tracePt t="47930" x="9042400" y="1987550"/>
          <p14:tracePt t="47941" x="9067800" y="1987550"/>
          <p14:tracePt t="47951" x="9118600" y="1987550"/>
          <p14:tracePt t="47968" x="9169400" y="1987550"/>
          <p14:tracePt t="47985" x="9194800" y="1987550"/>
          <p14:tracePt t="48001" x="9213850" y="1987550"/>
          <p14:tracePt t="48458" x="0" y="0"/>
        </p14:tracePtLst>
        <p14:tracePtLst>
          <p14:tracePt t="48969" x="9582150" y="2019300"/>
          <p14:tracePt t="49068" x="9601200" y="2019300"/>
          <p14:tracePt t="49082" x="9683750" y="2019300"/>
          <p14:tracePt t="49095" x="9747250" y="2019300"/>
          <p14:tracePt t="49106" x="9886950" y="2019300"/>
          <p14:tracePt t="49118" x="9950450" y="2019300"/>
          <p14:tracePt t="49120" x="10013950" y="2019300"/>
          <p14:tracePt t="49134" x="10064750" y="2019300"/>
          <p14:tracePt t="49152" x="10185400" y="2019300"/>
          <p14:tracePt t="49168" x="10204450" y="2019300"/>
          <p14:tracePt t="49896" x="0" y="0"/>
        </p14:tracePtLst>
        <p14:tracePtLst>
          <p14:tracePt t="50523" x="11017250" y="2006600"/>
          <p14:tracePt t="50587" x="11023600" y="2000250"/>
          <p14:tracePt t="50602" x="11049000" y="1993900"/>
          <p14:tracePt t="50618" x="11087100" y="1993900"/>
          <p14:tracePt t="50634" x="11156950" y="1993900"/>
          <p14:tracePt t="50651" x="11239500" y="1993900"/>
          <p14:tracePt t="50667" x="11334750" y="1993900"/>
          <p14:tracePt t="50684" x="11442700" y="1993900"/>
          <p14:tracePt t="50700" x="11531600" y="1993900"/>
          <p14:tracePt t="50704" x="11563350" y="1993900"/>
          <p14:tracePt t="50717" x="11582400" y="1993900"/>
          <p14:tracePt t="50734" x="11601450" y="1993900"/>
          <p14:tracePt t="50751" x="11607800" y="1993900"/>
          <p14:tracePt t="51312" x="0" y="0"/>
        </p14:tracePtLst>
        <p14:tracePtLst>
          <p14:tracePt t="56747" x="1314450" y="2051050"/>
          <p14:tracePt t="56762" x="1308100" y="2057400"/>
          <p14:tracePt t="56777" x="1301750" y="2101850"/>
          <p14:tracePt t="56786" x="1295400" y="2127250"/>
          <p14:tracePt t="56799" x="1289050" y="2159000"/>
          <p14:tracePt t="56816" x="1289050" y="2222500"/>
          <p14:tracePt t="56833" x="1301750" y="2317750"/>
          <p14:tracePt t="56849" x="1339850" y="2381250"/>
          <p14:tracePt t="56865" x="1403350" y="2419350"/>
          <p14:tracePt t="56883" x="1473200" y="2451100"/>
          <p14:tracePt t="56898" x="1543050" y="2463800"/>
          <p14:tracePt t="56915" x="1612900" y="2470150"/>
          <p14:tracePt t="56932" x="1676400" y="2470150"/>
          <p14:tracePt t="56935" x="1720850" y="2457450"/>
          <p14:tracePt t="56948" x="1752600" y="2451100"/>
          <p14:tracePt t="56965" x="1797050" y="2419350"/>
          <p14:tracePt t="56968" x="1809750" y="2400300"/>
          <p14:tracePt t="56982" x="1816100" y="2374900"/>
          <p14:tracePt t="56999" x="1828800" y="2324100"/>
          <p14:tracePt t="57015" x="1828800" y="2286000"/>
          <p14:tracePt t="57032" x="1816100" y="2247900"/>
          <p14:tracePt t="57049" x="1790700" y="2222500"/>
          <p14:tracePt t="57066" x="1758950" y="2203450"/>
          <p14:tracePt t="57083" x="1720850" y="2184400"/>
          <p14:tracePt t="57099" x="1701800" y="2178050"/>
          <p14:tracePt t="57115" x="1689100" y="2178050"/>
          <p14:tracePt t="57133" x="1682750" y="2178050"/>
          <p14:tracePt t="57272" x="0" y="0"/>
        </p14:tracePtLst>
        <p14:tracePtLst>
          <p14:tracePt t="57708" x="1460500" y="2152650"/>
          <p14:tracePt t="57730" x="1454150" y="2152650"/>
          <p14:tracePt t="57742" x="1447800" y="2152650"/>
          <p14:tracePt t="57749" x="1441450" y="2152650"/>
          <p14:tracePt t="57765" x="1435100" y="2152650"/>
          <p14:tracePt t="57782" x="1428750" y="2171700"/>
          <p14:tracePt t="57799" x="1422400" y="2209800"/>
          <p14:tracePt t="57816" x="1422400" y="2254250"/>
          <p14:tracePt t="57832" x="1428750" y="2298700"/>
          <p14:tracePt t="57848" x="1447800" y="2330450"/>
          <p14:tracePt t="57865" x="1479550" y="2362200"/>
          <p14:tracePt t="57881" x="1536700" y="2374900"/>
          <p14:tracePt t="57898" x="1644650" y="2393950"/>
          <p14:tracePt t="57915" x="1778000" y="2393950"/>
          <p14:tracePt t="57931" x="1917700" y="2387600"/>
          <p14:tracePt t="57948" x="1993900" y="2374900"/>
          <p14:tracePt t="57965" x="2032000" y="2349500"/>
          <p14:tracePt t="57981" x="2038350" y="2330450"/>
          <p14:tracePt t="57998" x="2038350" y="2311400"/>
          <p14:tracePt t="58015" x="2012950" y="2266950"/>
          <p14:tracePt t="58031" x="2000250" y="2247900"/>
          <p14:tracePt t="58048" x="1974850" y="2241550"/>
          <p14:tracePt t="58065" x="1974850" y="2235200"/>
          <p14:tracePt t="58081" x="1962150" y="2235200"/>
          <p14:tracePt t="58098" x="1949450" y="2228850"/>
          <p14:tracePt t="58394" x="1936750" y="2228850"/>
          <p14:tracePt t="58405" x="1936750" y="2235200"/>
          <p14:tracePt t="58418" x="1930400" y="2260600"/>
          <p14:tracePt t="58431" x="1930400" y="2279650"/>
          <p14:tracePt t="58448" x="1930400" y="2298700"/>
          <p14:tracePt t="58465" x="1930400" y="2311400"/>
          <p14:tracePt t="58481" x="1930400" y="2324100"/>
          <p14:tracePt t="58498" x="1930400" y="2330450"/>
          <p14:tracePt t="58515" x="1943100" y="2336800"/>
          <p14:tracePt t="58533" x="1949450" y="2343150"/>
          <p14:tracePt t="58536" x="1968500" y="2349500"/>
          <p14:tracePt t="58549" x="1981200" y="2349500"/>
          <p14:tracePt t="58566" x="2038350" y="2362200"/>
          <p14:tracePt t="58582" x="2127250" y="2374900"/>
          <p14:tracePt t="58584" x="2184400" y="2381250"/>
          <p14:tracePt t="58599" x="2228850" y="2400300"/>
          <p14:tracePt t="58615" x="2362200" y="2406650"/>
          <p14:tracePt t="58632" x="2406650" y="2406650"/>
          <p14:tracePt t="58648" x="2432050" y="2406650"/>
          <p14:tracePt t="58665" x="2444750" y="2406650"/>
          <p14:tracePt t="58681" x="2463800" y="2406650"/>
          <p14:tracePt t="58698" x="2482850" y="2393950"/>
          <p14:tracePt t="58714" x="2508250" y="2374900"/>
          <p14:tracePt t="58731" x="2520950" y="2355850"/>
          <p14:tracePt t="58764" x="2520950" y="2343150"/>
          <p14:tracePt t="58905" x="2520950" y="2336800"/>
          <p14:tracePt t="58916" x="2520950" y="2324100"/>
          <p14:tracePt t="58932" x="2501900" y="2324100"/>
          <p14:tracePt t="58948" x="2476500" y="2311400"/>
          <p14:tracePt t="58964" x="2457450" y="2311400"/>
          <p14:tracePt t="58969" x="2432050" y="2305050"/>
          <p14:tracePt t="58981" x="2406650" y="2298700"/>
          <p14:tracePt t="58998" x="2355850" y="2292350"/>
          <p14:tracePt t="59014" x="2298700" y="2292350"/>
          <p14:tracePt t="59016" x="2279650" y="2292350"/>
          <p14:tracePt t="59031" x="2235200" y="2292350"/>
          <p14:tracePt t="59048" x="2222500" y="2292350"/>
          <p14:tracePt t="59064" x="2209800" y="2292350"/>
          <p14:tracePt t="59155" x="2209800" y="2305050"/>
          <p14:tracePt t="59169" x="2235200" y="2317750"/>
          <p14:tracePt t="59181" x="2260600" y="2324100"/>
          <p14:tracePt t="59198" x="2349500" y="2349500"/>
          <p14:tracePt t="59201" x="2413000" y="2368550"/>
          <p14:tracePt t="59215" x="2597150" y="2393950"/>
          <p14:tracePt t="59231" x="2806700" y="2406650"/>
          <p14:tracePt t="59248" x="2997200" y="2406650"/>
          <p14:tracePt t="59264" x="3155950" y="2406650"/>
          <p14:tracePt t="59281" x="3263900" y="2406650"/>
          <p14:tracePt t="59298" x="3302000" y="2406650"/>
          <p14:tracePt t="59316" x="3321050" y="2406650"/>
          <p14:tracePt t="59417" x="3295650" y="2406650"/>
          <p14:tracePt t="59430" x="3263900" y="2400300"/>
          <p14:tracePt t="59445" x="3155950" y="2400300"/>
          <p14:tracePt t="59457" x="2978150" y="2400300"/>
          <p14:tracePt t="59471" x="2863850" y="2400300"/>
          <p14:tracePt t="59481" x="2628900" y="2393950"/>
          <p14:tracePt t="59497" x="2482850" y="2393950"/>
          <p14:tracePt t="59514" x="2444750" y="2393950"/>
          <p14:tracePt t="59531" x="2438400" y="2393950"/>
          <p14:tracePt t="59619" x="2451100" y="2393950"/>
          <p14:tracePt t="59632" x="2476500" y="2393950"/>
          <p14:tracePt t="59648" x="2635250" y="2393950"/>
          <p14:tracePt t="59664" x="2768600" y="2393950"/>
          <p14:tracePt t="59681" x="2895600" y="2393950"/>
          <p14:tracePt t="59698" x="2965450" y="2393950"/>
          <p14:tracePt t="59714" x="2978150" y="2393950"/>
          <p14:tracePt t="59731" x="2984500" y="2393950"/>
          <p14:tracePt t="60569" x="0" y="0"/>
        </p14:tracePtLst>
        <p14:tracePtLst>
          <p14:tracePt t="61411" x="4216400" y="2330450"/>
          <p14:tracePt t="61477" x="4229100" y="2330450"/>
          <p14:tracePt t="61493" x="4286250" y="2330450"/>
          <p14:tracePt t="61508" x="4381500" y="2330450"/>
          <p14:tracePt t="61512" x="4445000" y="2330450"/>
          <p14:tracePt t="61525" x="4495800" y="2330450"/>
          <p14:tracePt t="61535" x="4559300" y="2330450"/>
          <p14:tracePt t="61548" x="4667250" y="2330450"/>
          <p14:tracePt t="61565" x="4756150" y="2330450"/>
          <p14:tracePt t="61582" x="4800600" y="2330450"/>
          <p14:tracePt t="61584" x="4832350" y="2330450"/>
          <p14:tracePt t="61598" x="4857750" y="2330450"/>
          <p14:tracePt t="61614" x="4883150" y="2330450"/>
          <p14:tracePt t="61631" x="4895850" y="2330450"/>
          <p14:tracePt t="61820" x="4889500" y="2330450"/>
          <p14:tracePt t="61832" x="4870450" y="2330450"/>
          <p14:tracePt t="61850" x="4762500" y="2330450"/>
          <p14:tracePt t="61866" x="4705350" y="2330450"/>
          <p14:tracePt t="61881" x="4679950" y="2330450"/>
          <p14:tracePt t="61977" x="4686300" y="2330450"/>
          <p14:tracePt t="61991" x="4699000" y="2330450"/>
          <p14:tracePt t="62008" x="4781550" y="2330450"/>
          <p14:tracePt t="62025" x="4819650" y="2330450"/>
          <p14:tracePt t="62036" x="4838700" y="2330450"/>
          <p14:tracePt t="62047" x="4870450" y="2330450"/>
          <p14:tracePt t="62065" x="4908550" y="2330450"/>
          <p14:tracePt t="62081" x="4927600" y="2330450"/>
          <p14:tracePt t="62098" x="4933950" y="2330450"/>
          <p14:tracePt t="62178" x="4927600" y="2330450"/>
          <p14:tracePt t="62192" x="4921250" y="2330450"/>
          <p14:tracePt t="62208" x="4889500" y="2330450"/>
          <p14:tracePt t="62218" x="4883150" y="2330450"/>
          <p14:tracePt t="62364" x="4895850" y="2330450"/>
          <p14:tracePt t="62378" x="4927600" y="2330450"/>
          <p14:tracePt t="62390" x="4953000" y="2330450"/>
          <p14:tracePt t="62392" x="4978400" y="2330450"/>
          <p14:tracePt t="62400" x="5010150" y="2330450"/>
          <p14:tracePt t="62414" x="5048250" y="2330450"/>
          <p14:tracePt t="62430" x="5137150" y="2330450"/>
          <p14:tracePt t="62433" x="5181600" y="2330450"/>
          <p14:tracePt t="62447" x="5245100" y="2330450"/>
          <p14:tracePt t="62559" x="5302250" y="2330450"/>
          <p14:tracePt t="62576" x="5283200" y="2330450"/>
          <p14:tracePt t="62590" x="5270500" y="2330450"/>
          <p14:tracePt t="62603" x="5251450" y="2330450"/>
          <p14:tracePt t="62614" x="5245100" y="2330450"/>
          <p14:tracePt t="62665" x="5264150" y="2330450"/>
          <p14:tracePt t="62674" x="5314950" y="2330450"/>
          <p14:tracePt t="62683" x="5384800" y="2330450"/>
          <p14:tracePt t="62696" x="5543550" y="2330450"/>
          <p14:tracePt t="62713" x="5695950" y="2330450"/>
          <p14:tracePt t="62730" x="5772150" y="2330450"/>
          <p14:tracePt t="62746" x="5784850" y="2330450"/>
          <p14:tracePt t="62820" x="5772150" y="2330450"/>
          <p14:tracePt t="62835" x="5746750" y="2330450"/>
          <p14:tracePt t="62849" x="5734050" y="2330450"/>
          <p14:tracePt t="62868" x="5727700" y="2330450"/>
          <p14:tracePt t="63214" x="5721350" y="2330450"/>
          <p14:tracePt t="63226" x="5708650" y="2330450"/>
          <p14:tracePt t="63227" x="0" y="0"/>
        </p14:tracePtLst>
        <p14:tracePtLst>
          <p14:tracePt t="64051" x="5848350" y="2330450"/>
          <p14:tracePt t="64100" x="5867400" y="2330450"/>
          <p14:tracePt t="64111" x="5930900" y="2330450"/>
          <p14:tracePt t="64123" x="5975350" y="2330450"/>
          <p14:tracePt t="64133" x="6038850" y="2330450"/>
          <p14:tracePt t="64146" x="6159500" y="2330450"/>
          <p14:tracePt t="64162" x="6273800" y="2330450"/>
          <p14:tracePt t="64179" x="6369050" y="2330450"/>
          <p14:tracePt t="64196" x="6419850" y="2330450"/>
          <p14:tracePt t="64212" x="6445250" y="2330450"/>
          <p14:tracePt t="64229" x="6464300" y="2330450"/>
          <p14:tracePt t="64246" x="6477000" y="2330450"/>
          <p14:tracePt t="64263" x="6508750" y="2330450"/>
          <p14:tracePt t="64279" x="6515100" y="2330450"/>
          <p14:tracePt t="64560" x="0" y="0"/>
        </p14:tracePtLst>
        <p14:tracePtLst>
          <p14:tracePt t="65389" x="6775450" y="2324100"/>
          <p14:tracePt t="65406" x="6800850" y="2324100"/>
          <p14:tracePt t="65421" x="6845300" y="2324100"/>
          <p14:tracePt t="65423" x="6883400" y="2324100"/>
          <p14:tracePt t="65433" x="6921500" y="2324100"/>
          <p14:tracePt t="65446" x="6953250" y="2324100"/>
          <p14:tracePt t="65463" x="7092950" y="2324100"/>
          <p14:tracePt t="65479" x="7200900" y="2324100"/>
          <p14:tracePt t="65495" x="7321550" y="2324100"/>
          <p14:tracePt t="65512" x="7416800" y="2324100"/>
          <p14:tracePt t="65529" x="7493000" y="2324100"/>
          <p14:tracePt t="65545" x="7531100" y="2324100"/>
          <p14:tracePt t="65562" x="7562850" y="2324100"/>
          <p14:tracePt t="65579" x="7575550" y="2324100"/>
          <p14:tracePt t="65824" x="0" y="0"/>
        </p14:tracePtLst>
        <p14:tracePtLst>
          <p14:tracePt t="66325" x="7918450" y="2330450"/>
          <p14:tracePt t="66381" x="7924800" y="2330450"/>
          <p14:tracePt t="66400" x="7956550" y="2330450"/>
          <p14:tracePt t="66534" x="8324850" y="2330450"/>
          <p14:tracePt t="66776" x="0" y="0"/>
        </p14:tracePtLst>
        <p14:tracePtLst>
          <p14:tracePt t="70116" x="723900" y="2679700"/>
          <p14:tracePt t="70170" x="723900" y="2686050"/>
          <p14:tracePt t="70185" x="723900" y="2705100"/>
          <p14:tracePt t="70195" x="723900" y="2717800"/>
          <p14:tracePt t="70211" x="723900" y="2743200"/>
          <p14:tracePt t="70227" x="742950" y="2774950"/>
          <p14:tracePt t="70244" x="768350" y="2794000"/>
          <p14:tracePt t="70260" x="800100" y="2819400"/>
          <p14:tracePt t="70277" x="850900" y="2838450"/>
          <p14:tracePt t="70294" x="939800" y="2863850"/>
          <p14:tracePt t="70296" x="996950" y="2870200"/>
          <p14:tracePt t="70310" x="1041400" y="2882900"/>
          <p14:tracePt t="70327" x="1187450" y="2914650"/>
          <p14:tracePt t="70344" x="1225550" y="2914650"/>
          <p14:tracePt t="70361" x="1244600" y="2914650"/>
          <p14:tracePt t="70458" x="1244600" y="2908300"/>
          <p14:tracePt t="70468" x="1244600" y="2901950"/>
          <p14:tracePt t="70480" x="1250950" y="2895600"/>
          <p14:tracePt t="70497" x="1250950" y="2882900"/>
          <p14:tracePt t="70512" x="1250950" y="2876550"/>
          <p14:tracePt t="70528" x="1250950" y="2870200"/>
          <p14:tracePt t="70544" x="1250950" y="2857500"/>
          <p14:tracePt t="70560" x="1250950" y="2844800"/>
          <p14:tracePt t="70592" x="1250950" y="2838450"/>
          <p14:tracePt t="70601" x="1250950" y="2832100"/>
          <p14:tracePt t="70616" x="1250950" y="2819400"/>
          <p14:tracePt t="70627" x="1244600" y="2813050"/>
          <p14:tracePt t="70644" x="1238250" y="2806700"/>
          <p14:tracePt t="70661" x="1225550" y="2794000"/>
          <p14:tracePt t="70663" x="1219200" y="2787650"/>
          <p14:tracePt t="70677" x="1219200" y="2781300"/>
          <p14:tracePt t="70694" x="1206500" y="2774950"/>
          <p14:tracePt t="70696" x="1193800" y="2774950"/>
          <p14:tracePt t="70712" x="1187450" y="2768600"/>
          <p14:tracePt t="70727" x="1168400" y="2755900"/>
          <p14:tracePt t="70744" x="1162050" y="2755900"/>
          <p14:tracePt t="70760" x="1143000" y="2749550"/>
          <p14:tracePt t="70777" x="1130300" y="2749550"/>
          <p14:tracePt t="70794" x="1117600" y="2749550"/>
          <p14:tracePt t="70810" x="1111250" y="2749550"/>
          <p14:tracePt t="70827" x="1104900" y="2749550"/>
          <p14:tracePt t="70844" x="1098550" y="2749550"/>
          <p14:tracePt t="70860" x="1085850" y="2749550"/>
          <p14:tracePt t="70877" x="1073150" y="2755900"/>
          <p14:tracePt t="70879" x="1066800" y="2762250"/>
          <p14:tracePt t="70896" x="1066800" y="2768600"/>
          <p14:tracePt t="70910" x="1066800" y="2781300"/>
          <p14:tracePt t="70927" x="1066800" y="2800350"/>
          <p14:tracePt t="70944" x="1073150" y="2838450"/>
          <p14:tracePt t="70960" x="1092200" y="2857500"/>
          <p14:tracePt t="70977" x="1130300" y="2870200"/>
          <p14:tracePt t="70994" x="1162050" y="2889250"/>
          <p14:tracePt t="71010" x="1212850" y="2895600"/>
          <p14:tracePt t="71027" x="1270000" y="2895600"/>
          <p14:tracePt t="71043" x="1346200" y="2895600"/>
          <p14:tracePt t="71060" x="1403350" y="2895600"/>
          <p14:tracePt t="71077" x="1441450" y="2895600"/>
          <p14:tracePt t="71093" x="1479550" y="2895600"/>
          <p14:tracePt t="71097" x="1485900" y="2889250"/>
          <p14:tracePt t="71560" x="0" y="0"/>
        </p14:tracePtLst>
        <p14:tracePtLst>
          <p14:tracePt t="72234" x="1822450" y="2844800"/>
          <p14:tracePt t="72274" x="1828800" y="2844800"/>
          <p14:tracePt t="72288" x="1854200" y="2844800"/>
          <p14:tracePt t="72297" x="1879600" y="2844800"/>
          <p14:tracePt t="72310" x="1892300" y="2844800"/>
          <p14:tracePt t="72327" x="2000250" y="2844800"/>
          <p14:tracePt t="72343" x="2120900" y="2844800"/>
          <p14:tracePt t="72361" x="2279650" y="2844800"/>
          <p14:tracePt t="72378" x="2444750" y="2844800"/>
          <p14:tracePt t="72394" x="2597150" y="2844800"/>
          <p14:tracePt t="72412" x="2679700" y="2844800"/>
          <p14:tracePt t="72427" x="2717800" y="2844800"/>
          <p14:tracePt t="72443" x="2724150" y="2844800"/>
          <p14:tracePt t="72545" x="2717800" y="2844800"/>
          <p14:tracePt t="72558" x="2698750" y="2844800"/>
          <p14:tracePt t="72571" x="2641600" y="2844800"/>
          <p14:tracePt t="72585" x="2559050" y="2844800"/>
          <p14:tracePt t="72600" x="2514600" y="2844800"/>
          <p14:tracePt t="72611" x="2425700" y="2844800"/>
          <p14:tracePt t="72627" x="2393950" y="2844800"/>
          <p14:tracePt t="72644" x="2381250" y="2844800"/>
          <p14:tracePt t="72713" x="2406650" y="2844800"/>
          <p14:tracePt t="72725" x="2425700" y="2844800"/>
          <p14:tracePt t="72740" x="2482850" y="2844800"/>
          <p14:tracePt t="72749" x="2527300" y="2844800"/>
          <p14:tracePt t="72760" x="2590800" y="2844800"/>
          <p14:tracePt t="72777" x="2686050" y="2844800"/>
          <p14:tracePt t="72793" x="2806700" y="2844800"/>
          <p14:tracePt t="72810" x="2933700" y="2844800"/>
          <p14:tracePt t="72826" x="3028950" y="2844800"/>
          <p14:tracePt t="72843" x="3060700" y="2844800"/>
          <p14:tracePt t="72861" x="3067050" y="2844800"/>
          <p14:tracePt t="72963" x="3054350" y="2844800"/>
          <p14:tracePt t="72977" x="3041650" y="2844800"/>
          <p14:tracePt t="72995" x="3028950" y="2844800"/>
          <p14:tracePt t="73010" x="3022600" y="2844800"/>
          <p14:tracePt t="73026" x="3016250" y="2844800"/>
          <p14:tracePt t="73043" x="3003550" y="2844800"/>
          <p14:tracePt t="73059" x="2965450" y="2844800"/>
          <p14:tracePt t="73076" x="2914650" y="2838450"/>
          <p14:tracePt t="73093" x="2844800" y="2825750"/>
          <p14:tracePt t="73110" x="2774950" y="2819400"/>
          <p14:tracePt t="73127" x="2736850" y="2819400"/>
          <p14:tracePt t="73129" x="2717800" y="2819400"/>
          <p14:tracePt t="73143" x="2711450" y="2819400"/>
          <p14:tracePt t="73227" x="2717800" y="2819400"/>
          <p14:tracePt t="73239" x="2749550" y="2819400"/>
          <p14:tracePt t="73252" x="2768600" y="2819400"/>
          <p14:tracePt t="73261" x="2794000" y="2819400"/>
          <p14:tracePt t="73276" x="2851150" y="2819400"/>
          <p14:tracePt t="73293" x="2889250" y="2819400"/>
          <p14:tracePt t="73309" x="2914650" y="2819400"/>
          <p14:tracePt t="73326" x="2921000" y="2819400"/>
          <p14:tracePt t="73395" x="2914650" y="2819400"/>
          <p14:tracePt t="73406" x="2870200" y="2819400"/>
          <p14:tracePt t="73420" x="2762250" y="2819400"/>
          <p14:tracePt t="73432" x="2616200" y="2819400"/>
          <p14:tracePt t="73443" x="2552700" y="2819400"/>
          <p14:tracePt t="73461" x="2470150" y="2819400"/>
          <p14:tracePt t="73476" x="2451100" y="2819400"/>
          <p14:tracePt t="73561" x="2457450" y="2819400"/>
          <p14:tracePt t="73572" x="2476500" y="2819400"/>
          <p14:tracePt t="73588" x="2527300" y="2819400"/>
          <p14:tracePt t="73604" x="2616200" y="2819400"/>
          <p14:tracePt t="73608" x="2660650" y="2819400"/>
          <p14:tracePt t="73620" x="2698750" y="2819400"/>
          <p14:tracePt t="73629" x="2736850" y="2819400"/>
          <p14:tracePt t="73643" x="2781300" y="2819400"/>
          <p14:tracePt t="73660" x="2794000" y="2819400"/>
          <p14:tracePt t="73739" x="2781300" y="2819400"/>
          <p14:tracePt t="73753" x="2711450" y="2819400"/>
          <p14:tracePt t="73773" x="2609850" y="2819400"/>
          <p14:tracePt t="73789" x="2520950" y="2819400"/>
          <p14:tracePt t="73791" x="2495550" y="2819400"/>
          <p14:tracePt t="73799" x="2482850" y="2819400"/>
          <p14:tracePt t="73809" x="2476500" y="2819400"/>
          <p14:tracePt t="73826" x="2470150" y="2819400"/>
          <p14:tracePt t="73881" x="2476500" y="2819400"/>
          <p14:tracePt t="73889" x="2495550" y="2819400"/>
          <p14:tracePt t="73898" x="2520950" y="2819400"/>
          <p14:tracePt t="73911" x="2552700" y="2819400"/>
          <p14:tracePt t="73926" x="2628900" y="2819400"/>
          <p14:tracePt t="73929" x="2660650" y="2819400"/>
          <p14:tracePt t="73944" x="2717800" y="2819400"/>
          <p14:tracePt t="73960" x="2743200" y="2819400"/>
          <p14:tracePt t="73977" x="2749550" y="2819400"/>
          <p14:tracePt t="73993" x="2762250" y="2819400"/>
          <p14:tracePt t="74083" x="2743200" y="2819400"/>
          <p14:tracePt t="74096" x="2673350" y="2819400"/>
          <p14:tracePt t="74109" x="2641600" y="2819400"/>
          <p14:tracePt t="74126" x="2578100" y="2819400"/>
          <p14:tracePt t="74127" x="2552700" y="2819400"/>
          <p14:tracePt t="74143" x="2527300" y="2819400"/>
          <p14:tracePt t="74159" x="2520950" y="2819400"/>
          <p14:tracePt t="74232" x="2533650" y="2819400"/>
          <p14:tracePt t="74242" x="2540000" y="2819400"/>
          <p14:tracePt t="74250" x="2584450" y="2825750"/>
          <p14:tracePt t="74259" x="2609850" y="2825750"/>
          <p14:tracePt t="74276" x="2673350" y="2832100"/>
          <p14:tracePt t="74293" x="2736850" y="2832100"/>
          <p14:tracePt t="74298" x="2762250" y="2832100"/>
          <p14:tracePt t="74309" x="2774950" y="2832100"/>
          <p14:tracePt t="74326" x="2787650" y="2832100"/>
          <p14:tracePt t="74378" x="2774950" y="2832100"/>
          <p14:tracePt t="74386" x="2743200" y="2832100"/>
          <p14:tracePt t="74396" x="2698750" y="2832100"/>
          <p14:tracePt t="74410" x="2603500" y="2832100"/>
          <p14:tracePt t="74427" x="2540000" y="2832100"/>
          <p14:tracePt t="74443" x="2527300" y="2832100"/>
          <p14:tracePt t="74513" x="2533650" y="2832100"/>
          <p14:tracePt t="74530" x="2578100" y="2832100"/>
          <p14:tracePt t="74543" x="2597150" y="2832100"/>
          <p14:tracePt t="74544" x="2628900" y="2832100"/>
          <p14:tracePt t="74559" x="2686050" y="2832100"/>
          <p14:tracePt t="74576" x="2736850" y="2832100"/>
          <p14:tracePt t="74592" x="2781300" y="2832100"/>
          <p14:tracePt t="74610" x="2825750" y="2832100"/>
          <p14:tracePt t="74627" x="2863850" y="2832100"/>
          <p14:tracePt t="74644" x="2882900" y="2832100"/>
          <p14:tracePt t="74660" x="2889250" y="2832100"/>
          <p14:tracePt t="75368" x="0" y="0"/>
        </p14:tracePtLst>
        <p14:tracePtLst>
          <p14:tracePt t="76142" x="3232150" y="2870200"/>
          <p14:tracePt t="76221" x="3238500" y="2870200"/>
          <p14:tracePt t="76240" x="3276600" y="2870200"/>
          <p14:tracePt t="76254" x="3352800" y="2870200"/>
          <p14:tracePt t="76257" x="3397250" y="2870200"/>
          <p14:tracePt t="76268" x="3448050" y="2870200"/>
          <p14:tracePt t="76277" x="3505200" y="2870200"/>
          <p14:tracePt t="76292" x="3619500" y="2870200"/>
          <p14:tracePt t="76308" x="3708400" y="2870200"/>
          <p14:tracePt t="76325" x="3765550" y="2870200"/>
          <p14:tracePt t="76342" x="3778250" y="2870200"/>
          <p14:tracePt t="76868" x="3784600" y="2870200"/>
          <p14:tracePt t="76884" x="3790950" y="2870200"/>
          <p14:tracePt t="76899" x="3822700" y="2876550"/>
          <p14:tracePt t="76912" x="3841750" y="2882900"/>
          <p14:tracePt t="76926" x="3867150" y="2882900"/>
          <p14:tracePt t="76943" x="3886200" y="2882900"/>
          <p14:tracePt t="76960" x="3892550" y="2882900"/>
          <p14:tracePt t="77058" x="3898900" y="2882900"/>
          <p14:tracePt t="77073" x="3905250" y="2882900"/>
          <p14:tracePt t="77194" x="3886200" y="2882900"/>
          <p14:tracePt t="77209" x="3835400" y="2882900"/>
          <p14:tracePt t="77224" x="3790950" y="2882900"/>
          <p14:tracePt t="77239" x="3651250" y="2882900"/>
          <p14:tracePt t="77247" x="3619500" y="2882900"/>
          <p14:tracePt t="77259" x="3594100" y="2882900"/>
          <p14:tracePt t="77275" x="3581400" y="2882900"/>
          <p14:tracePt t="77363" x="3594100" y="2882900"/>
          <p14:tracePt t="77378" x="3625850" y="2882900"/>
          <p14:tracePt t="77392" x="3670300" y="2882900"/>
          <p14:tracePt t="77409" x="3721100" y="2882900"/>
          <p14:tracePt t="77426" x="3778250" y="2882900"/>
          <p14:tracePt t="77442" x="3816350" y="2882900"/>
          <p14:tracePt t="77458" x="3841750" y="2882900"/>
          <p14:tracePt t="77476" x="3848100" y="2882900"/>
          <p14:tracePt t="77560" x="3829050" y="2876550"/>
          <p14:tracePt t="77568" x="3810000" y="2870200"/>
          <p14:tracePt t="77578" x="3771900" y="2863850"/>
          <p14:tracePt t="77592" x="3619500" y="2838450"/>
          <p14:tracePt t="77608" x="3505200" y="2838450"/>
          <p14:tracePt t="77626" x="3435350" y="2838450"/>
          <p14:tracePt t="77643" x="3422650" y="2838450"/>
          <p14:tracePt t="77659" x="3416300" y="2838450"/>
          <p14:tracePt t="77724" x="3422650" y="2838450"/>
          <p14:tracePt t="77740" x="3454400" y="2838450"/>
          <p14:tracePt t="77753" x="3492500" y="2838450"/>
          <p14:tracePt t="77765" x="3517900" y="2838450"/>
          <p14:tracePt t="77775" x="3562350" y="2838450"/>
          <p14:tracePt t="77791" x="3625850" y="2838450"/>
          <p14:tracePt t="77808" x="3683000" y="2838450"/>
          <p14:tracePt t="77825" x="3702050" y="2838450"/>
          <p14:tracePt t="77841" x="3708400" y="2838450"/>
          <p14:tracePt t="77985" x="3721100" y="2838450"/>
          <p14:tracePt t="77993" x="3752850" y="2838450"/>
          <p14:tracePt t="78008" x="3797300" y="2838450"/>
          <p14:tracePt t="78024" x="3867150" y="2838450"/>
          <p14:tracePt t="78041" x="3911600" y="2838450"/>
          <p14:tracePt t="78058" x="3937000" y="2838450"/>
          <p14:tracePt t="78074" x="3962400" y="2838450"/>
          <p14:tracePt t="78672" x="0" y="0"/>
        </p14:tracePtLst>
        <p14:tracePtLst>
          <p14:tracePt t="82010" x="4692650" y="2882900"/>
          <p14:tracePt t="82027" x="4686300" y="2889250"/>
          <p14:tracePt t="82050" x="4699000" y="2889250"/>
          <p14:tracePt t="82067" x="4711700" y="2889250"/>
          <p14:tracePt t="82082" x="4730750" y="2889250"/>
          <p14:tracePt t="82090" x="4749800" y="2889250"/>
          <p14:tracePt t="82107" x="4794250" y="2889250"/>
          <p14:tracePt t="82123" x="4870450" y="2895600"/>
          <p14:tracePt t="82140" x="4984750" y="2914650"/>
          <p14:tracePt t="82157" x="5092700" y="2914650"/>
          <p14:tracePt t="82174" x="5187950" y="2914650"/>
          <p14:tracePt t="82176" x="5232400" y="2914650"/>
          <p14:tracePt t="82190" x="5276850" y="2914650"/>
          <p14:tracePt t="82207" x="5353050" y="2914650"/>
          <p14:tracePt t="82224" x="5378450" y="2914650"/>
          <p14:tracePt t="82240" x="5384800" y="2914650"/>
          <p14:tracePt t="82257" x="5391150" y="2914650"/>
          <p14:tracePt t="82353" x="5372100" y="2914650"/>
          <p14:tracePt t="82364" x="5340350" y="2914650"/>
          <p14:tracePt t="82378" x="5226050" y="2914650"/>
          <p14:tracePt t="82396" x="5073650" y="2914650"/>
          <p14:tracePt t="82399" x="5003800" y="2914650"/>
          <p14:tracePt t="82407" x="4946650" y="2914650"/>
          <p14:tracePt t="82423" x="4864100" y="2914650"/>
          <p14:tracePt t="82440" x="4845050" y="2914650"/>
          <p14:tracePt t="82572" x="4851400" y="2914650"/>
          <p14:tracePt t="82584" x="4914900" y="2914650"/>
          <p14:tracePt t="82600" x="4959350" y="2914650"/>
          <p14:tracePt t="82613" x="5086350" y="2914650"/>
          <p14:tracePt t="82623" x="5200650" y="2914650"/>
          <p14:tracePt t="82640" x="5289550" y="2914650"/>
          <p14:tracePt t="82658" x="5346700" y="2914650"/>
          <p14:tracePt t="82674" x="5359400" y="2914650"/>
          <p14:tracePt t="82691" x="5365750" y="2914650"/>
          <p14:tracePt t="83128" x="0" y="0"/>
        </p14:tracePtLst>
        <p14:tracePtLst>
          <p14:tracePt t="84810" x="6223000" y="2603500"/>
          <p14:tracePt t="84875" x="6223000" y="2616200"/>
          <p14:tracePt t="84890" x="6223000" y="2647950"/>
          <p14:tracePt t="84906" x="6229350" y="2692400"/>
          <p14:tracePt t="84924" x="6248400" y="2724150"/>
          <p14:tracePt t="84940" x="6286500" y="2762250"/>
          <p14:tracePt t="84945" x="6311900" y="2781300"/>
          <p14:tracePt t="84957" x="6350000" y="2800350"/>
          <p14:tracePt t="84972" x="6419850" y="2825750"/>
          <p14:tracePt t="84976" x="6477000" y="2844800"/>
          <p14:tracePt t="84990" x="6534150" y="2857500"/>
          <p14:tracePt t="85006" x="6673850" y="2882900"/>
          <p14:tracePt t="85008" x="6737350" y="2889250"/>
          <p14:tracePt t="85023" x="6826250" y="2889250"/>
          <p14:tracePt t="85039" x="6908800" y="2889250"/>
          <p14:tracePt t="85055" x="6953250" y="2889250"/>
          <p14:tracePt t="85072" x="6965950" y="2889250"/>
          <p14:tracePt t="85089" x="6978650" y="2889250"/>
          <p14:tracePt t="85105" x="6978650" y="2882900"/>
          <p14:tracePt t="85122" x="6978650" y="2857500"/>
          <p14:tracePt t="85139" x="6972300" y="2819400"/>
          <p14:tracePt t="85155" x="6953250" y="2787650"/>
          <p14:tracePt t="85173" x="6915150" y="2755900"/>
          <p14:tracePt t="85189" x="6845300" y="2730500"/>
          <p14:tracePt t="85192" x="6794500" y="2705100"/>
          <p14:tracePt t="85206" x="6743700" y="2686050"/>
          <p14:tracePt t="85223" x="6635750" y="2679700"/>
          <p14:tracePt t="85240" x="6591300" y="2679700"/>
          <p14:tracePt t="85256" x="6578600" y="2679700"/>
          <p14:tracePt t="85272" x="6559550" y="2679700"/>
          <p14:tracePt t="85289" x="6546850" y="2698750"/>
          <p14:tracePt t="85305" x="6534150" y="2749550"/>
          <p14:tracePt t="85322" x="6534150" y="2800350"/>
          <p14:tracePt t="85339" x="6534150" y="2838450"/>
          <p14:tracePt t="85355" x="6540500" y="2882900"/>
          <p14:tracePt t="85372" x="6572250" y="2901950"/>
          <p14:tracePt t="85389" x="6635750" y="2933700"/>
          <p14:tracePt t="85391" x="6686550" y="2940050"/>
          <p14:tracePt t="85405" x="6750050" y="2946400"/>
          <p14:tracePt t="85423" x="7004050" y="2946400"/>
          <p14:tracePt t="85439" x="7194550" y="2946400"/>
          <p14:tracePt t="85456" x="7385050" y="2933700"/>
          <p14:tracePt t="85472" x="7505700" y="2901950"/>
          <p14:tracePt t="85489" x="7569200" y="2876550"/>
          <p14:tracePt t="85506" x="7600950" y="2857500"/>
          <p14:tracePt t="85522" x="7620000" y="2851150"/>
          <p14:tracePt t="85539" x="7645400" y="2838450"/>
          <p14:tracePt t="85555" x="7658100" y="2825750"/>
          <p14:tracePt t="85572" x="7664450" y="2825750"/>
          <p14:tracePt t="85588" x="7664450" y="2819400"/>
          <p14:tracePt t="85605" x="7664450" y="2813050"/>
          <p14:tracePt t="85622" x="7664450" y="2800350"/>
          <p14:tracePt t="85739" x="7664450" y="2819400"/>
          <p14:tracePt t="85749" x="7664450" y="2844800"/>
          <p14:tracePt t="85764" x="7683500" y="2901950"/>
          <p14:tracePt t="85780" x="7696200" y="2927350"/>
          <p14:tracePt t="85785" x="7708900" y="2940050"/>
          <p14:tracePt t="85796" x="7727950" y="2952750"/>
          <p14:tracePt t="85805" x="7740650" y="2959100"/>
          <p14:tracePt t="85822" x="7766050" y="2959100"/>
          <p14:tracePt t="85824" x="7778750" y="2959100"/>
          <p14:tracePt t="85839" x="7848600" y="2959100"/>
          <p14:tracePt t="85855" x="7950200" y="2933700"/>
          <p14:tracePt t="85872" x="8020050" y="2882900"/>
          <p14:tracePt t="85889" x="8077200" y="2838450"/>
          <p14:tracePt t="85905" x="8108950" y="2806700"/>
          <p14:tracePt t="85922" x="8128000" y="2781300"/>
          <p14:tracePt t="85939" x="8134350" y="2774950"/>
          <p14:tracePt t="86034" x="8140700" y="2774950"/>
          <p14:tracePt t="86043" x="8140700" y="2781300"/>
          <p14:tracePt t="86055" x="8147050" y="2806700"/>
          <p14:tracePt t="86072" x="8166100" y="2825750"/>
          <p14:tracePt t="86088" x="8185150" y="2838450"/>
          <p14:tracePt t="86105" x="8204200" y="2838450"/>
          <p14:tracePt t="86122" x="8223250" y="2838450"/>
          <p14:tracePt t="86138" x="8248650" y="2825750"/>
          <p14:tracePt t="86155" x="8274050" y="2800350"/>
          <p14:tracePt t="86172" x="8286750" y="2768600"/>
          <p14:tracePt t="86189" x="8286750" y="2755900"/>
          <p14:tracePt t="86192" x="8286750" y="2749550"/>
          <p14:tracePt t="86275" x="8286750" y="2768600"/>
          <p14:tracePt t="86287" x="8280400" y="2800350"/>
          <p14:tracePt t="86302" x="8274050" y="2857500"/>
          <p14:tracePt t="86311" x="8274050" y="2908300"/>
          <p14:tracePt t="86323" x="8274050" y="2927350"/>
          <p14:tracePt t="86338" x="8280400" y="2933700"/>
          <p14:tracePt t="86355" x="8286750" y="2940050"/>
          <p14:tracePt t="86372" x="8299450" y="2940050"/>
          <p14:tracePt t="86389" x="8337550" y="2927350"/>
          <p14:tracePt t="86405" x="8382000" y="2889250"/>
          <p14:tracePt t="86408" x="8401050" y="2863850"/>
          <p14:tracePt t="86557" x="8439150" y="2749550"/>
          <p14:tracePt t="86572" x="8432800" y="2787650"/>
          <p14:tracePt t="86588" x="8401050" y="2863850"/>
          <p14:tracePt t="86605" x="8388350" y="2901950"/>
          <p14:tracePt t="86622" x="8388350" y="2908300"/>
          <p14:tracePt t="86681" x="8388350" y="2895600"/>
          <p14:tracePt t="86692" x="8388350" y="2863850"/>
          <p14:tracePt t="86707" x="8388350" y="2800350"/>
          <p14:tracePt t="86723" x="8388350" y="2724150"/>
          <p14:tracePt t="86739" x="8388350" y="2667000"/>
          <p14:tracePt t="86755" x="8388350" y="2641600"/>
          <p14:tracePt t="86773" x="8388350" y="2628900"/>
          <p14:tracePt t="86788" x="8388350" y="2622550"/>
          <p14:tracePt t="86833" x="8382000" y="2667000"/>
          <p14:tracePt t="86841" x="8375650" y="2711450"/>
          <p14:tracePt t="86855" x="8375650" y="2774950"/>
          <p14:tracePt t="86872" x="8375650" y="2813050"/>
          <p14:tracePt t="86888" x="8375650" y="2819400"/>
          <p14:tracePt t="86953" x="8375650" y="2800350"/>
          <p14:tracePt t="86967" x="8375650" y="2781300"/>
          <p14:tracePt t="86987" x="8375650" y="2724150"/>
          <p14:tracePt t="86996" x="8375650" y="2705100"/>
          <p14:tracePt t="87006" x="8375650" y="2698750"/>
          <p14:tracePt t="87021" x="8375650" y="2692400"/>
          <p14:tracePt t="87072" x="8375650" y="2698750"/>
          <p14:tracePt t="87080" x="8375650" y="2717800"/>
          <p14:tracePt t="87089" x="8375650" y="2749550"/>
          <p14:tracePt t="87105" x="8375650" y="2787650"/>
          <p14:tracePt t="87121" x="8375650" y="2806700"/>
          <p14:tracePt t="87138" x="8375650" y="2813050"/>
          <p14:tracePt t="87244" x="8375650" y="2800350"/>
          <p14:tracePt t="87258" x="8375650" y="2749550"/>
          <p14:tracePt t="87277" x="8369300" y="2705100"/>
          <p14:tracePt t="87291" x="8356600" y="2679700"/>
          <p14:tracePt t="87305" x="8356600" y="2673350"/>
          <p14:tracePt t="87380" x="8350250" y="2673350"/>
          <p14:tracePt t="87394" x="8343900" y="2717800"/>
          <p14:tracePt t="87410" x="8343900" y="2774950"/>
          <p14:tracePt t="87421" x="8337550" y="2806700"/>
          <p14:tracePt t="87440" x="8337550" y="2832100"/>
          <p14:tracePt t="87529" x="8337550" y="2825750"/>
          <p14:tracePt t="87544" x="8337550" y="2787650"/>
          <p14:tracePt t="87560" x="8337550" y="2743200"/>
          <p14:tracePt t="87571" x="8337550" y="2730500"/>
          <p14:tracePt t="87588" x="8337550" y="2705100"/>
          <p14:tracePt t="87605" x="8337550" y="2692400"/>
          <p14:tracePt t="87621" x="8337550" y="2686050"/>
          <p14:tracePt t="87692" x="8331200" y="2698750"/>
          <p14:tracePt t="87702" x="8324850" y="2730500"/>
          <p14:tracePt t="87716" x="8305800" y="2819400"/>
          <p14:tracePt t="87730" x="8299450" y="2863850"/>
          <p14:tracePt t="87744" x="8299450" y="2889250"/>
          <p14:tracePt t="87820" x="8299450" y="2876550"/>
          <p14:tracePt t="87834" x="8299450" y="2838450"/>
          <p14:tracePt t="87851" x="8299450" y="2806700"/>
          <p14:tracePt t="87856" x="8299450" y="2794000"/>
          <p14:tracePt t="87865" x="8299450" y="2774950"/>
          <p14:tracePt t="87872" x="8299450" y="2762250"/>
          <p14:tracePt t="87888" x="8299450" y="2749550"/>
          <p14:tracePt t="87999" x="8299450" y="2762250"/>
          <p14:tracePt t="88007" x="8299450" y="2774950"/>
          <p14:tracePt t="88015" x="8299450" y="2781300"/>
          <p14:tracePt t="88024" x="8299450" y="2787650"/>
          <p14:tracePt t="88038" x="8299450" y="2794000"/>
          <p14:tracePt t="88146" x="8305800" y="2781300"/>
          <p14:tracePt t="88158" x="8305800" y="2774950"/>
          <p14:tracePt t="88171" x="8305800" y="2749550"/>
          <p14:tracePt t="88188" x="8305800" y="2724150"/>
          <p14:tracePt t="88205" x="8305800" y="2717800"/>
          <p14:tracePt t="88353" x="8305800" y="2730500"/>
          <p14:tracePt t="88366" x="8305800" y="2736850"/>
          <p14:tracePt t="88381" x="8305800" y="2743200"/>
          <p14:tracePt t="88399" x="8312150" y="2755900"/>
          <p14:tracePt t="89007" x="0" y="0"/>
        </p14:tracePtLst>
        <p14:tracePtLst>
          <p14:tracePt t="89608" x="7385050" y="2698750"/>
          <p14:tracePt t="89666" x="7378700" y="2705100"/>
          <p14:tracePt t="89682" x="7378700" y="2724150"/>
          <p14:tracePt t="89697" x="7378700" y="2743200"/>
          <p14:tracePt t="89709" x="7378700" y="2755900"/>
          <p14:tracePt t="89721" x="7385050" y="2781300"/>
          <p14:tracePt t="89738" x="7391400" y="2794000"/>
          <p14:tracePt t="89755" x="7404100" y="2813050"/>
          <p14:tracePt t="89771" x="7416800" y="2819400"/>
          <p14:tracePt t="89787" x="7442200" y="2825750"/>
          <p14:tracePt t="89805" x="7461250" y="2825750"/>
          <p14:tracePt t="89820" x="7493000" y="2825750"/>
          <p14:tracePt t="89823" x="7512050" y="2832100"/>
          <p14:tracePt t="89838" x="7518400" y="2832100"/>
          <p14:tracePt t="89854" x="7562850" y="2838450"/>
          <p14:tracePt t="89856" x="7588250" y="2838450"/>
          <p14:tracePt t="89871" x="7651750" y="2838450"/>
          <p14:tracePt t="89887" x="7715250" y="2838450"/>
          <p14:tracePt t="89904" x="7766050" y="2838450"/>
          <p14:tracePt t="89920" x="7797800" y="2838450"/>
          <p14:tracePt t="89937" x="7842250" y="2832100"/>
          <p14:tracePt t="89955" x="7861300" y="2832100"/>
          <p14:tracePt t="89971" x="7886700" y="2832100"/>
          <p14:tracePt t="89988" x="7931150" y="2819400"/>
          <p14:tracePt t="90004" x="7962900" y="2806700"/>
          <p14:tracePt t="90021" x="7994650" y="2794000"/>
          <p14:tracePt t="90023" x="8001000" y="2787650"/>
          <p14:tracePt t="90037" x="8013700" y="2781300"/>
          <p14:tracePt t="90054" x="8020050" y="2781300"/>
          <p14:tracePt t="90056" x="8020050" y="2768600"/>
          <p14:tracePt t="90072" x="8020050" y="2762250"/>
          <p14:tracePt t="90087" x="8020050" y="2743200"/>
          <p14:tracePt t="90104" x="8020050" y="2730500"/>
          <p14:tracePt t="90120" x="8020050" y="2717800"/>
          <p14:tracePt t="90137" x="8020050" y="2705100"/>
          <p14:tracePt t="90154" x="8026400" y="2686050"/>
          <p14:tracePt t="90170" x="8032750" y="2686050"/>
          <p14:tracePt t="90276" x="8039100" y="2692400"/>
          <p14:tracePt t="90291" x="8045450" y="2736850"/>
          <p14:tracePt t="90311" x="8070850" y="2819400"/>
          <p14:tracePt t="90331" x="8089900" y="2851150"/>
          <p14:tracePt t="90380" x="8096250" y="2857500"/>
          <p14:tracePt t="90397" x="8102600" y="2863850"/>
          <p14:tracePt t="90412" x="8159750" y="2870200"/>
          <p14:tracePt t="90421" x="8185150" y="2870200"/>
          <p14:tracePt t="90424" x="8216900" y="2870200"/>
          <p14:tracePt t="90437" x="8255000" y="2870200"/>
          <p14:tracePt t="90455" x="8343900" y="2863850"/>
          <p14:tracePt t="90458" x="8375650" y="2851150"/>
          <p14:tracePt t="90472" x="8401050" y="2832100"/>
          <p14:tracePt t="90488" x="8458200" y="2800350"/>
          <p14:tracePt t="90505" x="8470900" y="2774950"/>
          <p14:tracePt t="90521" x="8483600" y="2768600"/>
          <p14:tracePt t="90604" x="8489950" y="2768600"/>
          <p14:tracePt t="90619" x="8496300" y="2787650"/>
          <p14:tracePt t="90629" x="8502650" y="2806700"/>
          <p14:tracePt t="90642" x="8528050" y="2832100"/>
          <p14:tracePt t="90657" x="8534400" y="2844800"/>
          <p14:tracePt t="90671" x="8547100" y="2851150"/>
          <p14:tracePt t="90704" x="8553450" y="2851150"/>
          <p14:tracePt t="90721" x="8559800" y="2851150"/>
          <p14:tracePt t="90737" x="8572500" y="2851150"/>
          <p14:tracePt t="90754" x="8591550" y="2851150"/>
          <p14:tracePt t="90770" x="8610600" y="2838450"/>
          <p14:tracePt t="90788" x="8610600" y="2825750"/>
          <p14:tracePt t="90803" x="8616950" y="2800350"/>
          <p14:tracePt t="90821" x="8623300" y="2800350"/>
          <p14:tracePt t="90837" x="8629650" y="2787650"/>
          <p14:tracePt t="90853" x="8629650" y="2781300"/>
          <p14:tracePt t="90870" x="8629650" y="2768600"/>
          <p14:tracePt t="91162" x="0" y="0"/>
        </p14:tracePtLst>
        <p14:tracePtLst>
          <p14:tracePt t="92090" x="9194800" y="2755900"/>
          <p14:tracePt t="92165" x="9194800" y="2762250"/>
          <p14:tracePt t="92181" x="9213850" y="2768600"/>
          <p14:tracePt t="92197" x="9283700" y="2781300"/>
          <p14:tracePt t="92213" x="9391650" y="2787650"/>
          <p14:tracePt t="92216" x="9461500" y="2787650"/>
          <p14:tracePt t="92229" x="9537700" y="2787650"/>
          <p14:tracePt t="92240" x="9696450" y="2787650"/>
          <p14:tracePt t="92254" x="9766300" y="2787650"/>
          <p14:tracePt t="92258" x="9829800" y="2787650"/>
          <p14:tracePt t="92271" x="9963150" y="2781300"/>
          <p14:tracePt t="92287" x="10064750" y="2755900"/>
          <p14:tracePt t="92303" x="10140950" y="2755900"/>
          <p14:tracePt t="92321" x="10217150" y="2755900"/>
          <p14:tracePt t="92337" x="10293350" y="2755900"/>
          <p14:tracePt t="92353" x="10337800" y="2755900"/>
          <p14:tracePt t="92370" x="10382250" y="2755900"/>
          <p14:tracePt t="92386" x="10426700" y="2755900"/>
          <p14:tracePt t="92403" x="10445750" y="2755900"/>
          <p14:tracePt t="92420" x="10452100" y="2755900"/>
          <p14:tracePt t="92467" x="10458450" y="2755900"/>
          <p14:tracePt t="92480" x="10445750" y="2755900"/>
          <p14:tracePt t="92490" x="10414000" y="2762250"/>
          <p14:tracePt t="92504" x="10325100" y="2794000"/>
          <p14:tracePt t="92520" x="10172700" y="2819400"/>
          <p14:tracePt t="92538" x="10033000" y="2819400"/>
          <p14:tracePt t="92553" x="9906000" y="2819400"/>
          <p14:tracePt t="92571" x="9848850" y="2819400"/>
          <p14:tracePt t="92586" x="9836150" y="2819400"/>
          <p14:tracePt t="92603" x="9829800" y="2819400"/>
          <p14:tracePt t="92690" x="9842500" y="2819400"/>
          <p14:tracePt t="92702" x="9874250" y="2819400"/>
          <p14:tracePt t="92715" x="9982200" y="2819400"/>
          <p14:tracePt t="92724" x="10033000" y="2819400"/>
          <p14:tracePt t="92736" x="10160000" y="2819400"/>
          <p14:tracePt t="92753" x="10299700" y="2819400"/>
          <p14:tracePt t="92770" x="10407650" y="2819400"/>
          <p14:tracePt t="92787" x="10496550" y="2819400"/>
          <p14:tracePt t="92803" x="10560050" y="2819400"/>
          <p14:tracePt t="92819" x="10598150" y="2819400"/>
          <p14:tracePt t="92836" x="10629900" y="2819400"/>
          <p14:tracePt t="92853" x="10642600" y="2819400"/>
          <p14:tracePt t="92856" x="10648950" y="2819400"/>
          <p14:tracePt t="92869" x="10655300" y="2819400"/>
          <p14:tracePt t="92886" x="10661650" y="2819400"/>
          <p14:tracePt t="92986" x="10668000" y="2819400"/>
          <p14:tracePt t="92997" x="10680700" y="2819400"/>
          <p14:tracePt t="93011" x="10706100" y="2819400"/>
          <p14:tracePt t="93023" x="10737850" y="2819400"/>
          <p14:tracePt t="93036" x="10756900" y="2819400"/>
          <p14:tracePt t="93054" x="10788650" y="2819400"/>
          <p14:tracePt t="93057" x="10814050" y="2819400"/>
          <p14:tracePt t="93069" x="10839450" y="2819400"/>
          <p14:tracePt t="93087" x="10902950" y="2819400"/>
          <p14:tracePt t="93103" x="10928350" y="2819400"/>
          <p14:tracePt t="93119" x="10941050" y="2819400"/>
          <p14:tracePt t="93136" x="10953750" y="2819400"/>
          <p14:tracePt t="93153" x="10960100" y="2819400"/>
          <p14:tracePt t="93169" x="10966450" y="2819400"/>
          <p14:tracePt t="94744" x="0" y="0"/>
        </p14:tracePtLst>
        <p14:tracePtLst>
          <p14:tracePt t="95482" x="8185150" y="2819400"/>
          <p14:tracePt t="95556" x="8204200" y="2819400"/>
          <p14:tracePt t="95569" x="8286750" y="2819400"/>
          <p14:tracePt t="95587" x="8445500" y="2819400"/>
          <p14:tracePt t="95602" x="8604250" y="2819400"/>
          <p14:tracePt t="95619" x="8731250" y="2819400"/>
          <p14:tracePt t="95635" x="8788400" y="2819400"/>
          <p14:tracePt t="95652" x="8801100" y="2819400"/>
          <p14:tracePt t="95669" x="8807450" y="2819400"/>
          <p14:tracePt t="95936" x="0" y="0"/>
        </p14:tracePtLst>
        <p14:tracePtLst>
          <p14:tracePt t="98432" x="863600" y="3321050"/>
          <p14:tracePt t="98530" x="882650" y="3321050"/>
          <p14:tracePt t="98549" x="958850" y="3321050"/>
          <p14:tracePt t="98553" x="1009650" y="3321050"/>
          <p14:tracePt t="98570" x="1149350" y="3321050"/>
          <p14:tracePt t="98584" x="1314450" y="3321050"/>
          <p14:tracePt t="98601" x="1504950" y="3321050"/>
          <p14:tracePt t="98618" x="1682750" y="3321050"/>
          <p14:tracePt t="98634" x="1822450" y="3321050"/>
          <p14:tracePt t="98651" x="1911350" y="3321050"/>
          <p14:tracePt t="98668" x="1968500" y="3321050"/>
          <p14:tracePt t="98684" x="1993900" y="3321050"/>
          <p14:tracePt t="98691" x="2000250" y="3321050"/>
          <p14:tracePt t="98701" x="2006600" y="3321050"/>
          <p14:tracePt t="98834" x="1962150" y="3327400"/>
          <p14:tracePt t="98848" x="1911350" y="3333750"/>
          <p14:tracePt t="98864" x="1771650" y="3333750"/>
          <p14:tracePt t="98878" x="1593850" y="3333750"/>
          <p14:tracePt t="98886" x="1498600" y="3333750"/>
          <p14:tracePt t="98888" x="1422400" y="3333750"/>
          <p14:tracePt t="98901" x="1371600" y="3333750"/>
          <p14:tracePt t="98918" x="1320800" y="3333750"/>
          <p14:tracePt t="98920" x="1314450" y="3333750"/>
          <p14:tracePt t="99025" x="1327150" y="3333750"/>
          <p14:tracePt t="99040" x="1403350" y="3333750"/>
          <p14:tracePt t="99052" x="1466850" y="3333750"/>
          <p14:tracePt t="99068" x="1625600" y="3333750"/>
          <p14:tracePt t="99084" x="1854200" y="3333750"/>
          <p14:tracePt t="99101" x="2120900" y="3333750"/>
          <p14:tracePt t="99117" x="2400300" y="3333750"/>
          <p14:tracePt t="99120" x="2514600" y="3333750"/>
          <p14:tracePt t="99134" x="2622550" y="3333750"/>
          <p14:tracePt t="99151" x="2794000" y="3333750"/>
          <p14:tracePt t="99167" x="2813050" y="3333750"/>
          <p14:tracePt t="99184" x="2819400" y="3333750"/>
          <p14:tracePt t="99217" x="2825750" y="3333750"/>
          <p14:tracePt t="99234" x="2838450" y="3333750"/>
          <p14:tracePt t="99251" x="2857500" y="3333750"/>
          <p14:tracePt t="99268" x="2870200" y="3340100"/>
          <p14:tracePt t="99285" x="2889250" y="3352800"/>
          <p14:tracePt t="99363" x="2870200" y="3352800"/>
          <p14:tracePt t="99380" x="2787650" y="3352800"/>
          <p14:tracePt t="99398" x="2628900" y="3346450"/>
          <p14:tracePt t="99401" x="2533650" y="3333750"/>
          <p14:tracePt t="99416" x="2311400" y="3302000"/>
          <p14:tracePt t="99427" x="2216150" y="3295650"/>
          <p14:tracePt t="99436" x="2139950" y="3289300"/>
          <p14:tracePt t="99451" x="2070100" y="3289300"/>
          <p14:tracePt t="99467" x="2057400" y="3289300"/>
          <p14:tracePt t="99513" x="2070100" y="3289300"/>
          <p14:tracePt t="99523" x="2089150" y="3289300"/>
          <p14:tracePt t="99536" x="2159000" y="3289300"/>
          <p14:tracePt t="99552" x="2266950" y="3289300"/>
          <p14:tracePt t="99569" x="2406650" y="3289300"/>
          <p14:tracePt t="99585" x="2571750" y="3289300"/>
          <p14:tracePt t="99601" x="2774950" y="3289300"/>
          <p14:tracePt t="99618" x="2984500" y="3289300"/>
          <p14:tracePt t="99634" x="3143250" y="3289300"/>
          <p14:tracePt t="99651" x="3232150" y="3289300"/>
          <p14:tracePt t="99667" x="3244850" y="3289300"/>
          <p14:tracePt t="99684" x="3251200" y="3289300"/>
          <p14:tracePt t="100727" x="0" y="0"/>
        </p14:tracePtLst>
        <p14:tracePtLst>
          <p14:tracePt t="101482" x="4349750" y="3092450"/>
          <p14:tracePt t="101545" x="4349750" y="3098800"/>
          <p14:tracePt t="101565" x="4349750" y="3124200"/>
          <p14:tracePt t="101576" x="4356100" y="3175000"/>
          <p14:tracePt t="101587" x="4368800" y="3200400"/>
          <p14:tracePt t="101600" x="4419600" y="3257550"/>
          <p14:tracePt t="101617" x="4508500" y="3321050"/>
          <p14:tracePt t="101633" x="4641850" y="3371850"/>
          <p14:tracePt t="101651" x="4819650" y="3397250"/>
          <p14:tracePt t="101667" x="4972050" y="3397250"/>
          <p14:tracePt t="101683" x="5086350" y="3397250"/>
          <p14:tracePt t="101700" x="5175250" y="3378200"/>
          <p14:tracePt t="101717" x="5213350" y="3352800"/>
          <p14:tracePt t="101720" x="5232400" y="3346450"/>
          <p14:tracePt t="101733" x="5238750" y="3327400"/>
          <p14:tracePt t="101750" x="5257800" y="3289300"/>
          <p14:tracePt t="101753" x="5264150" y="3263900"/>
          <p14:tracePt t="101768" x="5264150" y="3238500"/>
          <p14:tracePt t="101784" x="5264150" y="3206750"/>
          <p14:tracePt t="101801" x="5257800" y="3187700"/>
          <p14:tracePt t="101816" x="5251450" y="3168650"/>
          <p14:tracePt t="101834" x="5232400" y="3155950"/>
          <p14:tracePt t="101850" x="5213350" y="3143250"/>
          <p14:tracePt t="101867" x="5187950" y="3143250"/>
          <p14:tracePt t="101883" x="5168900" y="3143250"/>
          <p14:tracePt t="101900" x="5162550" y="3143250"/>
          <p14:tracePt t="101916" x="5137150" y="3149600"/>
          <p14:tracePt t="101933" x="5118100" y="3175000"/>
          <p14:tracePt t="101936" x="5111750" y="3194050"/>
          <p14:tracePt t="101950" x="5105400" y="3206750"/>
          <p14:tracePt t="101967" x="5105400" y="3232150"/>
          <p14:tracePt t="101983" x="5105400" y="3244850"/>
          <p14:tracePt t="102000" x="5111750" y="3263900"/>
          <p14:tracePt t="102017" x="5137150" y="3276600"/>
          <p14:tracePt t="102034" x="5187950" y="3282950"/>
          <p14:tracePt t="102050" x="5270500" y="3282950"/>
          <p14:tracePt t="102067" x="5359400" y="3282950"/>
          <p14:tracePt t="102084" x="5422900" y="3282950"/>
          <p14:tracePt t="102100" x="5480050" y="3282950"/>
          <p14:tracePt t="102117" x="5511800" y="3270250"/>
          <p14:tracePt t="102133" x="5518150" y="3263900"/>
          <p14:tracePt t="102150" x="5518150" y="3238500"/>
          <p14:tracePt t="102152" x="5518150" y="3232150"/>
          <p14:tracePt t="102167" x="5518150" y="3219450"/>
          <p14:tracePt t="102183" x="5511800" y="3181350"/>
          <p14:tracePt t="102200" x="5473700" y="3149600"/>
          <p14:tracePt t="102216" x="5416550" y="3124200"/>
          <p14:tracePt t="102233" x="5365750" y="3105150"/>
          <p14:tracePt t="102250" x="5334000" y="3105150"/>
          <p14:tracePt t="102267" x="5321300" y="3105150"/>
          <p14:tracePt t="102283" x="5308600" y="3105150"/>
          <p14:tracePt t="102300" x="5289550" y="3117850"/>
          <p14:tracePt t="102316" x="5270500" y="3168650"/>
          <p14:tracePt t="102320" x="5264150" y="3181350"/>
          <p14:tracePt t="102333" x="5257800" y="3206750"/>
          <p14:tracePt t="102337" x="5257800" y="3219450"/>
          <p14:tracePt t="102349" x="5257800" y="3238500"/>
          <p14:tracePt t="102366" x="5257800" y="3257550"/>
          <p14:tracePt t="102368" x="5257800" y="3270250"/>
          <p14:tracePt t="102383" x="5270500" y="3289300"/>
          <p14:tracePt t="102399" x="5276850" y="3295650"/>
          <p14:tracePt t="102417" x="5289550" y="3308350"/>
          <p14:tracePt t="102433" x="5314950" y="3308350"/>
          <p14:tracePt t="102449" x="5334000" y="3295650"/>
          <p14:tracePt t="102466" x="5365750" y="3257550"/>
          <p14:tracePt t="102483" x="5391150" y="3225800"/>
          <p14:tracePt t="102499" x="5397500" y="3187700"/>
          <p14:tracePt t="102517" x="5397500" y="3175000"/>
          <p14:tracePt t="102533" x="5397500" y="3162300"/>
          <p14:tracePt t="102536" x="5397500" y="3149600"/>
          <p14:tracePt t="102946" x="0" y="0"/>
        </p14:tracePtLst>
        <p14:tracePtLst>
          <p14:tracePt t="103897" x="7988300" y="2597150"/>
          <p14:tracePt t="103918" x="7988300" y="2616200"/>
          <p14:tracePt t="103933" x="7988300" y="2654300"/>
          <p14:tracePt t="103936" x="7988300" y="2686050"/>
          <p14:tracePt t="103949" x="8001000" y="2705100"/>
          <p14:tracePt t="103966" x="8020050" y="2749550"/>
          <p14:tracePt t="103969" x="8026400" y="2774950"/>
          <p14:tracePt t="103983" x="8058150" y="2806700"/>
          <p14:tracePt t="104000" x="8089900" y="2832100"/>
          <p14:tracePt t="104016" x="8134350" y="2857500"/>
          <p14:tracePt t="104033" x="8223250" y="2882900"/>
          <p14:tracePt t="104050" x="8312150" y="2889250"/>
          <p14:tracePt t="104067" x="8407400" y="2889250"/>
          <p14:tracePt t="104083" x="8496300" y="2870200"/>
          <p14:tracePt t="104100" x="8547100" y="2851150"/>
          <p14:tracePt t="104116" x="8572500" y="2838450"/>
          <p14:tracePt t="104133" x="8585200" y="2813050"/>
          <p14:tracePt t="104149" x="8585200" y="2794000"/>
          <p14:tracePt t="104166" x="8585200" y="2762250"/>
          <p14:tracePt t="104183" x="8585200" y="2730500"/>
          <p14:tracePt t="104185" x="8585200" y="2724150"/>
          <p14:tracePt t="104199" x="8578850" y="2705100"/>
          <p14:tracePt t="104215" x="8566150" y="2686050"/>
          <p14:tracePt t="104232" x="8559800" y="2673350"/>
          <p14:tracePt t="104249" x="8553450" y="2654300"/>
          <p14:tracePt t="104266" x="8534400" y="2641600"/>
          <p14:tracePt t="104283" x="8534400" y="2635250"/>
          <p14:tracePt t="104300" x="8528050" y="2635250"/>
          <p14:tracePt t="104332" x="8515350" y="2622550"/>
          <p14:tracePt t="104333" x="0" y="0"/>
        </p14:tracePtLst>
        <p14:tracePtLst>
          <p14:tracePt t="104868" x="5257800" y="3194050"/>
          <p14:tracePt t="104882" x="5232400" y="3206750"/>
          <p14:tracePt t="104899" x="5226050" y="3225800"/>
          <p14:tracePt t="104915" x="5213350" y="3232150"/>
          <p14:tracePt t="104932" x="5207000" y="3251200"/>
          <p14:tracePt t="104949" x="5207000" y="3257550"/>
          <p14:tracePt t="104965" x="5207000" y="3270250"/>
          <p14:tracePt t="104982" x="5207000" y="3295650"/>
          <p14:tracePt t="104984" x="5219700" y="3308350"/>
          <p14:tracePt t="104999" x="5264150" y="3333750"/>
          <p14:tracePt t="105015" x="5334000" y="3352800"/>
          <p14:tracePt t="105032" x="5441950" y="3378200"/>
          <p14:tracePt t="105049" x="5549900" y="3384550"/>
          <p14:tracePt t="105066" x="5683250" y="3384550"/>
          <p14:tracePt t="105082" x="5740400" y="3359150"/>
          <p14:tracePt t="105098" x="5765800" y="3333750"/>
          <p14:tracePt t="105116" x="5778500" y="3302000"/>
          <p14:tracePt t="105132" x="5784850" y="3282950"/>
          <p14:tracePt t="105149" x="5784850" y="3270250"/>
          <p14:tracePt t="105176" x="5784850" y="3263900"/>
          <p14:tracePt t="105225" x="5784850" y="3257550"/>
          <p14:tracePt t="105447" x="0" y="0"/>
        </p14:tracePtLst>
        <p14:tracePtLst>
          <p14:tracePt t="107588" x="6286500" y="3054350"/>
          <p14:tracePt t="107629" x="6286500" y="3060700"/>
          <p14:tracePt t="107648" x="6286500" y="3086100"/>
          <p14:tracePt t="107662" x="6286500" y="3111500"/>
          <p14:tracePt t="107671" x="6299200" y="3149600"/>
          <p14:tracePt t="107681" x="6311900" y="3168650"/>
          <p14:tracePt t="107698" x="6337300" y="3200400"/>
          <p14:tracePt t="107715" x="6369050" y="3238500"/>
          <p14:tracePt t="107731" x="6400800" y="3270250"/>
          <p14:tracePt t="107748" x="6438900" y="3282950"/>
          <p14:tracePt t="107765" x="6464300" y="3302000"/>
          <p14:tracePt t="107768" x="6477000" y="3308350"/>
          <p14:tracePt t="107781" x="6483350" y="3314700"/>
          <p14:tracePt t="107824" x="6489700" y="3314700"/>
          <p14:tracePt t="107831" x="6496050" y="3308350"/>
          <p14:tracePt t="107839" x="6502400" y="3289300"/>
          <p14:tracePt t="107849" x="6502400" y="3276600"/>
          <p14:tracePt t="107864" x="6527800" y="3206750"/>
          <p14:tracePt t="107882" x="6527800" y="3155950"/>
          <p14:tracePt t="107898" x="6527800" y="3105150"/>
          <p14:tracePt t="107914" x="6527800" y="3060700"/>
          <p14:tracePt t="107931" x="6527800" y="3041650"/>
          <p14:tracePt t="107948" x="6527800" y="3035300"/>
          <p14:tracePt t="108257" x="6527800" y="3041650"/>
          <p14:tracePt t="108269" x="6521450" y="3041650"/>
          <p14:tracePt t="108297" x="6521450" y="3048000"/>
          <p14:tracePt t="108311" x="6521450" y="3054350"/>
          <p14:tracePt t="108344" x="0" y="0"/>
        </p14:tracePtLst>
        <p14:tracePtLst>
          <p14:tracePt t="108819" x="7207250" y="3067050"/>
          <p14:tracePt t="108841" x="7207250" y="3073400"/>
          <p14:tracePt t="108859" x="7213600" y="3124200"/>
          <p14:tracePt t="108866" x="7219950" y="3136900"/>
          <p14:tracePt t="108881" x="7232650" y="3175000"/>
          <p14:tracePt t="108897" x="7251700" y="3200400"/>
          <p14:tracePt t="108914" x="7270750" y="3225800"/>
          <p14:tracePt t="108931" x="7289800" y="3238500"/>
          <p14:tracePt t="108947" x="7327900" y="3251200"/>
          <p14:tracePt t="108964" x="7353300" y="3257550"/>
          <p14:tracePt t="108981" x="7397750" y="3257550"/>
          <p14:tracePt t="108984" x="7429500" y="3257550"/>
          <p14:tracePt t="108997" x="7454900" y="3257550"/>
          <p14:tracePt t="109014" x="7499350" y="3257550"/>
          <p14:tracePt t="109016" x="7524750" y="3251200"/>
          <p14:tracePt t="109032" x="7556500" y="3238500"/>
          <p14:tracePt t="109048" x="7594600" y="3225800"/>
          <p14:tracePt t="109065" x="7613650" y="3206750"/>
          <p14:tracePt t="109081" x="7626350" y="3187700"/>
          <p14:tracePt t="109098" x="7632700" y="3181350"/>
          <p14:tracePt t="109115" x="7632700" y="3175000"/>
          <p14:tracePt t="109131" x="7632700" y="3155950"/>
          <p14:tracePt t="109147" x="7632700" y="3149600"/>
          <p14:tracePt t="109165" x="7632700" y="3143250"/>
          <p14:tracePt t="109181" x="7626350" y="3130550"/>
          <p14:tracePt t="109299" x="7620000" y="3130550"/>
          <p14:tracePt t="109323" x="7607300" y="3136900"/>
          <p14:tracePt t="109338" x="7600950" y="3155950"/>
          <p14:tracePt t="109355" x="7600950" y="3181350"/>
          <p14:tracePt t="109371" x="7588250" y="3225800"/>
          <p14:tracePt t="109384" x="7588250" y="3238500"/>
          <p14:tracePt t="109401" x="7588250" y="3251200"/>
          <p14:tracePt t="109414" x="7588250" y="3257550"/>
          <p14:tracePt t="109442" x="7588250" y="3270250"/>
          <p14:tracePt t="109449" x="7594600" y="3276600"/>
          <p14:tracePt t="109473" x="7607300" y="3276600"/>
          <p14:tracePt t="109481" x="7626350" y="3282950"/>
          <p14:tracePt t="109497" x="7658100" y="3289300"/>
          <p14:tracePt t="109514" x="7715250" y="3289300"/>
          <p14:tracePt t="109531" x="7772400" y="3289300"/>
          <p14:tracePt t="109548" x="7835900" y="3289300"/>
          <p14:tracePt t="109551" x="7848600" y="3289300"/>
          <p14:tracePt t="109565" x="7874000" y="3282950"/>
          <p14:tracePt t="109581" x="7899400" y="3270250"/>
          <p14:tracePt t="109583" x="7905750" y="3263900"/>
          <p14:tracePt t="109598" x="7912100" y="3257550"/>
          <p14:tracePt t="109614" x="7924800" y="3251200"/>
          <p14:tracePt t="109617" x="7931150" y="3244850"/>
          <p14:tracePt t="109632" x="7937500" y="3238500"/>
          <p14:tracePt t="109648" x="7943850" y="3225800"/>
          <p14:tracePt t="109887" x="0" y="0"/>
        </p14:tracePtLst>
        <p14:tracePtLst>
          <p14:tracePt t="110444" x="8013700" y="3282950"/>
          <p14:tracePt t="110529" x="8020050" y="3282950"/>
          <p14:tracePt t="110545" x="8070850" y="3282950"/>
          <p14:tracePt t="110561" x="8134350" y="3282950"/>
          <p14:tracePt t="110569" x="8178800" y="3282950"/>
          <p14:tracePt t="110577" x="8223250" y="3282950"/>
          <p14:tracePt t="110585" x="8255000" y="3282950"/>
          <p14:tracePt t="110599" x="8280400" y="3282950"/>
          <p14:tracePt t="110615" x="8324850" y="3282950"/>
          <p14:tracePt t="110632" x="8369300" y="3282950"/>
          <p14:tracePt t="110647" x="8401050" y="3282950"/>
          <p14:tracePt t="110664" x="8445500" y="3282950"/>
          <p14:tracePt t="110680" x="8477250" y="3282950"/>
          <p14:tracePt t="110697" x="8502650" y="3282950"/>
          <p14:tracePt t="110714" x="8521700" y="3282950"/>
          <p14:tracePt t="110730" x="8528050" y="3282950"/>
          <p14:tracePt t="112456" x="0" y="0"/>
        </p14:tracePtLst>
        <p14:tracePtLst>
          <p14:tracePt t="115084" x="717550" y="3740150"/>
          <p14:tracePt t="115185" x="736600" y="3740150"/>
          <p14:tracePt t="115201" x="812800" y="3740150"/>
          <p14:tracePt t="115212" x="876300" y="3740150"/>
          <p14:tracePt t="115216" x="939800" y="3740150"/>
          <p14:tracePt t="115229" x="1009650" y="3740150"/>
          <p14:tracePt t="115246" x="1162050" y="3740150"/>
          <p14:tracePt t="115249" x="1225550" y="3740150"/>
          <p14:tracePt t="115262" x="1289050" y="3740150"/>
          <p14:tracePt t="115279" x="1428750" y="3740150"/>
          <p14:tracePt t="115295" x="1504950" y="3740150"/>
          <p14:tracePt t="115312" x="1555750" y="3740150"/>
          <p14:tracePt t="115330" x="1593850" y="3740150"/>
          <p14:tracePt t="115347" x="1619250" y="3740150"/>
          <p14:tracePt t="115363" x="1631950" y="3740150"/>
          <p14:tracePt t="115379" x="1644650" y="3740150"/>
          <p14:tracePt t="115400" x="1651000" y="3740150"/>
          <p14:tracePt t="115412" x="1657350" y="3740150"/>
          <p14:tracePt t="115492" x="1651000" y="3740150"/>
          <p14:tracePt t="115505" x="1600200" y="3740150"/>
          <p14:tracePt t="115517" x="1555750" y="3740150"/>
          <p14:tracePt t="115529" x="1428750" y="3740150"/>
          <p14:tracePt t="115546" x="1276350" y="3740150"/>
          <p14:tracePt t="115562" x="1130300" y="3740150"/>
          <p14:tracePt t="115579" x="1041400" y="3740150"/>
          <p14:tracePt t="115596" x="1009650" y="3740150"/>
          <p14:tracePt t="115599" x="1003300" y="3740150"/>
          <p14:tracePt t="115730" x="1035050" y="3740150"/>
          <p14:tracePt t="115740" x="1092200" y="3740150"/>
          <p14:tracePt t="115753" x="1238250" y="3740150"/>
          <p14:tracePt t="115766" x="1333500" y="3740150"/>
          <p14:tracePt t="115778" x="1524000" y="3740150"/>
          <p14:tracePt t="115795" x="1689100" y="3740150"/>
          <p14:tracePt t="115812" x="1778000" y="3740150"/>
          <p14:tracePt t="115816" x="1803400" y="3740150"/>
          <p14:tracePt t="115829" x="1809750" y="3740150"/>
          <p14:tracePt t="115846" x="1822450" y="3740150"/>
          <p14:tracePt t="115865" x="1828800" y="3740150"/>
          <p14:tracePt t="115880" x="1841500" y="3740150"/>
          <p14:tracePt t="115896" x="1860550" y="3740150"/>
          <p14:tracePt t="115913" x="1892300" y="3740150"/>
          <p14:tracePt t="115928" x="1905000" y="3740150"/>
          <p14:tracePt t="115945" x="1911350" y="3740150"/>
          <p14:tracePt t="116130" x="1924050" y="3740150"/>
          <p14:tracePt t="116140" x="1955800" y="3746500"/>
          <p14:tracePt t="116153" x="2032000" y="3759200"/>
          <p14:tracePt t="116170" x="2152650" y="3759200"/>
          <p14:tracePt t="116183" x="2266950" y="3759200"/>
          <p14:tracePt t="116195" x="2298700" y="3759200"/>
          <p14:tracePt t="116212" x="2343150" y="3759200"/>
          <p14:tracePt t="116228" x="2355850" y="3759200"/>
          <p14:tracePt t="116379" x="2349500" y="3759200"/>
          <p14:tracePt t="116389" x="2343150" y="3759200"/>
          <p14:tracePt t="116523" x="2260600" y="3759200"/>
          <p14:tracePt t="116872" x="0" y="0"/>
        </p14:tracePtLst>
        <p14:tracePtLst>
          <p14:tracePt t="117366" x="2895600" y="3505200"/>
          <p14:tracePt t="117378" x="2895600" y="3511550"/>
          <p14:tracePt t="117395" x="2889250" y="3511550"/>
          <p14:tracePt t="117459" x="2882900" y="3511550"/>
          <p14:tracePt t="117472" x="2876550" y="3524250"/>
          <p14:tracePt t="117488" x="2876550" y="3536950"/>
          <p14:tracePt t="117502" x="2876550" y="3549650"/>
          <p14:tracePt t="117511" x="2870200" y="3587750"/>
          <p14:tracePt t="117528" x="2870200" y="3613150"/>
          <p14:tracePt t="117545" x="2870200" y="3657600"/>
          <p14:tracePt t="117561" x="2876550" y="3721100"/>
          <p14:tracePt t="117578" x="2901950" y="3778250"/>
          <p14:tracePt t="117595" x="2946400" y="3816350"/>
          <p14:tracePt t="117612" x="3003550" y="3854450"/>
          <p14:tracePt t="117616" x="3028950" y="3867150"/>
          <p14:tracePt t="117629" x="3067050" y="3886200"/>
          <p14:tracePt t="117645" x="3155950" y="3905250"/>
          <p14:tracePt t="117662" x="3244850" y="3930650"/>
          <p14:tracePt t="117665" x="3289300" y="3937000"/>
          <p14:tracePt t="117678" x="3321050" y="3937000"/>
          <p14:tracePt t="117696" x="3409950" y="3937000"/>
          <p14:tracePt t="117711" x="3435350" y="3924300"/>
          <p14:tracePt t="117728" x="3441700" y="3892550"/>
          <p14:tracePt t="117745" x="3441700" y="3854450"/>
          <p14:tracePt t="117761" x="3441700" y="3816350"/>
          <p14:tracePt t="117778" x="3441700" y="3784600"/>
          <p14:tracePt t="117795" x="3422650" y="3740150"/>
          <p14:tracePt t="117811" x="3365500" y="3695700"/>
          <p14:tracePt t="117828" x="3270250" y="3651250"/>
          <p14:tracePt t="117846" x="3155950" y="3600450"/>
          <p14:tracePt t="117849" x="3098800" y="3587750"/>
          <p14:tracePt t="117863" x="3022600" y="3568700"/>
          <p14:tracePt t="117880" x="2984500" y="3562350"/>
          <p14:tracePt t="117896" x="2971800" y="3562350"/>
          <p14:tracePt t="117912" x="2965450" y="3562350"/>
          <p14:tracePt t="117928" x="2952750" y="3587750"/>
          <p14:tracePt t="117946" x="2946400" y="3632200"/>
          <p14:tracePt t="117961" x="2946400" y="3676650"/>
          <p14:tracePt t="117978" x="2946400" y="3733800"/>
          <p14:tracePt t="117994" x="2952750" y="3784600"/>
          <p14:tracePt t="118011" x="2997200" y="3841750"/>
          <p14:tracePt t="118027" x="3067050" y="3886200"/>
          <p14:tracePt t="118044" x="3162300" y="3924300"/>
          <p14:tracePt t="118061" x="3251200" y="3937000"/>
          <p14:tracePt t="118077" x="3295650" y="3937000"/>
          <p14:tracePt t="118095" x="3359150" y="3917950"/>
          <p14:tracePt t="118111" x="3384550" y="3879850"/>
          <p14:tracePt t="118128" x="3397250" y="3841750"/>
          <p14:tracePt t="118144" x="3397250" y="3810000"/>
          <p14:tracePt t="118161" x="3397250" y="3759200"/>
          <p14:tracePt t="118178" x="3390900" y="3708400"/>
          <p14:tracePt t="118194" x="3365500" y="3676650"/>
          <p14:tracePt t="118211" x="3327400" y="3638550"/>
          <p14:tracePt t="118227" x="3276600" y="3613150"/>
          <p14:tracePt t="118244" x="3232150" y="3606800"/>
          <p14:tracePt t="118261" x="3206750" y="3606800"/>
          <p14:tracePt t="118277" x="3187700" y="3606800"/>
          <p14:tracePt t="118294" x="3175000" y="3625850"/>
          <p14:tracePt t="118297" x="3162300" y="3644900"/>
          <p14:tracePt t="118311" x="3155950" y="3670300"/>
          <p14:tracePt t="118328" x="3155950" y="3721100"/>
          <p14:tracePt t="118345" x="3168650" y="3752850"/>
          <p14:tracePt t="118362" x="3200400" y="3784600"/>
          <p14:tracePt t="118378" x="3232150" y="3810000"/>
          <p14:tracePt t="118395" x="3302000" y="3822700"/>
          <p14:tracePt t="118411" x="3384550" y="3822700"/>
          <p14:tracePt t="118428" x="3467100" y="3822700"/>
          <p14:tracePt t="118444" x="3486150" y="3803650"/>
          <p14:tracePt t="118448" x="3492500" y="3784600"/>
          <p14:tracePt t="118462" x="3492500" y="3771900"/>
          <p14:tracePt t="118478" x="3492500" y="3714750"/>
          <p14:tracePt t="118480" x="3486150" y="3689350"/>
          <p14:tracePt t="118494" x="3473450" y="3651250"/>
          <p14:tracePt t="118511" x="3441700" y="3594100"/>
          <p14:tracePt t="118527" x="3422650" y="3575050"/>
          <p14:tracePt t="118544" x="3422650" y="3568700"/>
          <p14:tracePt t="118561" x="3409950" y="3568700"/>
          <p14:tracePt t="118577" x="3403600" y="3568700"/>
          <p14:tracePt t="118594" x="3384550" y="3587750"/>
          <p14:tracePt t="118611" x="3378200" y="3625850"/>
          <p14:tracePt t="118628" x="3378200" y="3676650"/>
          <p14:tracePt t="118644" x="3378200" y="3721100"/>
          <p14:tracePt t="118648" x="3378200" y="3740150"/>
          <p14:tracePt t="118661" x="3384550" y="3752850"/>
          <p14:tracePt t="118677" x="3397250" y="3759200"/>
          <p14:tracePt t="118680" x="3397250" y="3765550"/>
          <p14:tracePt t="118696" x="3403600" y="3765550"/>
          <p14:tracePt t="118711" x="3416300" y="3765550"/>
          <p14:tracePt t="118727" x="3435350" y="3765550"/>
          <p14:tracePt t="118744" x="3448050" y="3733800"/>
          <p14:tracePt t="118761" x="3454400" y="3702050"/>
          <p14:tracePt t="118777" x="3454400" y="3663950"/>
          <p14:tracePt t="118794" x="3454400" y="3625850"/>
          <p14:tracePt t="118811" x="3454400" y="3600450"/>
          <p14:tracePt t="118827" x="3441700" y="3575050"/>
          <p14:tracePt t="118845" x="3390900" y="3549650"/>
          <p14:tracePt t="118861" x="3352800" y="3543300"/>
          <p14:tracePt t="118864" x="3346450" y="3543300"/>
          <p14:tracePt t="118877" x="3321050" y="3543300"/>
          <p14:tracePt t="118894" x="3282950" y="3549650"/>
          <p14:tracePt t="118911" x="3244850" y="3619500"/>
          <p14:tracePt t="118927" x="3244850" y="3644900"/>
          <p14:tracePt t="118944" x="3244850" y="3683000"/>
          <p14:tracePt t="118960" x="3251200" y="3708400"/>
          <p14:tracePt t="118977" x="3276600" y="3727450"/>
          <p14:tracePt t="118994" x="3308350" y="3740150"/>
          <p14:tracePt t="119010" x="3340100" y="3740150"/>
          <p14:tracePt t="119027" x="3371850" y="3740150"/>
          <p14:tracePt t="119044" x="3384550" y="3733800"/>
          <p14:tracePt t="119061" x="3390900" y="3714750"/>
          <p14:tracePt t="119063" x="3390900" y="3695700"/>
          <p14:tracePt t="119077" x="3390900" y="3670300"/>
          <p14:tracePt t="119095" x="3390900" y="3625850"/>
          <p14:tracePt t="119112" x="3390900" y="3606800"/>
          <p14:tracePt t="119128" x="3378200" y="3600450"/>
          <p14:tracePt t="119145" x="3365500" y="3600450"/>
          <p14:tracePt t="119162" x="3352800" y="3600450"/>
          <p14:tracePt t="119178" x="3333750" y="3606800"/>
          <p14:tracePt t="119194" x="3302000" y="3651250"/>
          <p14:tracePt t="119211" x="3289300" y="3702050"/>
          <p14:tracePt t="119227" x="3289300" y="3727450"/>
          <p14:tracePt t="119244" x="3289300" y="3746500"/>
          <p14:tracePt t="119261" x="3289300" y="3752850"/>
          <p14:tracePt t="119277" x="3289300" y="3759200"/>
          <p14:tracePt t="119304" x="3295650" y="3759200"/>
          <p14:tracePt t="119312" x="3302000" y="3746500"/>
          <p14:tracePt t="119327" x="3308350" y="3727450"/>
          <p14:tracePt t="119344" x="3321050" y="3689350"/>
          <p14:tracePt t="119361" x="3321050" y="3670300"/>
          <p14:tracePt t="119378" x="3321050" y="3663950"/>
          <p14:tracePt t="119395" x="3321050" y="3657600"/>
          <p14:tracePt t="119411" x="3321050" y="3651250"/>
          <p14:tracePt t="119444" x="3308350" y="3657600"/>
          <p14:tracePt t="119461" x="3302000" y="3695700"/>
          <p14:tracePt t="119463" x="3302000" y="3708400"/>
          <p14:tracePt t="119477" x="3302000" y="3727450"/>
          <p14:tracePt t="119494" x="3302000" y="3759200"/>
          <p14:tracePt t="119495" x="3314700" y="3771900"/>
          <p14:tracePt t="119511" x="3340100" y="3784600"/>
          <p14:tracePt t="119527" x="3352800" y="3790950"/>
          <p14:tracePt t="119544" x="3390900" y="3790950"/>
          <p14:tracePt t="119560" x="3416300" y="3759200"/>
          <p14:tracePt t="119577" x="3435350" y="3702050"/>
          <p14:tracePt t="119595" x="3435350" y="3663950"/>
          <p14:tracePt t="119611" x="3435350" y="3619500"/>
          <p14:tracePt t="119628" x="3435350" y="3594100"/>
          <p14:tracePt t="119645" x="3429000" y="3587750"/>
          <p14:tracePt t="119661" x="3422650" y="3581400"/>
          <p14:tracePt t="119663" x="3416300" y="3581400"/>
          <p14:tracePt t="119677" x="3409950" y="3581400"/>
          <p14:tracePt t="119694" x="3371850" y="3594100"/>
          <p14:tracePt t="119697" x="3359150" y="3613150"/>
          <p14:tracePt t="119710" x="3346450" y="3632200"/>
          <p14:tracePt t="119727" x="3340100" y="3663950"/>
          <p14:tracePt t="119744" x="3340100" y="3676650"/>
          <p14:tracePt t="119760" x="3346450" y="3689350"/>
          <p14:tracePt t="119777" x="3352800" y="3702050"/>
          <p14:tracePt t="119794" x="3371850" y="3702050"/>
          <p14:tracePt t="119810" x="3390900" y="3702050"/>
          <p14:tracePt t="119827" x="3390900" y="3689350"/>
          <p14:tracePt t="119844" x="3390900" y="3663950"/>
          <p14:tracePt t="119848" x="3390900" y="3644900"/>
          <p14:tracePt t="119860" x="3390900" y="3638550"/>
          <p14:tracePt t="119863" x="3390900" y="3619500"/>
          <p14:tracePt t="119877" x="3384550" y="3606800"/>
          <p14:tracePt t="119895" x="3371850" y="3600450"/>
          <p14:tracePt t="119897" x="3365500" y="3600450"/>
          <p14:tracePt t="119911" x="3352800" y="3600450"/>
          <p14:tracePt t="119928" x="3333750" y="3600450"/>
          <p14:tracePt t="119944" x="3308350" y="3606800"/>
          <p14:tracePt t="119960" x="3289300" y="3644900"/>
          <p14:tracePt t="119977" x="3282950" y="3663950"/>
          <p14:tracePt t="119994" x="3282950" y="3695700"/>
          <p14:tracePt t="120010" x="3295650" y="3733800"/>
          <p14:tracePt t="120028" x="3333750" y="3765550"/>
          <p14:tracePt t="120044" x="3365500" y="3790950"/>
          <p14:tracePt t="120060" x="3416300" y="3803650"/>
          <p14:tracePt t="120077" x="3460750" y="3803650"/>
          <p14:tracePt t="120094" x="3492500" y="3790950"/>
          <p14:tracePt t="120097" x="3498850" y="3771900"/>
          <p14:tracePt t="120111" x="3505200" y="3733800"/>
          <p14:tracePt t="120127" x="3505200" y="3663950"/>
          <p14:tracePt t="120144" x="3492500" y="3606800"/>
          <p14:tracePt t="120160" x="3467100" y="3575050"/>
          <p14:tracePt t="120177" x="3435350" y="3556000"/>
          <p14:tracePt t="120194" x="3384550" y="3536950"/>
          <p14:tracePt t="120210" x="3340100" y="3536950"/>
          <p14:tracePt t="120227" x="3302000" y="3536950"/>
          <p14:tracePt t="120244" x="3270250" y="3556000"/>
          <p14:tracePt t="120260" x="3257550" y="3594100"/>
          <p14:tracePt t="120277" x="3257550" y="3632200"/>
          <p14:tracePt t="120294" x="3257550" y="3676650"/>
          <p14:tracePt t="120296" x="3257550" y="3683000"/>
          <p14:tracePt t="120310" x="3257550" y="3702050"/>
          <p14:tracePt t="120327" x="3270250" y="3721100"/>
          <p14:tracePt t="120344" x="3302000" y="3733800"/>
          <p14:tracePt t="120361" x="3346450" y="3740150"/>
          <p14:tracePt t="120378" x="3422650" y="3733800"/>
          <p14:tracePt t="120394" x="3460750" y="3714750"/>
          <p14:tracePt t="120411" x="3479800" y="3670300"/>
          <p14:tracePt t="120427" x="3479800" y="3619500"/>
          <p14:tracePt t="120443" x="3479800" y="3581400"/>
          <p14:tracePt t="120461" x="3473450" y="3543300"/>
          <p14:tracePt t="120477" x="3460750" y="3530600"/>
          <p14:tracePt t="120479" x="3448050" y="3524250"/>
          <p14:tracePt t="120493" x="3429000" y="3517900"/>
          <p14:tracePt t="120510" x="3378200" y="3517900"/>
          <p14:tracePt t="120512" x="3340100" y="3517900"/>
          <p14:tracePt t="120527" x="3276600" y="3556000"/>
          <p14:tracePt t="120543" x="3232150" y="3594100"/>
          <p14:tracePt t="120560" x="3213100" y="3625850"/>
          <p14:tracePt t="120577" x="3206750" y="3651250"/>
          <p14:tracePt t="120593" x="3206750" y="3663950"/>
          <p14:tracePt t="120611" x="3206750" y="3676650"/>
          <p14:tracePt t="120628" x="3225800" y="3689350"/>
          <p14:tracePt t="120644" x="3251200" y="3689350"/>
          <p14:tracePt t="120660" x="3295650" y="3689350"/>
          <p14:tracePt t="120663" x="3314700" y="3676650"/>
          <p14:tracePt t="120678" x="3333750" y="3657600"/>
          <p14:tracePt t="120694" x="3346450" y="3619500"/>
          <p14:tracePt t="120697" x="3352800" y="3594100"/>
          <p14:tracePt t="120710" x="3352800" y="3575050"/>
          <p14:tracePt t="120727" x="3352800" y="3524250"/>
          <p14:tracePt t="120743" x="3346450" y="3517900"/>
          <p14:tracePt t="120777" x="3340100" y="3511550"/>
          <p14:tracePt t="120793" x="3321050" y="3511550"/>
          <p14:tracePt t="120810" x="3308350" y="3530600"/>
          <p14:tracePt t="120827" x="3302000" y="3562350"/>
          <p14:tracePt t="120843" x="3302000" y="3594100"/>
          <p14:tracePt t="120861" x="3302000" y="3613150"/>
          <p14:tracePt t="120863" x="3308350" y="3619500"/>
          <p14:tracePt t="120877" x="3314700" y="3625850"/>
          <p14:tracePt t="120936" x="3327400" y="3625850"/>
          <p14:tracePt t="120944" x="3333750" y="3619500"/>
          <p14:tracePt t="121232" x="0" y="0"/>
        </p14:tracePtLst>
        <p14:tracePtLst>
          <p14:tracePt t="122253" x="4102100" y="3505200"/>
          <p14:tracePt t="122273" x="4102100" y="3606800"/>
          <p14:tracePt t="122283" x="4102100" y="3663950"/>
          <p14:tracePt t="122293" x="4102100" y="3714750"/>
          <p14:tracePt t="122310" x="4133850" y="3835400"/>
          <p14:tracePt t="122312" x="4140200" y="3879850"/>
          <p14:tracePt t="122326" x="4152900" y="3905250"/>
          <p14:tracePt t="122343" x="4165600" y="3930650"/>
          <p14:tracePt t="122384" x="4171950" y="3937000"/>
          <p14:tracePt t="122393" x="4171950" y="3930650"/>
          <p14:tracePt t="122410" x="4191000" y="3892550"/>
          <p14:tracePt t="122427" x="4203700" y="3835400"/>
          <p14:tracePt t="122443" x="4210050" y="3784600"/>
          <p14:tracePt t="122459" x="4210050" y="3746500"/>
          <p14:tracePt t="122476" x="4210050" y="3708400"/>
          <p14:tracePt t="122480" x="4210050" y="3702050"/>
          <p14:tracePt t="122493" x="4210050" y="3683000"/>
          <p14:tracePt t="122509" x="4210050" y="3676650"/>
          <p14:tracePt t="122611" x="4210050" y="3670300"/>
          <p14:tracePt t="122635" x="4210050" y="3676650"/>
          <p14:tracePt t="122646" x="4210050" y="3689350"/>
          <p14:tracePt t="122662" x="4210050" y="3702050"/>
          <p14:tracePt t="122678" x="4210050" y="3721100"/>
          <p14:tracePt t="122681" x="4210050" y="3733800"/>
          <p14:tracePt t="122694" x="4210050" y="3740150"/>
          <p14:tracePt t="122710" x="4210050" y="3759200"/>
          <p14:tracePt t="122727" x="4210050" y="3765550"/>
          <p14:tracePt t="122786" x="4210050" y="3759200"/>
          <p14:tracePt t="122803" x="4210050" y="3708400"/>
          <p14:tracePt t="122817" x="4203700" y="3663950"/>
          <p14:tracePt t="122827" x="4197350" y="3651250"/>
          <p14:tracePt t="122843" x="4191000" y="3638550"/>
          <p14:tracePt t="122936" x="4178300" y="3638550"/>
          <p14:tracePt t="122945" x="4178300" y="3644900"/>
          <p14:tracePt t="122961" x="4178300" y="3663950"/>
          <p14:tracePt t="122976" x="4178300" y="3670300"/>
          <p14:tracePt t="123536" x="0" y="0"/>
        </p14:tracePtLst>
        <p14:tracePtLst>
          <p14:tracePt t="125620" x="4908550" y="3530600"/>
          <p14:tracePt t="125633" x="4902200" y="3536950"/>
          <p14:tracePt t="125643" x="4895850" y="3549650"/>
          <p14:tracePt t="125660" x="4883150" y="3587750"/>
          <p14:tracePt t="125676" x="4876800" y="3638550"/>
          <p14:tracePt t="125680" x="4870450" y="3670300"/>
          <p14:tracePt t="125692" x="4870450" y="3689350"/>
          <p14:tracePt t="125709" x="4870450" y="3765550"/>
          <p14:tracePt t="125712" x="4895850" y="3803650"/>
          <p14:tracePt t="125725" x="4914900" y="3829050"/>
          <p14:tracePt t="125742" x="4978400" y="3873500"/>
          <p14:tracePt t="125744" x="5029200" y="3898900"/>
          <p14:tracePt t="125758" x="5073650" y="3911600"/>
          <p14:tracePt t="125775" x="5213350" y="3917950"/>
          <p14:tracePt t="125792" x="5295900" y="3886200"/>
          <p14:tracePt t="125808" x="5346700" y="3835400"/>
          <p14:tracePt t="125825" x="5365750" y="3771900"/>
          <p14:tracePt t="125842" x="5378450" y="3727450"/>
          <p14:tracePt t="125858" x="5378450" y="3708400"/>
          <p14:tracePt t="125876" x="5378450" y="3689350"/>
          <p14:tracePt t="125892" x="5378450" y="3676650"/>
          <p14:tracePt t="126154" x="5391150" y="3676650"/>
          <p14:tracePt t="126170" x="5403850" y="3689350"/>
          <p14:tracePt t="126187" x="5435600" y="3721100"/>
          <p14:tracePt t="126202" x="5524500" y="3752850"/>
          <p14:tracePt t="126214" x="5581650" y="3771900"/>
          <p14:tracePt t="126226" x="5702300" y="3803650"/>
          <p14:tracePt t="126242" x="5873750" y="3835400"/>
          <p14:tracePt t="126260" x="6013450" y="3848100"/>
          <p14:tracePt t="126275" x="6108700" y="3848100"/>
          <p14:tracePt t="126292" x="6159500" y="3848100"/>
          <p14:tracePt t="126308" x="6184900" y="3848100"/>
          <p14:tracePt t="126311" x="6191250" y="3848100"/>
          <p14:tracePt t="126325" x="6203950" y="3848100"/>
          <p14:tracePt t="126341" x="6235700" y="3848100"/>
          <p14:tracePt t="126344" x="6254750" y="3848100"/>
          <p14:tracePt t="126358" x="6280150" y="3848100"/>
          <p14:tracePt t="126375" x="6350000" y="3848100"/>
          <p14:tracePt t="126392" x="6388100" y="3848100"/>
          <p14:tracePt t="126496" x="6407150" y="3841750"/>
          <p14:tracePt t="126503" x="6375400" y="3841750"/>
          <p14:tracePt t="126512" x="6337300" y="3841750"/>
          <p14:tracePt t="126525" x="6299200" y="3841750"/>
          <p14:tracePt t="126541" x="6191250" y="3841750"/>
          <p14:tracePt t="126558" x="6121400" y="3841750"/>
          <p14:tracePt t="126560" x="6108700" y="3841750"/>
          <p14:tracePt t="126575" x="6096000" y="3841750"/>
          <p14:tracePt t="126649" x="6102350" y="3841750"/>
          <p14:tracePt t="126662" x="6134100" y="3841750"/>
          <p14:tracePt t="126676" x="6248400" y="3841750"/>
          <p14:tracePt t="126692" x="6407150" y="3841750"/>
          <p14:tracePt t="126696" x="6502400" y="3841750"/>
          <p14:tracePt t="126708" x="6616700" y="3841750"/>
          <p14:tracePt t="126726" x="6845300" y="3841750"/>
          <p14:tracePt t="126742" x="7080250" y="3841750"/>
          <p14:tracePt t="126745" x="7175500" y="3841750"/>
          <p14:tracePt t="126758" x="7239000" y="3841750"/>
          <p14:tracePt t="126775" x="7321550" y="3841750"/>
          <p14:tracePt t="126791" x="7327900" y="3841750"/>
          <p14:tracePt t="126884" x="7315200" y="3841750"/>
          <p14:tracePt t="126897" x="7226300" y="3841750"/>
          <p14:tracePt t="126912" x="7143750" y="3829050"/>
          <p14:tracePt t="126926" x="6953250" y="3822700"/>
          <p14:tracePt t="126942" x="6762750" y="3816350"/>
          <p14:tracePt t="126945" x="6680200" y="3816350"/>
          <p14:tracePt t="126959" x="6553200" y="3816350"/>
          <p14:tracePt t="126975" x="6521450" y="3816350"/>
          <p14:tracePt t="126992" x="6515100" y="3816350"/>
          <p14:tracePt t="127084" x="6540500" y="3816350"/>
          <p14:tracePt t="127100" x="6635750" y="3816350"/>
          <p14:tracePt t="127108" x="6711950" y="3816350"/>
          <p14:tracePt t="127126" x="6902450" y="3816350"/>
          <p14:tracePt t="127142" x="7131050" y="3816350"/>
          <p14:tracePt t="127146" x="7232650" y="3816350"/>
          <p14:tracePt t="127159" x="7327900" y="3816350"/>
          <p14:tracePt t="127176" x="7461250" y="3816350"/>
          <p14:tracePt t="127191" x="7473950" y="3816350"/>
          <p14:tracePt t="127248" x="7467600" y="3816350"/>
          <p14:tracePt t="127263" x="7429500" y="3816350"/>
          <p14:tracePt t="127277" x="7277100" y="3816350"/>
          <p14:tracePt t="127291" x="7061200" y="3816350"/>
          <p14:tracePt t="127308" x="6775450" y="3816350"/>
          <p14:tracePt t="127325" x="6578600" y="3816350"/>
          <p14:tracePt t="127328" x="6515100" y="3816350"/>
          <p14:tracePt t="127341" x="6457950" y="3816350"/>
          <p14:tracePt t="127358" x="6426200" y="3816350"/>
          <p14:tracePt t="127374" x="6419850" y="3816350"/>
          <p14:tracePt t="127449" x="6432550" y="3816350"/>
          <p14:tracePt t="127462" x="6457950" y="3816350"/>
          <p14:tracePt t="127476" x="6546850" y="3816350"/>
          <p14:tracePt t="127491" x="6718300" y="3816350"/>
          <p14:tracePt t="127508" x="6965950" y="3816350"/>
          <p14:tracePt t="127524" x="7270750" y="3816350"/>
          <p14:tracePt t="127527" x="7423150" y="3816350"/>
          <p14:tracePt t="127541" x="7537450" y="3816350"/>
          <p14:tracePt t="127558" x="7708900" y="3816350"/>
          <p14:tracePt t="127560" x="7753350" y="3816350"/>
          <p14:tracePt t="127575" x="7785100" y="3816350"/>
          <p14:tracePt t="127591" x="7791450" y="3816350"/>
          <p14:tracePt t="127691" x="7797800" y="3816350"/>
          <p14:tracePt t="127707" x="7791450" y="3810000"/>
          <p14:tracePt t="127717" x="7766050" y="3803650"/>
          <p14:tracePt t="127730" x="7677150" y="3778250"/>
          <p14:tracePt t="127742" x="7588250" y="3771900"/>
          <p14:tracePt t="127758" x="7416800" y="3746500"/>
          <p14:tracePt t="127760" x="7334250" y="3740150"/>
          <p14:tracePt t="127774" x="7277100" y="3740150"/>
          <p14:tracePt t="127791" x="7232650" y="3740150"/>
          <p14:tracePt t="127808" x="7226300" y="3740150"/>
          <p14:tracePt t="127857" x="7245350" y="3740150"/>
          <p14:tracePt t="127872" x="7321550" y="3740150"/>
          <p14:tracePt t="127884" x="7372350" y="3740150"/>
          <p14:tracePt t="127894" x="7435850" y="3740150"/>
          <p14:tracePt t="127896" x="7524750" y="3740150"/>
          <p14:tracePt t="127909" x="7607300" y="3740150"/>
          <p14:tracePt t="127925" x="7772400" y="3740150"/>
          <p14:tracePt t="127942" x="7931150" y="3740150"/>
          <p14:tracePt t="127945" x="7988300" y="3740150"/>
          <p14:tracePt t="127958" x="8032750" y="3740150"/>
          <p14:tracePt t="127975" x="8096250" y="3740150"/>
          <p14:tracePt t="127991" x="8102600" y="3740150"/>
          <p14:tracePt t="128978" x="8108950" y="3740150"/>
          <p14:tracePt t="128996" x="8128000" y="3740150"/>
          <p14:tracePt t="129015" x="8159750" y="3740150"/>
          <p14:tracePt t="129018" x="8185150" y="3740150"/>
          <p14:tracePt t="129028" x="8204200" y="3740150"/>
          <p14:tracePt t="129041" x="8242300" y="3740150"/>
          <p14:tracePt t="129057" x="8274050" y="3740150"/>
          <p14:tracePt t="129074" x="8305800" y="3740150"/>
          <p14:tracePt t="129091" x="8318500" y="3740150"/>
          <p14:tracePt t="129107" x="8331200" y="3740150"/>
          <p14:tracePt t="129184" x="8312150" y="3740150"/>
          <p14:tracePt t="129194" x="8293100" y="3740150"/>
          <p14:tracePt t="129209" x="8229600" y="3740150"/>
          <p14:tracePt t="129226" x="8153400" y="3740150"/>
          <p14:tracePt t="129241" x="8032750" y="3740150"/>
          <p14:tracePt t="129258" x="7874000" y="3740150"/>
          <p14:tracePt t="129274" x="7664450" y="3721100"/>
          <p14:tracePt t="129292" x="7480300" y="3708400"/>
          <p14:tracePt t="129307" x="7366000" y="3708400"/>
          <p14:tracePt t="129312" x="7346950" y="3708400"/>
          <p14:tracePt t="129324" x="7340600" y="3708400"/>
          <p14:tracePt t="129417" x="7353300" y="3708400"/>
          <p14:tracePt t="129429" x="7385050" y="3708400"/>
          <p14:tracePt t="129442" x="7467600" y="3708400"/>
          <p14:tracePt t="129460" x="7575550" y="3708400"/>
          <p14:tracePt t="129464" x="7632700" y="3708400"/>
          <p14:tracePt t="129474" x="7696200" y="3708400"/>
          <p14:tracePt t="129491" x="7791450" y="3708400"/>
          <p14:tracePt t="129508" x="7835900" y="3708400"/>
          <p14:tracePt t="129524" x="7842250" y="3708400"/>
          <p14:tracePt t="129586" x="7829550" y="3708400"/>
          <p14:tracePt t="129594" x="7804150" y="3708400"/>
          <p14:tracePt t="129607" x="7689850" y="3708400"/>
          <p14:tracePt t="129624" x="7524750" y="3708400"/>
          <p14:tracePt t="129640" x="7283450" y="3676650"/>
          <p14:tracePt t="129658" x="7073900" y="3663950"/>
          <p14:tracePt t="129675" x="6902450" y="3663950"/>
          <p14:tracePt t="129691" x="6826250" y="3663950"/>
          <p14:tracePt t="129707" x="6813550" y="3663950"/>
          <p14:tracePt t="129724" x="6807200" y="3663950"/>
          <p14:tracePt t="129793" x="6813550" y="3663950"/>
          <p14:tracePt t="129804" x="6819900" y="3663950"/>
          <p14:tracePt t="129817" x="6864350" y="3683000"/>
          <p14:tracePt t="129832" x="6889750" y="3689350"/>
          <p14:tracePt t="129840" x="6946900" y="3702050"/>
          <p14:tracePt t="129857" x="6959600" y="3702050"/>
          <p14:tracePt t="129874" x="6972300" y="3708400"/>
          <p14:tracePt t="129920" x="6959600" y="3708400"/>
          <p14:tracePt t="129931" x="6940550" y="3708400"/>
          <p14:tracePt t="129940" x="6908800" y="3708400"/>
          <p14:tracePt t="129958" x="6800850" y="3708400"/>
          <p14:tracePt t="129974" x="6680200" y="3708400"/>
          <p14:tracePt t="129977" x="6629400" y="3708400"/>
          <p14:tracePt t="129991" x="6584950" y="3708400"/>
          <p14:tracePt t="130008" x="6496050" y="3708400"/>
          <p14:tracePt t="130024" x="6470650" y="3714750"/>
          <p14:tracePt t="130090" x="6477000" y="3714750"/>
          <p14:tracePt t="130097" x="6496050" y="3714750"/>
          <p14:tracePt t="130107" x="6527800" y="3714750"/>
          <p14:tracePt t="130124" x="6629400" y="3714750"/>
          <p14:tracePt t="130140" x="6775450" y="3733800"/>
          <p14:tracePt t="130143" x="6864350" y="3752850"/>
          <p14:tracePt t="130157" x="6972300" y="3778250"/>
          <p14:tracePt t="130161" x="7073900" y="3797300"/>
          <p14:tracePt t="130175" x="7194550" y="3810000"/>
          <p14:tracePt t="130191" x="7480300" y="3829050"/>
          <p14:tracePt t="130207" x="7588250" y="3829050"/>
          <p14:tracePt t="130224" x="7620000" y="3829050"/>
          <p14:tracePt t="130241" x="7632700" y="3829050"/>
          <p14:tracePt t="130291" x="7613650" y="3829050"/>
          <p14:tracePt t="130298" x="7581900" y="3829050"/>
          <p14:tracePt t="130307" x="7524750" y="3829050"/>
          <p14:tracePt t="130324" x="7359650" y="3829050"/>
          <p14:tracePt t="130340" x="7137400" y="3810000"/>
          <p14:tracePt t="130343" x="7029450" y="3790950"/>
          <p14:tracePt t="130357" x="6940550" y="3778250"/>
          <p14:tracePt t="130373" x="6813550" y="3752850"/>
          <p14:tracePt t="130376" x="6788150" y="3746500"/>
          <p14:tracePt t="130390" x="6781800" y="3746500"/>
          <p14:tracePt t="130408" x="6775450" y="3746500"/>
          <p14:tracePt t="130441" x="6788150" y="3746500"/>
          <p14:tracePt t="130449" x="6819900" y="3746500"/>
          <p14:tracePt t="130458" x="6864350" y="3746500"/>
          <p14:tracePt t="130474" x="7010400" y="3746500"/>
          <p14:tracePt t="130491" x="7181850" y="3746500"/>
          <p14:tracePt t="130507" x="7366000" y="3746500"/>
          <p14:tracePt t="130523" x="7556500" y="3746500"/>
          <p14:tracePt t="130540" x="7702550" y="3746500"/>
          <p14:tracePt t="130557" x="7791450" y="3746500"/>
          <p14:tracePt t="130560" x="7816850" y="3746500"/>
          <p14:tracePt t="130573" x="7823200" y="3746500"/>
          <p14:tracePt t="130590" x="7829550" y="3746500"/>
          <p14:tracePt t="130624" x="7829550" y="3740150"/>
          <p14:tracePt t="130632" x="7823200" y="3740150"/>
          <p14:tracePt t="130641" x="7797800" y="3733800"/>
          <p14:tracePt t="130658" x="7759700" y="3727450"/>
          <p14:tracePt t="130674" x="7734300" y="3727450"/>
          <p14:tracePt t="130691" x="7727950" y="3727450"/>
          <p14:tracePt t="130761" x="7734300" y="3727450"/>
          <p14:tracePt t="130777" x="7778750" y="3727450"/>
          <p14:tracePt t="130790" x="7810500" y="3727450"/>
          <p14:tracePt t="130807" x="7937500" y="3727450"/>
          <p14:tracePt t="130824" x="8013700" y="3727450"/>
          <p14:tracePt t="130840" x="8039100" y="3727450"/>
          <p14:tracePt t="130856" x="8051800" y="3727450"/>
          <p14:tracePt t="131209" x="8045450" y="3727450"/>
          <p14:tracePt t="131216" x="8039100" y="3727450"/>
          <p14:tracePt t="131225" x="8026400" y="3727450"/>
          <p14:tracePt t="131240" x="8013700" y="3727450"/>
          <p14:tracePt t="131967" x="0" y="0"/>
        </p14:tracePtLst>
        <p14:tracePtLst>
          <p14:tracePt t="132621" x="9207500" y="3733800"/>
          <p14:tracePt t="132637" x="9226550" y="3740150"/>
          <p14:tracePt t="132652" x="9315450" y="3759200"/>
          <p14:tracePt t="132664" x="9455150" y="3765550"/>
          <p14:tracePt t="132673" x="9531350" y="3765550"/>
          <p14:tracePt t="132690" x="9696450" y="3765550"/>
          <p14:tracePt t="132707" x="9817100" y="3765550"/>
          <p14:tracePt t="132724" x="9880600" y="3765550"/>
          <p14:tracePt t="132740" x="9893300" y="3765550"/>
          <p14:tracePt t="132841" x="9880600" y="3765550"/>
          <p14:tracePt t="132853" x="9848850" y="3765550"/>
          <p14:tracePt t="132867" x="9766300" y="3765550"/>
          <p14:tracePt t="132880" x="9721850" y="3765550"/>
          <p14:tracePt t="132890" x="9645650" y="3765550"/>
          <p14:tracePt t="132908" x="9601200" y="3765550"/>
          <p14:tracePt t="132923" x="9582150" y="3765550"/>
          <p14:tracePt t="133020" x="9582150" y="3771900"/>
          <p14:tracePt t="133034" x="9601200" y="3771900"/>
          <p14:tracePt t="133051" x="9671050" y="3784600"/>
          <p14:tracePt t="133056" x="9709150" y="3784600"/>
          <p14:tracePt t="133074" x="9817100" y="3784600"/>
          <p14:tracePt t="133089" x="9937750" y="3784600"/>
          <p14:tracePt t="133106" x="10033000" y="3784600"/>
          <p14:tracePt t="133123" x="10090150" y="3784600"/>
          <p14:tracePt t="133139" x="10102850" y="3784600"/>
          <p14:tracePt t="133183" x="10096500" y="3790950"/>
          <p14:tracePt t="133192" x="10071100" y="3790950"/>
          <p14:tracePt t="133206" x="10033000" y="3790950"/>
          <p14:tracePt t="133223" x="9861550" y="3790950"/>
          <p14:tracePt t="133239" x="9772650" y="3790950"/>
          <p14:tracePt t="133256" x="9759950" y="3790950"/>
          <p14:tracePt t="133272" x="9753600" y="3790950"/>
          <p14:tracePt t="133394" x="9747250" y="3790950"/>
          <p14:tracePt t="133412" x="9734550" y="3790950"/>
          <p14:tracePt t="133426" x="9690100" y="3803650"/>
          <p14:tracePt t="133444" x="9645650" y="3803650"/>
          <p14:tracePt t="133449" x="9613900" y="3803650"/>
          <p14:tracePt t="133463" x="9569450" y="3803650"/>
          <p14:tracePt t="133474" x="9550400" y="3803650"/>
          <p14:tracePt t="133490" x="9525000" y="3803650"/>
          <p14:tracePt t="133506" x="9505950" y="3803650"/>
          <p14:tracePt t="133523" x="9499600" y="3803650"/>
          <p14:tracePt t="133641" x="9518650" y="3803650"/>
          <p14:tracePt t="133653" x="9544050" y="3803650"/>
          <p14:tracePt t="133667" x="9620250" y="3803650"/>
          <p14:tracePt t="133680" x="9658350" y="3803650"/>
          <p14:tracePt t="133682" x="9690100" y="3803650"/>
          <p14:tracePt t="133690" x="9715500" y="3803650"/>
          <p14:tracePt t="133707" x="9734550" y="3803650"/>
          <p14:tracePt t="133760" x="9728200" y="3803650"/>
          <p14:tracePt t="133770" x="9696450" y="3803650"/>
          <p14:tracePt t="133778" x="9652000" y="3803650"/>
          <p14:tracePt t="133789" x="9607550" y="3803650"/>
          <p14:tracePt t="133806" x="9550400" y="3803650"/>
          <p14:tracePt t="133823" x="9518650" y="3803650"/>
          <p14:tracePt t="133883" x="9525000" y="3803650"/>
          <p14:tracePt t="133897" x="9556750" y="3803650"/>
          <p14:tracePt t="133911" x="9588500" y="3803650"/>
          <p14:tracePt t="133923" x="9645650" y="3803650"/>
          <p14:tracePt t="133940" x="9702800" y="3803650"/>
          <p14:tracePt t="133957" x="9753600" y="3803650"/>
          <p14:tracePt t="133960" x="9791700" y="3810000"/>
          <p14:tracePt t="133972" x="9798050" y="3810000"/>
          <p14:tracePt t="133989" x="9817100" y="3810000"/>
          <p14:tracePt t="134032" x="9804400" y="3810000"/>
          <p14:tracePt t="134040" x="9779000" y="3810000"/>
          <p14:tracePt t="134055" x="9690100" y="3810000"/>
          <p14:tracePt t="134072" x="9594850" y="3810000"/>
          <p14:tracePt t="134089" x="9556750" y="3810000"/>
          <p14:tracePt t="134105" x="9544050" y="3810000"/>
          <p14:tracePt t="134163" x="9550400" y="3810000"/>
          <p14:tracePt t="134169" x="9569450" y="3810000"/>
          <p14:tracePt t="134178" x="9613900" y="3810000"/>
          <p14:tracePt t="134190" x="9677400" y="3810000"/>
          <p14:tracePt t="134206" x="9810750" y="3810000"/>
          <p14:tracePt t="134209" x="9899650" y="3816350"/>
          <p14:tracePt t="134222" x="9950450" y="3822700"/>
          <p14:tracePt t="134239" x="10001250" y="3822700"/>
          <p14:tracePt t="134256" x="10007600" y="3822700"/>
          <p14:tracePt t="134289" x="9988550" y="3822700"/>
          <p14:tracePt t="134295" x="9956800" y="3822700"/>
          <p14:tracePt t="134305" x="9912350" y="3822700"/>
          <p14:tracePt t="134322" x="9810750" y="3822700"/>
          <p14:tracePt t="134339" x="9753600" y="3822700"/>
          <p14:tracePt t="134355" x="9734550" y="3822700"/>
          <p14:tracePt t="134427" x="9740900" y="3822700"/>
          <p14:tracePt t="134436" x="9747250" y="3822700"/>
          <p14:tracePt t="134448" x="9791700" y="3822700"/>
          <p14:tracePt t="134456" x="9810750" y="3822700"/>
          <p14:tracePt t="134472" x="9823450" y="3822700"/>
          <p14:tracePt t="134490" x="9829800" y="3822700"/>
          <p14:tracePt t="134528" x="9817100" y="3822700"/>
          <p14:tracePt t="134538" x="9785350" y="3822700"/>
          <p14:tracePt t="134545" x="9734550" y="3822700"/>
          <p14:tracePt t="134555" x="9677400" y="3822700"/>
          <p14:tracePt t="134573" x="9563100" y="3822700"/>
          <p14:tracePt t="134589" x="9505950" y="3816350"/>
          <p14:tracePt t="134606" x="9493250" y="3816350"/>
          <p14:tracePt t="134684" x="9505950" y="3816350"/>
          <p14:tracePt t="134698" x="9563100" y="3816350"/>
          <p14:tracePt t="134714" x="9658350" y="3816350"/>
          <p14:tracePt t="134726" x="9709150" y="3816350"/>
          <p14:tracePt t="134739" x="9817100" y="3822700"/>
          <p14:tracePt t="134757" x="9861550" y="3835400"/>
          <p14:tracePt t="134762" x="9874250" y="3835400"/>
          <p14:tracePt t="134774" x="9880600" y="3835400"/>
          <p14:tracePt t="134818" x="9861550" y="3835400"/>
          <p14:tracePt t="134833" x="9753600" y="3822700"/>
          <p14:tracePt t="134844" x="9677400" y="3803650"/>
          <p14:tracePt t="134855" x="9525000" y="3790950"/>
          <p14:tracePt t="134872" x="9404350" y="3771900"/>
          <p14:tracePt t="134889" x="9385300" y="3771900"/>
          <p14:tracePt t="134969" x="9417050" y="3771900"/>
          <p14:tracePt t="134981" x="9480550" y="3771900"/>
          <p14:tracePt t="134994" x="9645650" y="3797300"/>
          <p14:tracePt t="135008" x="9823450" y="3822700"/>
          <p14:tracePt t="135022" x="9918700" y="3835400"/>
          <p14:tracePt t="135025" x="10001250" y="3835400"/>
          <p14:tracePt t="135039" x="10153650" y="3835400"/>
          <p14:tracePt t="135055" x="10229850" y="3835400"/>
          <p14:tracePt t="135072" x="10255250" y="3835400"/>
          <p14:tracePt t="135089" x="10267950" y="3835400"/>
          <p14:tracePt t="135136" x="10274300" y="3835400"/>
          <p14:tracePt t="135152" x="10280650" y="3835400"/>
          <p14:tracePt t="135168" x="10287000" y="3835400"/>
          <p14:tracePt t="135176" x="10293350" y="3835400"/>
          <p14:tracePt t="136100" x="10299700" y="3835400"/>
          <p14:tracePt t="136113" x="10325100" y="3835400"/>
          <p14:tracePt t="136124" x="10337800" y="3835400"/>
          <p14:tracePt t="136138" x="10388600" y="3835400"/>
          <p14:tracePt t="136155" x="10464800" y="3835400"/>
          <p14:tracePt t="136171" x="10547350" y="3835400"/>
          <p14:tracePt t="136189" x="10623550" y="3835400"/>
          <p14:tracePt t="136206" x="10693400" y="3835400"/>
          <p14:tracePt t="136208" x="10712450" y="3835400"/>
          <p14:tracePt t="136222" x="10731500" y="3835400"/>
          <p14:tracePt t="136240" x="10744200" y="3835400"/>
          <p14:tracePt t="136256" x="10750550" y="3835400"/>
          <p14:tracePt t="137032" x="0" y="0"/>
        </p14:tracePtLst>
        <p14:tracePtLst>
          <p14:tracePt t="138596" x="11366500" y="3454400"/>
          <p14:tracePt t="138619" x="11360150" y="3454400"/>
          <p14:tracePt t="138634" x="11360150" y="3479800"/>
          <p14:tracePt t="138650" x="11360150" y="3536950"/>
          <p14:tracePt t="138660" x="11366500" y="3568700"/>
          <p14:tracePt t="138671" x="11410950" y="3663950"/>
          <p14:tracePt t="138687" x="11487150" y="3759200"/>
          <p14:tracePt t="138705" x="11569700" y="3822700"/>
          <p14:tracePt t="138721" x="11652250" y="3854450"/>
          <p14:tracePt t="138738" x="11703050" y="3867150"/>
          <p14:tracePt t="138755" x="11709400" y="3867150"/>
          <p14:tracePt t="138786" x="11722100" y="3867150"/>
          <p14:tracePt t="138793" x="11722100" y="3860800"/>
          <p14:tracePt t="138804" x="11722100" y="3848100"/>
          <p14:tracePt t="138821" x="11722100" y="3810000"/>
          <p14:tracePt t="138837" x="11722100" y="3765550"/>
          <p14:tracePt t="138840" x="11722100" y="3746500"/>
          <p14:tracePt t="138854" x="11715750" y="3721100"/>
          <p14:tracePt t="138871" x="11696700" y="3689350"/>
          <p14:tracePt t="138945" x="11684000" y="3676650"/>
          <p14:tracePt t="138953" x="11677650" y="3676650"/>
          <p14:tracePt t="138961" x="11658600" y="3676650"/>
          <p14:tracePt t="138971" x="11626850" y="3676650"/>
          <p14:tracePt t="138972" x="0" y="0"/>
        </p14:tracePtLst>
        <p14:tracePtLst>
          <p14:tracePt t="139674" x="1708150" y="3873500"/>
          <p14:tracePt t="139690" x="1708150" y="3879850"/>
          <p14:tracePt t="139704" x="1695450" y="3911600"/>
          <p14:tracePt t="139721" x="1689100" y="3930650"/>
          <p14:tracePt t="139737" x="1695450" y="3987800"/>
          <p14:tracePt t="139754" x="1720850" y="4038600"/>
          <p14:tracePt t="139770" x="1784350" y="4108450"/>
          <p14:tracePt t="139787" x="1860550" y="4159250"/>
          <p14:tracePt t="139804" x="1943100" y="4191000"/>
          <p14:tracePt t="139821" x="1981200" y="4203700"/>
          <p14:tracePt t="139837" x="1993900" y="4203700"/>
          <p14:tracePt t="139840" x="2000250" y="4203700"/>
          <p14:tracePt t="139853" x="2006600" y="4203700"/>
          <p14:tracePt t="139870" x="2012950" y="4203700"/>
          <p14:tracePt t="139872" x="2019300" y="4197350"/>
          <p14:tracePt t="139887" x="2032000" y="4159250"/>
          <p14:tracePt t="139903" x="2038350" y="4114800"/>
          <p14:tracePt t="139920" x="2038350" y="4083050"/>
          <p14:tracePt t="139937" x="2038350" y="4064000"/>
          <p14:tracePt t="139954" x="2038350" y="4051300"/>
          <p14:tracePt t="140018" x="2032000" y="4057650"/>
          <p14:tracePt t="140025" x="2032000" y="4070350"/>
          <p14:tracePt t="140037" x="2032000" y="4102100"/>
          <p14:tracePt t="140054" x="2032000" y="4171950"/>
          <p14:tracePt t="140058" x="2032000" y="4203700"/>
          <p14:tracePt t="140070" x="2032000" y="4229100"/>
          <p14:tracePt t="140087" x="2032000" y="4260850"/>
          <p14:tracePt t="140144" x="2032000" y="4267200"/>
          <p14:tracePt t="140152" x="2038350" y="4267200"/>
          <p14:tracePt t="140161" x="2044700" y="4260850"/>
          <p14:tracePt t="140170" x="2051050" y="4241800"/>
          <p14:tracePt t="140187" x="2070100" y="4203700"/>
          <p14:tracePt t="140204" x="2076450" y="4159250"/>
          <p14:tracePt t="140207" x="2076450" y="4146550"/>
          <p14:tracePt t="140221" x="2076450" y="4127500"/>
          <p14:tracePt t="140238" x="2076450" y="4114800"/>
          <p14:tracePt t="140254" x="2076450" y="4102100"/>
          <p14:tracePt t="140312" x="2076450" y="4108450"/>
          <p14:tracePt t="140319" x="2076450" y="4133850"/>
          <p14:tracePt t="140329" x="2076450" y="4159250"/>
          <p14:tracePt t="140336" x="2076450" y="4191000"/>
          <p14:tracePt t="140353" x="2076450" y="4216400"/>
          <p14:tracePt t="140370" x="2076450" y="4222750"/>
          <p14:tracePt t="140459" x="2076450" y="4197350"/>
          <p14:tracePt t="140469" x="2076450" y="4165600"/>
          <p14:tracePt t="140480" x="2082800" y="4076700"/>
          <p14:tracePt t="140494" x="2082800" y="4064000"/>
          <p14:tracePt t="140506" x="2082800" y="4006850"/>
          <p14:tracePt t="140521" x="2082800" y="3987800"/>
          <p14:tracePt t="140537" x="2082800" y="3968750"/>
          <p14:tracePt t="140600" x="2076450" y="3987800"/>
          <p14:tracePt t="140609" x="2070100" y="4013200"/>
          <p14:tracePt t="140620" x="2063750" y="4038600"/>
          <p14:tracePt t="140636" x="2051050" y="4083050"/>
          <p14:tracePt t="140653" x="2051050" y="4102100"/>
          <p14:tracePt t="140820" x="2051050" y="4095750"/>
          <p14:tracePt t="140851" x="2051050" y="4089400"/>
          <p14:tracePt t="140883" x="2051050" y="4083050"/>
          <p14:tracePt t="140905" x="2051050" y="4076700"/>
          <p14:tracePt t="140977" x="2051050" y="4083050"/>
          <p14:tracePt t="140990" x="2051050" y="4102100"/>
          <p14:tracePt t="141006" x="2051050" y="4133850"/>
          <p14:tracePt t="141021" x="2051050" y="4146550"/>
          <p14:tracePt t="141037" x="2051050" y="4159250"/>
          <p14:tracePt t="141122" x="2051050" y="4152900"/>
          <p14:tracePt t="141136" x="2051050" y="4127500"/>
          <p14:tracePt t="141146" x="2051050" y="4121150"/>
          <p14:tracePt t="141155" x="2051050" y="4108450"/>
          <p14:tracePt t="141170" x="2051050" y="4095750"/>
          <p14:tracePt t="141187" x="2051050" y="4083050"/>
          <p14:tracePt t="141265" x="2051050" y="4095750"/>
          <p14:tracePt t="141278" x="2051050" y="4102100"/>
          <p14:tracePt t="141291" x="2051050" y="4114800"/>
          <p14:tracePt t="141304" x="2051050" y="4121150"/>
          <p14:tracePt t="141411" x="2051050" y="4108450"/>
          <p14:tracePt t="141640" x="0" y="0"/>
        </p14:tracePtLst>
        <p14:tracePtLst>
          <p14:tracePt t="142048" x="2540000" y="3968750"/>
          <p14:tracePt t="142073" x="2527300" y="3968750"/>
          <p14:tracePt t="142082" x="2520950" y="3968750"/>
          <p14:tracePt t="142091" x="2514600" y="3975100"/>
          <p14:tracePt t="142103" x="2501900" y="4000500"/>
          <p14:tracePt t="142119" x="2489200" y="4051300"/>
          <p14:tracePt t="142136" x="2489200" y="4102100"/>
          <p14:tracePt t="142153" x="2489200" y="4140200"/>
          <p14:tracePt t="142169" x="2489200" y="4171950"/>
          <p14:tracePt t="142186" x="2501900" y="4203700"/>
          <p14:tracePt t="142203" x="2527300" y="4222750"/>
          <p14:tracePt t="142220" x="2559050" y="4229100"/>
          <p14:tracePt t="142237" x="2590800" y="4229100"/>
          <p14:tracePt t="142239" x="2609850" y="4229100"/>
          <p14:tracePt t="142253" x="2622550" y="4229100"/>
          <p14:tracePt t="142270" x="2660650" y="4216400"/>
          <p14:tracePt t="142286" x="2686050" y="4184650"/>
          <p14:tracePt t="142304" x="2705100" y="4102100"/>
          <p14:tracePt t="142319" x="2705100" y="4057650"/>
          <p14:tracePt t="142336" x="2705100" y="4013200"/>
          <p14:tracePt t="142353" x="2705100" y="3987800"/>
          <p14:tracePt t="142369" x="2705100" y="3975100"/>
          <p14:tracePt t="142403" x="2698750" y="3975100"/>
          <p14:tracePt t="142442" x="2692400" y="3975100"/>
          <p14:tracePt t="142448" x="2692400" y="3981450"/>
          <p14:tracePt t="142458" x="2692400" y="4006850"/>
          <p14:tracePt t="142470" x="2692400" y="4038600"/>
          <p14:tracePt t="142487" x="2692400" y="4108450"/>
          <p14:tracePt t="142503" x="2692400" y="4127500"/>
          <p14:tracePt t="142520" x="2692400" y="4146550"/>
          <p14:tracePt t="142601" x="2692400" y="4140200"/>
          <p14:tracePt t="142615" x="2705100" y="4133850"/>
          <p14:tracePt t="142631" x="2705100" y="4127500"/>
          <p14:tracePt t="142633" x="2705100" y="4121150"/>
          <p14:tracePt t="143327" x="0" y="0"/>
        </p14:tracePtLst>
        <p14:tracePtLst>
          <p14:tracePt t="144403" x="4038600" y="3987800"/>
          <p14:tracePt t="144421" x="4006850" y="4006850"/>
          <p14:tracePt t="144440" x="3987800" y="4032250"/>
          <p14:tracePt t="144442" x="3975100" y="4051300"/>
          <p14:tracePt t="144452" x="3968750" y="4070350"/>
          <p14:tracePt t="144470" x="3962400" y="4102100"/>
          <p14:tracePt t="144486" x="3949700" y="4133850"/>
          <p14:tracePt t="144503" x="3949700" y="4152900"/>
          <p14:tracePt t="144520" x="3949700" y="4165600"/>
          <p14:tracePt t="144536" x="3949700" y="4178300"/>
          <p14:tracePt t="144552" x="3949700" y="4191000"/>
          <p14:tracePt t="144569" x="3962400" y="4210050"/>
          <p14:tracePt t="144585" x="3994150" y="4222750"/>
          <p14:tracePt t="144602" x="4032250" y="4241800"/>
          <p14:tracePt t="144619" x="4076700" y="4254500"/>
          <p14:tracePt t="144635" x="4114800" y="4254500"/>
          <p14:tracePt t="144652" x="4140200" y="4254500"/>
          <p14:tracePt t="144669" x="4146550" y="4254500"/>
          <p14:tracePt t="144685" x="4159250" y="4254500"/>
          <p14:tracePt t="144702" x="4165600" y="4235450"/>
          <p14:tracePt t="144719" x="4165600" y="4184650"/>
          <p14:tracePt t="144736" x="4165600" y="4152900"/>
          <p14:tracePt t="144752" x="4165600" y="4102100"/>
          <p14:tracePt t="144769" x="4159250" y="4051300"/>
          <p14:tracePt t="144786" x="4121150" y="4006850"/>
          <p14:tracePt t="144802" x="4064000" y="3962400"/>
          <p14:tracePt t="144819" x="4006850" y="3937000"/>
          <p14:tracePt t="144835" x="3968750" y="3930650"/>
          <p14:tracePt t="144852" x="3949700" y="3930650"/>
          <p14:tracePt t="144868" x="3937000" y="3930650"/>
          <p14:tracePt t="144885" x="3924300" y="3930650"/>
          <p14:tracePt t="144902" x="3917950" y="3949700"/>
          <p14:tracePt t="144919" x="3898900" y="4000500"/>
          <p14:tracePt t="144935" x="3886200" y="4032250"/>
          <p14:tracePt t="144952" x="3886200" y="4064000"/>
          <p14:tracePt t="144968" x="3886200" y="4089400"/>
          <p14:tracePt t="144986" x="3886200" y="4127500"/>
          <p14:tracePt t="145002" x="3898900" y="4165600"/>
          <p14:tracePt t="145019" x="3917950" y="4197350"/>
          <p14:tracePt t="145035" x="3962400" y="4248150"/>
          <p14:tracePt t="145052" x="4006850" y="4286250"/>
          <p14:tracePt t="145069" x="4051300" y="4305300"/>
          <p14:tracePt t="145085" x="4083050" y="4318000"/>
          <p14:tracePt t="145088" x="4089400" y="4318000"/>
          <p14:tracePt t="145102" x="4102100" y="4318000"/>
          <p14:tracePt t="145119" x="4121150" y="4318000"/>
          <p14:tracePt t="145135" x="4133850" y="4298950"/>
          <p14:tracePt t="145152" x="4146550" y="4279900"/>
          <p14:tracePt t="145168" x="4146550" y="4254500"/>
          <p14:tracePt t="145185" x="4152900" y="4210050"/>
          <p14:tracePt t="145202" x="4146550" y="4152900"/>
          <p14:tracePt t="145218" x="4140200" y="4114800"/>
          <p14:tracePt t="145236" x="4127500" y="4089400"/>
          <p14:tracePt t="145252" x="4121150" y="4083050"/>
          <p14:tracePt t="145255" x="4114800" y="4076700"/>
          <p14:tracePt t="145296" x="4108450" y="4070350"/>
          <p14:tracePt t="145347" x="4102100" y="4070350"/>
          <p14:tracePt t="145363" x="4089400" y="4089400"/>
          <p14:tracePt t="145378" x="4076700" y="4127500"/>
          <p14:tracePt t="145393" x="4064000" y="4159250"/>
          <p14:tracePt t="145402" x="4064000" y="4178300"/>
          <p14:tracePt t="145418" x="4064000" y="4203700"/>
          <p14:tracePt t="145435" x="4064000" y="4229100"/>
          <p14:tracePt t="145468" x="4070350" y="4241800"/>
          <p14:tracePt t="145504" x="4076700" y="4241800"/>
          <p14:tracePt t="145520" x="4095750" y="4229100"/>
          <p14:tracePt t="145536" x="4114800" y="4191000"/>
          <p14:tracePt t="145552" x="4127500" y="4127500"/>
          <p14:tracePt t="145568" x="4133850" y="4070350"/>
          <p14:tracePt t="145586" x="4133850" y="4044950"/>
          <p14:tracePt t="145602" x="4127500" y="4006850"/>
          <p14:tracePt t="145619" x="4121150" y="3987800"/>
          <p14:tracePt t="145635" x="4108450" y="3975100"/>
          <p14:tracePt t="145668" x="4102100" y="3975100"/>
          <p14:tracePt t="145685" x="4083050" y="3981450"/>
          <p14:tracePt t="145702" x="4064000" y="4019550"/>
          <p14:tracePt t="145707" x="4057650" y="4057650"/>
          <p14:tracePt t="145718" x="4057650" y="4083050"/>
          <p14:tracePt t="145736" x="4057650" y="4171950"/>
          <p14:tracePt t="145752" x="4076700" y="4210050"/>
          <p14:tracePt t="145769" x="4089400" y="4235450"/>
          <p14:tracePt t="145785" x="4095750" y="4235450"/>
          <p14:tracePt t="145802" x="4102100" y="4241800"/>
          <p14:tracePt t="145836" x="4121150" y="4241800"/>
          <p14:tracePt t="145852" x="4133850" y="4216400"/>
          <p14:tracePt t="145868" x="4140200" y="4184650"/>
          <p14:tracePt t="145885" x="4140200" y="4152900"/>
          <p14:tracePt t="145888" x="4140200" y="4133850"/>
          <p14:tracePt t="145902" x="4140200" y="4121150"/>
          <p14:tracePt t="145918" x="4140200" y="4102100"/>
          <p14:tracePt t="145921" x="4140200" y="4095750"/>
          <p14:tracePt t="145935" x="4140200" y="4089400"/>
          <p14:tracePt t="146010" x="4140200" y="4095750"/>
          <p14:tracePt t="146026" x="4140200" y="4121150"/>
          <p14:tracePt t="146036" x="4140200" y="4127500"/>
          <p14:tracePt t="146052" x="4140200" y="4133850"/>
          <p14:tracePt t="146244" x="4140200" y="4127500"/>
          <p14:tracePt t="146262" x="4140200" y="4095750"/>
          <p14:tracePt t="146269" x="4127500" y="4076700"/>
          <p14:tracePt t="146272" x="4108450" y="4057650"/>
          <p14:tracePt t="146282" x="4076700" y="4032250"/>
          <p14:tracePt t="146295" x="4064000" y="4013200"/>
          <p14:tracePt t="146297" x="4057650" y="4000500"/>
          <p14:tracePt t="146309" x="4044950" y="3994150"/>
          <p14:tracePt t="146320" x="4038600" y="3994150"/>
          <p14:tracePt t="146335" x="4032250" y="3994150"/>
          <p14:tracePt t="146488" x="3994150" y="4210050"/>
          <p14:tracePt t="146496" x="4000500" y="4222750"/>
          <p14:tracePt t="146560" x="4006850" y="4222750"/>
          <p14:tracePt t="146571" x="4019550" y="4222750"/>
          <p14:tracePt t="146585" x="4038600" y="4191000"/>
          <p14:tracePt t="146602" x="4057650" y="4159250"/>
          <p14:tracePt t="146618" x="4064000" y="4133850"/>
          <p14:tracePt t="146635" x="4064000" y="4127500"/>
          <p14:tracePt t="146652" x="4064000" y="4121150"/>
          <p14:tracePt t="146820" x="4064000" y="4127500"/>
          <p14:tracePt t="146835" x="4064000" y="4140200"/>
          <p14:tracePt t="146853" x="4064000" y="4146550"/>
          <p14:tracePt t="146942" x="4064000" y="4140200"/>
          <p14:tracePt t="146962" x="4064000" y="4108450"/>
          <p14:tracePt t="146987" x="4064000" y="4051300"/>
          <p14:tracePt t="147035" x="4057650" y="4044950"/>
          <p14:tracePt t="147056" x="4051300" y="4044950"/>
          <p14:tracePt t="147066" x="4044950" y="4057650"/>
          <p14:tracePt t="147077" x="4044950" y="4070350"/>
          <p14:tracePt t="147085" x="4038600" y="4108450"/>
          <p14:tracePt t="147101" x="4038600" y="4146550"/>
          <p14:tracePt t="147118" x="4038600" y="4178300"/>
          <p14:tracePt t="147121" x="4038600" y="4184650"/>
          <p14:tracePt t="147210" x="4038600" y="4178300"/>
          <p14:tracePt t="147228" x="4032250" y="4146550"/>
          <p14:tracePt t="147241" x="4032250" y="4133850"/>
          <p14:tracePt t="147254" x="4032250" y="4127500"/>
          <p14:tracePt t="147305" x="4025900" y="4121150"/>
          <p14:tracePt t="147354" x="4025900" y="4127500"/>
          <p14:tracePt t="147768" x="0" y="0"/>
        </p14:tracePtLst>
        <p14:tracePtLst>
          <p14:tracePt t="149266" x="3975100" y="3943350"/>
          <p14:tracePt t="149283" x="3956050" y="3943350"/>
          <p14:tracePt t="149301" x="3956050" y="3956050"/>
          <p14:tracePt t="149310" x="3949700" y="3975100"/>
          <p14:tracePt t="149312" x="3943350" y="3994150"/>
          <p14:tracePt t="149321" x="3937000" y="4013200"/>
          <p14:tracePt t="149334" x="3930650" y="4025900"/>
          <p14:tracePt t="149351" x="3917950" y="4083050"/>
          <p14:tracePt t="149367" x="3917950" y="4146550"/>
          <p14:tracePt t="149384" x="3917950" y="4210050"/>
          <p14:tracePt t="149400" x="3943350" y="4273550"/>
          <p14:tracePt t="149417" x="3962400" y="4298950"/>
          <p14:tracePt t="149434" x="3994150" y="4324350"/>
          <p14:tracePt t="149450" x="4013200" y="4330700"/>
          <p14:tracePt t="149467" x="4032250" y="4330700"/>
          <p14:tracePt t="149484" x="4089400" y="4311650"/>
          <p14:tracePt t="149500" x="4127500" y="4248150"/>
          <p14:tracePt t="149517" x="4165600" y="4184650"/>
          <p14:tracePt t="149520" x="4171950" y="4159250"/>
          <p14:tracePt t="149534" x="4184650" y="4133850"/>
          <p14:tracePt t="149551" x="4203700" y="4076700"/>
          <p14:tracePt t="149576" x="4203700" y="4064000"/>
          <p14:tracePt t="149592" x="4203700" y="4051300"/>
          <p14:tracePt t="149600" x="4203700" y="4044950"/>
          <p14:tracePt t="149633" x="4203700" y="4038600"/>
          <p14:tracePt t="149784" x="0" y="0"/>
        </p14:tracePtLst>
        <p14:tracePtLst>
          <p14:tracePt t="150589" x="4362450" y="4184650"/>
          <p14:tracePt t="150649" x="0" y="0"/>
        </p14:tracePtLst>
        <p14:tracePtLst>
          <p14:tracePt t="150889" x="4724400" y="4019550"/>
          <p14:tracePt t="150932" x="4724400" y="4032250"/>
          <p14:tracePt t="150948" x="4718050" y="4089400"/>
          <p14:tracePt t="150966" x="4718050" y="4146550"/>
          <p14:tracePt t="150969" x="4718050" y="4171950"/>
          <p14:tracePt t="150983" x="4718050" y="4216400"/>
          <p14:tracePt t="150991" x="4724400" y="4229100"/>
          <p14:tracePt t="151000" x="4737100" y="4235450"/>
          <p14:tracePt t="151017" x="4749800" y="4248150"/>
          <p14:tracePt t="151034" x="4794250" y="4267200"/>
          <p14:tracePt t="151050" x="4826000" y="4267200"/>
          <p14:tracePt t="151066" x="4876800" y="4254500"/>
          <p14:tracePt t="151083" x="4914900" y="4222750"/>
          <p14:tracePt t="151100" x="4940300" y="4171950"/>
          <p14:tracePt t="151116" x="4946650" y="4140200"/>
          <p14:tracePt t="151133" x="4953000" y="4108450"/>
          <p14:tracePt t="151150" x="4953000" y="4102100"/>
          <p14:tracePt t="151166" x="4953000" y="4095750"/>
          <p14:tracePt t="151473" x="0" y="0"/>
        </p14:tracePtLst>
        <p14:tracePtLst>
          <p14:tracePt t="152107" x="5537200" y="3968750"/>
          <p14:tracePt t="152139" x="5524500" y="3968750"/>
          <p14:tracePt t="152154" x="5524500" y="3981450"/>
          <p14:tracePt t="152166" x="5524500" y="4000500"/>
          <p14:tracePt t="152183" x="5524500" y="4051300"/>
          <p14:tracePt t="152199" x="5524500" y="4083050"/>
          <p14:tracePt t="152216" x="5524500" y="4121150"/>
          <p14:tracePt t="152233" x="5530850" y="4146550"/>
          <p14:tracePt t="152249" x="5549900" y="4171950"/>
          <p14:tracePt t="152267" x="5568950" y="4197350"/>
          <p14:tracePt t="152283" x="5581650" y="4210050"/>
          <p14:tracePt t="152300" x="5607050" y="4222750"/>
          <p14:tracePt t="152317" x="5651500" y="4235450"/>
          <p14:tracePt t="152320" x="5683250" y="4235450"/>
          <p14:tracePt t="152333" x="5734050" y="4235450"/>
          <p14:tracePt t="152349" x="5835650" y="4248150"/>
          <p14:tracePt t="152367" x="6032500" y="4279900"/>
          <p14:tracePt t="152383" x="6178550" y="4286250"/>
          <p14:tracePt t="152399" x="6362700" y="4286250"/>
          <p14:tracePt t="152416" x="6572250" y="4286250"/>
          <p14:tracePt t="152433" x="6781800" y="4286250"/>
          <p14:tracePt t="152449" x="6991350" y="4286250"/>
          <p14:tracePt t="152466" x="7200900" y="4286250"/>
          <p14:tracePt t="152483" x="7410450" y="4286250"/>
          <p14:tracePt t="152499" x="7620000" y="4286250"/>
          <p14:tracePt t="152516" x="7842250" y="4286250"/>
          <p14:tracePt t="152533" x="8058150" y="4286250"/>
          <p14:tracePt t="152549" x="8261350" y="4286250"/>
          <p14:tracePt t="152552" x="8343900" y="4286250"/>
          <p14:tracePt t="152566" x="8420100" y="4286250"/>
          <p14:tracePt t="152568" x="8483600" y="4286250"/>
          <p14:tracePt t="152583" x="8566150" y="4286250"/>
          <p14:tracePt t="152599" x="8636000" y="4286250"/>
          <p14:tracePt t="152616" x="8686800" y="4286250"/>
          <p14:tracePt t="152632" x="8743950" y="4286250"/>
          <p14:tracePt t="152649" x="8794750" y="4286250"/>
          <p14:tracePt t="152666" x="8839200" y="4286250"/>
          <p14:tracePt t="152683" x="8864600" y="4286250"/>
          <p14:tracePt t="152699" x="8870950" y="4286250"/>
          <p14:tracePt t="152732" x="8877300" y="4286250"/>
          <p14:tracePt t="152749" x="8883650" y="4286250"/>
          <p14:tracePt t="152767" x="8896350" y="4286250"/>
          <p14:tracePt t="152783" x="8902700" y="4286250"/>
          <p14:tracePt t="152801" x="8909050" y="4279900"/>
          <p14:tracePt t="152817" x="8915400" y="4273550"/>
          <p14:tracePt t="152840" x="8915400" y="4267200"/>
          <p14:tracePt t="152872" x="8915400" y="4260850"/>
          <p14:tracePt t="152905" x="8915400" y="4254500"/>
          <p14:tracePt t="152912" x="8915400" y="4248150"/>
          <p14:tracePt t="152935" x="8915400" y="4241800"/>
          <p14:tracePt t="152944" x="8915400" y="4235450"/>
          <p14:tracePt t="152952" x="8915400" y="4229100"/>
          <p14:tracePt t="152966" x="8915400" y="4222750"/>
          <p14:tracePt t="152983" x="8915400" y="4210050"/>
          <p14:tracePt t="152999" x="8915400" y="4191000"/>
          <p14:tracePt t="153016" x="8909050" y="4171950"/>
          <p14:tracePt t="153033" x="8909050" y="4165600"/>
          <p14:tracePt t="153050" x="8896350" y="4146550"/>
          <p14:tracePt t="153067" x="8890000" y="4140200"/>
          <p14:tracePt t="153084" x="8883650" y="4133850"/>
          <p14:tracePt t="153099" x="8877300" y="4133850"/>
          <p14:tracePt t="153153" x="8877300" y="4127500"/>
          <p14:tracePt t="153166" x="8877300" y="4121150"/>
          <p14:tracePt t="153186" x="8877300" y="4114800"/>
          <p14:tracePt t="153411" x="8870950" y="4114800"/>
          <p14:tracePt t="153422" x="8858250" y="4114800"/>
          <p14:tracePt t="153436" x="8839200" y="4114800"/>
          <p14:tracePt t="153449" x="8782050" y="4102100"/>
          <p14:tracePt t="153466" x="8718550" y="4095750"/>
          <p14:tracePt t="153483" x="8629650" y="4095750"/>
          <p14:tracePt t="153499" x="8534400" y="4095750"/>
          <p14:tracePt t="153517" x="8439150" y="4095750"/>
          <p14:tracePt t="153534" x="8331200" y="4095750"/>
          <p14:tracePt t="153536" x="8267700" y="4095750"/>
          <p14:tracePt t="153550" x="8216900" y="4095750"/>
          <p14:tracePt t="153568" x="8032750" y="4095750"/>
          <p14:tracePt t="153583" x="7918450" y="4095750"/>
          <p14:tracePt t="153600" x="7778750" y="4095750"/>
          <p14:tracePt t="153616" x="7620000" y="4095750"/>
          <p14:tracePt t="153633" x="7454900" y="4095750"/>
          <p14:tracePt t="153649" x="7302500" y="4095750"/>
          <p14:tracePt t="153666" x="7175500" y="4095750"/>
          <p14:tracePt t="153683" x="7061200" y="4095750"/>
          <p14:tracePt t="153699" x="6965950" y="4095750"/>
          <p14:tracePt t="153716" x="6864350" y="4095750"/>
          <p14:tracePt t="153719" x="6826250" y="4095750"/>
          <p14:tracePt t="153732" x="6769100" y="4095750"/>
          <p14:tracePt t="153749" x="6661150" y="4095750"/>
          <p14:tracePt t="153752" x="6623050" y="4095750"/>
          <p14:tracePt t="153766" x="6565900" y="4095750"/>
          <p14:tracePt t="153784" x="6438900" y="4095750"/>
          <p14:tracePt t="153801" x="6362700" y="4095750"/>
          <p14:tracePt t="153817" x="6305550" y="4095750"/>
          <p14:tracePt t="153833" x="6254750" y="4095750"/>
          <p14:tracePt t="153850" x="6216650" y="4095750"/>
          <p14:tracePt t="153867" x="6178550" y="4095750"/>
          <p14:tracePt t="153883" x="6134100" y="4095750"/>
          <p14:tracePt t="153899" x="6096000" y="4095750"/>
          <p14:tracePt t="153916" x="6051550" y="4095750"/>
          <p14:tracePt t="153932" x="6019800" y="4102100"/>
          <p14:tracePt t="153949" x="5969000" y="4108450"/>
          <p14:tracePt t="153966" x="5930900" y="4114800"/>
          <p14:tracePt t="153968" x="5918200" y="4114800"/>
          <p14:tracePt t="153982" x="5899150" y="4121150"/>
          <p14:tracePt t="153999" x="5886450" y="4121150"/>
          <p14:tracePt t="154344" x="0" y="0"/>
        </p14:tracePtLst>
        <p14:tracePtLst>
          <p14:tracePt t="154939" x="5594350" y="4159250"/>
          <p14:tracePt t="155026" x="5613400" y="4159250"/>
          <p14:tracePt t="155050" x="5721350" y="4159250"/>
          <p14:tracePt t="155056" x="5797550" y="4159250"/>
          <p14:tracePt t="155068" x="5867400" y="4159250"/>
          <p14:tracePt t="155083" x="6083300" y="4159250"/>
          <p14:tracePt t="155099" x="6375400" y="4159250"/>
          <p14:tracePt t="155115" x="6724650" y="4159250"/>
          <p14:tracePt t="155132" x="7073900" y="4159250"/>
          <p14:tracePt t="155148" x="7353300" y="4159250"/>
          <p14:tracePt t="155165" x="7562850" y="4159250"/>
          <p14:tracePt t="155182" x="7734300" y="4159250"/>
          <p14:tracePt t="155185" x="7797800" y="4159250"/>
          <p14:tracePt t="155199" x="7912100" y="4159250"/>
          <p14:tracePt t="155215" x="8001000" y="4159250"/>
          <p14:tracePt t="155232" x="8051800" y="4159250"/>
          <p14:tracePt t="155248" x="8077200" y="4159250"/>
          <p14:tracePt t="155265" x="8083550" y="4159250"/>
          <p14:tracePt t="155282" x="8102600" y="4159250"/>
          <p14:tracePt t="155299" x="8115300" y="4159250"/>
          <p14:tracePt t="155316" x="8153400" y="4159250"/>
          <p14:tracePt t="155320" x="8197850" y="4165600"/>
          <p14:tracePt t="155332" x="8229600" y="4171950"/>
          <p14:tracePt t="155349" x="8331200" y="4184650"/>
          <p14:tracePt t="155351" x="8382000" y="4191000"/>
          <p14:tracePt t="155365" x="8413750" y="4191000"/>
          <p14:tracePt t="155382" x="8470900" y="4191000"/>
          <p14:tracePt t="155383" x="8483600" y="4191000"/>
          <p14:tracePt t="155398" x="8496300" y="4191000"/>
          <p14:tracePt t="155415" x="8509000" y="4191000"/>
          <p14:tracePt t="155432" x="8515350" y="4191000"/>
          <p14:tracePt t="156224" x="0" y="0"/>
        </p14:tracePtLst>
        <p14:tracePtLst>
          <p14:tracePt t="157034" x="5842000" y="4165600"/>
          <p14:tracePt t="157137" x="5848350" y="4171950"/>
          <p14:tracePt t="157153" x="5867400" y="4171950"/>
          <p14:tracePt t="157164" x="5886450" y="4171950"/>
          <p14:tracePt t="157181" x="5962650" y="4171950"/>
          <p14:tracePt t="157198" x="6089650" y="4171950"/>
          <p14:tracePt t="157201" x="6178550" y="4171950"/>
          <p14:tracePt t="157215" x="6388100" y="4171950"/>
          <p14:tracePt t="157231" x="6629400" y="4171950"/>
          <p14:tracePt t="157248" x="6851650" y="4171950"/>
          <p14:tracePt t="157264" x="6997700" y="4171950"/>
          <p14:tracePt t="157281" x="7073900" y="4171950"/>
          <p14:tracePt t="157298" x="7099300" y="4171950"/>
          <p14:tracePt t="157316" x="7124700" y="4171950"/>
          <p14:tracePt t="157332" x="7162800" y="4171950"/>
          <p14:tracePt t="157336" x="7175500" y="4171950"/>
          <p14:tracePt t="157349" x="7200900" y="4171950"/>
          <p14:tracePt t="157366" x="7245350" y="4171950"/>
          <p14:tracePt t="157382" x="7270750" y="4171950"/>
          <p14:tracePt t="157385" x="7277100" y="4171950"/>
          <p14:tracePt t="157490" x="7283450" y="4178300"/>
          <p14:tracePt t="157508" x="7264400" y="4178300"/>
          <p14:tracePt t="157522" x="7169150" y="4178300"/>
          <p14:tracePt t="157532" x="7086600" y="4178300"/>
          <p14:tracePt t="157549" x="6832600" y="4171950"/>
          <p14:tracePt t="157552" x="6699250" y="4165600"/>
          <p14:tracePt t="157565" x="6540500" y="4152900"/>
          <p14:tracePt t="157582" x="6356350" y="4152900"/>
          <p14:tracePt t="157598" x="6273800" y="4152900"/>
          <p14:tracePt t="157600" x="6261100" y="4152900"/>
          <p14:tracePt t="157619" x="6254750" y="4152900"/>
          <p14:tracePt t="157697" x="6267450" y="4152900"/>
          <p14:tracePt t="157712" x="6324600" y="4152900"/>
          <p14:tracePt t="157729" x="6451600" y="4152900"/>
          <p14:tracePt t="157739" x="6546850" y="4152900"/>
          <p14:tracePt t="157748" x="6642100" y="4152900"/>
          <p14:tracePt t="157764" x="6858000" y="4152900"/>
          <p14:tracePt t="157769" x="6985000" y="4152900"/>
          <p14:tracePt t="157781" x="7137400" y="4152900"/>
          <p14:tracePt t="157799" x="7385050" y="4152900"/>
          <p14:tracePt t="157817" x="7670800" y="4152900"/>
          <p14:tracePt t="157832" x="7810500" y="4152900"/>
          <p14:tracePt t="157848" x="7924800" y="4152900"/>
          <p14:tracePt t="157865" x="8045450" y="4152900"/>
          <p14:tracePt t="157881" x="8159750" y="4152900"/>
          <p14:tracePt t="157898" x="8216900" y="4152900"/>
          <p14:tracePt t="157914" x="8242300" y="4152900"/>
          <p14:tracePt t="157931" x="8248650" y="4152900"/>
          <p14:tracePt t="159002" x="8255000" y="4152900"/>
          <p14:tracePt t="159012" x="8267700" y="4152900"/>
          <p14:tracePt t="159023" x="8286750" y="4152900"/>
          <p14:tracePt t="159035" x="8331200" y="4152900"/>
          <p14:tracePt t="159049" x="8394700" y="4152900"/>
          <p14:tracePt t="159065" x="8464550" y="4152900"/>
          <p14:tracePt t="159082" x="8509000" y="4152900"/>
          <p14:tracePt t="159099" x="8528050" y="4152900"/>
          <p14:tracePt t="159115" x="8534400" y="4152900"/>
          <p14:tracePt t="159428" x="8515350" y="4152900"/>
          <p14:tracePt t="159441" x="8439150" y="4152900"/>
          <p14:tracePt t="159456" x="8388350" y="4152900"/>
          <p14:tracePt t="159469" x="8293100" y="4152900"/>
          <p14:tracePt t="159482" x="8204200" y="4152900"/>
          <p14:tracePt t="159502" x="8140700" y="4152900"/>
          <p14:tracePt t="159514" x="8096250" y="4152900"/>
          <p14:tracePt t="159530" x="8077200" y="4152900"/>
          <p14:tracePt t="159548" x="8058150" y="4152900"/>
          <p14:tracePt t="159552" x="8051800" y="4152900"/>
          <p14:tracePt t="159668" x="8064500" y="4152900"/>
          <p14:tracePt t="159683" x="8134350" y="4152900"/>
          <p14:tracePt t="159698" x="8248650" y="4152900"/>
          <p14:tracePt t="159721" x="8470900" y="4152900"/>
          <p14:tracePt t="159738" x="8597900" y="4152900"/>
          <p14:tracePt t="159747" x="8642350" y="4152900"/>
          <p14:tracePt t="159764" x="8667750" y="4152900"/>
          <p14:tracePt t="159768" x="8674100" y="4152900"/>
          <p14:tracePt t="159852" x="8667750" y="4152900"/>
          <p14:tracePt t="159859" x="8648700" y="4152900"/>
          <p14:tracePt t="159868" x="8616950" y="4152900"/>
          <p14:tracePt t="159882" x="8496300" y="4152900"/>
          <p14:tracePt t="159897" x="8337550" y="4152900"/>
          <p14:tracePt t="159915" x="8159750" y="4152900"/>
          <p14:tracePt t="159930" x="8045450" y="4152900"/>
          <p14:tracePt t="159948" x="8013700" y="4152900"/>
          <p14:tracePt t="160019" x="8020050" y="4152900"/>
          <p14:tracePt t="160027" x="8032750" y="4152900"/>
          <p14:tracePt t="160038" x="8058150" y="4152900"/>
          <p14:tracePt t="160048" x="8121650" y="4152900"/>
          <p14:tracePt t="160065" x="8197850" y="4152900"/>
          <p14:tracePt t="160081" x="8286750" y="4152900"/>
          <p14:tracePt t="160098" x="8369300" y="4152900"/>
          <p14:tracePt t="160113" x="8439150" y="4152900"/>
          <p14:tracePt t="160130" x="8458200" y="4152900"/>
          <p14:tracePt t="160147" x="8464550" y="4152900"/>
          <p14:tracePt t="161559" x="0" y="0"/>
        </p14:tracePtLst>
        <p14:tracePtLst>
          <p14:tracePt t="162490" x="5905500" y="4140200"/>
          <p14:tracePt t="162561" x="5930900" y="4140200"/>
          <p14:tracePt t="162574" x="5962650" y="4140200"/>
          <p14:tracePt t="162587" x="6057900" y="4140200"/>
          <p14:tracePt t="162596" x="6134100" y="4140200"/>
          <p14:tracePt t="162613" x="6343650" y="4140200"/>
          <p14:tracePt t="162629" x="6623050" y="4140200"/>
          <p14:tracePt t="162632" x="6794500" y="4140200"/>
          <p14:tracePt t="162648" x="7162800" y="4140200"/>
          <p14:tracePt t="162663" x="7493000" y="4140200"/>
          <p14:tracePt t="162680" x="7689850" y="4140200"/>
          <p14:tracePt t="162696" x="7829550" y="4140200"/>
          <p14:tracePt t="162713" x="7924800" y="4140200"/>
          <p14:tracePt t="162729" x="8020050" y="4140200"/>
          <p14:tracePt t="162746" x="8128000" y="4140200"/>
          <p14:tracePt t="162763" x="8242300" y="4140200"/>
          <p14:tracePt t="162779" x="8343900" y="4140200"/>
          <p14:tracePt t="162796" x="8388350" y="4140200"/>
          <p14:tracePt t="162813" x="8420100" y="4140200"/>
          <p14:tracePt t="162830" x="8426450" y="4140200"/>
          <p14:tracePt t="163063" x="0" y="0"/>
        </p14:tracePtLst>
        <p14:tracePtLst>
          <p14:tracePt t="165977" x="2768600" y="1720850"/>
          <p14:tracePt t="165993" x="2762250" y="1720850"/>
          <p14:tracePt t="166006" x="2755900" y="1720850"/>
          <p14:tracePt t="166020" x="2749550" y="1720850"/>
          <p14:tracePt t="166032" x="2743200" y="1758950"/>
          <p14:tracePt t="166061" x="2743200" y="1790700"/>
          <p14:tracePt t="166064" x="2743200" y="1809750"/>
          <p14:tracePt t="166078" x="2743200" y="1835150"/>
          <p14:tracePt t="166096" x="2755900" y="1917700"/>
          <p14:tracePt t="166112" x="2774950" y="1949450"/>
          <p14:tracePt t="166128" x="2813050" y="1974850"/>
          <p14:tracePt t="166145" x="2863850" y="1987550"/>
          <p14:tracePt t="166161" x="2921000" y="2000250"/>
          <p14:tracePt t="166179" x="2965450" y="2000250"/>
          <p14:tracePt t="166195" x="3003550" y="2000250"/>
          <p14:tracePt t="166211" x="3041650" y="1987550"/>
          <p14:tracePt t="166228" x="3054350" y="1962150"/>
          <p14:tracePt t="166232" x="3054350" y="1943100"/>
          <p14:tracePt t="166245" x="3054350" y="1930400"/>
          <p14:tracePt t="166261" x="3054350" y="1885950"/>
          <p14:tracePt t="166263" x="3048000" y="1860550"/>
          <p14:tracePt t="166278" x="3041650" y="1835150"/>
          <p14:tracePt t="166295" x="3022600" y="1765300"/>
          <p14:tracePt t="166311" x="2990850" y="1739900"/>
          <p14:tracePt t="166328" x="2952750" y="1708150"/>
          <p14:tracePt t="166345" x="2921000" y="1689100"/>
          <p14:tracePt t="166362" x="2895600" y="1689100"/>
          <p14:tracePt t="166378" x="2876550" y="1689100"/>
          <p14:tracePt t="166395" x="2857500" y="1689100"/>
          <p14:tracePt t="166491" x="2813050" y="1873250"/>
          <p14:tracePt t="166496" x="2832100" y="1885950"/>
          <p14:tracePt t="166511" x="2851150" y="1892300"/>
          <p14:tracePt t="166528" x="2895600" y="1892300"/>
          <p14:tracePt t="166544" x="2946400" y="1892300"/>
          <p14:tracePt t="166561" x="2971800" y="1892300"/>
          <p14:tracePt t="166578" x="2997200" y="1892300"/>
          <p14:tracePt t="166595" x="3003550" y="1860550"/>
          <p14:tracePt t="166612" x="3009900" y="1841500"/>
          <p14:tracePt t="166629" x="3009900" y="1816100"/>
          <p14:tracePt t="166645" x="3003550" y="1797050"/>
          <p14:tracePt t="166673" x="2997200" y="1784350"/>
          <p14:tracePt t="166721" x="2978150" y="1784350"/>
          <p14:tracePt t="166728" x="2965450" y="1797050"/>
          <p14:tracePt t="166738" x="2959100" y="1809750"/>
          <p14:tracePt t="166745" x="2946400" y="1816100"/>
          <p14:tracePt t="166761" x="2933700" y="1860550"/>
          <p14:tracePt t="166778" x="2927350" y="1879600"/>
          <p14:tracePt t="166794" x="2927350" y="1892300"/>
          <p14:tracePt t="166834" x="2927350" y="1898650"/>
          <p14:tracePt t="166848" x="2927350" y="1905000"/>
          <p14:tracePt t="166864" x="2933700" y="1905000"/>
          <p14:tracePt t="166882" x="2952750" y="1905000"/>
          <p14:tracePt t="166895" x="2971800" y="1892300"/>
          <p14:tracePt t="166912" x="2978150" y="1885950"/>
          <p14:tracePt t="166928" x="2978150" y="1873250"/>
          <p14:tracePt t="166945" x="2978150" y="1854200"/>
          <p14:tracePt t="166961" x="2978150" y="1841500"/>
          <p14:tracePt t="166978" x="2978150" y="1828800"/>
          <p14:tracePt t="167033" x="2971800" y="1828800"/>
          <p14:tracePt t="167051" x="2971800" y="1847850"/>
          <p14:tracePt t="167058" x="2971800" y="1860550"/>
          <p14:tracePt t="167066" x="2971800" y="1898650"/>
          <p14:tracePt t="167078" x="2984500" y="1924050"/>
          <p14:tracePt t="167096" x="3022600" y="1955800"/>
          <p14:tracePt t="167112" x="3041650" y="1974850"/>
          <p14:tracePt t="167128" x="3054350" y="1974850"/>
          <p14:tracePt t="167144" x="3067050" y="1974850"/>
          <p14:tracePt t="167162" x="3079750" y="1968500"/>
          <p14:tracePt t="167179" x="3092450" y="1949450"/>
          <p14:tracePt t="167194" x="3092450" y="1930400"/>
          <p14:tracePt t="167211" x="3092450" y="1898650"/>
          <p14:tracePt t="167228" x="3092450" y="1873250"/>
          <p14:tracePt t="167244" x="3092450" y="1860550"/>
          <p14:tracePt t="167261" x="3092450" y="1847850"/>
          <p14:tracePt t="167347" x="3086100" y="1847850"/>
          <p14:tracePt t="167358" x="3086100" y="1854200"/>
          <p14:tracePt t="167371" x="3086100" y="1866900"/>
          <p14:tracePt t="167386" x="3086100" y="1873250"/>
          <p14:tracePt t="167464" x="3086100" y="1860550"/>
          <p14:tracePt t="167475" x="3086100" y="1841500"/>
          <p14:tracePt t="167490" x="3086100" y="1816100"/>
          <p14:tracePt t="167506" x="3079750" y="1784350"/>
          <p14:tracePt t="167920" x="0" y="0"/>
        </p14:tracePtLst>
        <p14:tracePtLst>
          <p14:tracePt t="169880" x="6337300" y="3987800"/>
          <p14:tracePt t="169897" x="6330950" y="3987800"/>
          <p14:tracePt t="169913" x="6324600" y="4000500"/>
          <p14:tracePt t="169927" x="6324600" y="4019550"/>
          <p14:tracePt t="169944" x="6324600" y="4064000"/>
          <p14:tracePt t="169960" x="6324600" y="4095750"/>
          <p14:tracePt t="169977" x="6324600" y="4133850"/>
          <p14:tracePt t="169993" x="6324600" y="4159250"/>
          <p14:tracePt t="170010" x="6343650" y="4184650"/>
          <p14:tracePt t="170027" x="6369050" y="4203700"/>
          <p14:tracePt t="170043" x="6388100" y="4203700"/>
          <p14:tracePt t="170060" x="6400800" y="4203700"/>
          <p14:tracePt t="170077" x="6413500" y="4203700"/>
          <p14:tracePt t="170232" x="0" y="0"/>
        </p14:tracePtLst>
        <p14:tracePtLst>
          <p14:tracePt t="170728" x="5581650" y="4127500"/>
          <p14:tracePt t="170850" x="5607050" y="4127500"/>
          <p14:tracePt t="170863" x="5632450" y="4127500"/>
          <p14:tracePt t="170878" x="5695950" y="4127500"/>
          <p14:tracePt t="170894" x="5746750" y="4127500"/>
          <p14:tracePt t="170896" x="5759450" y="4127500"/>
          <p14:tracePt t="170911" x="5772150" y="4127500"/>
          <p14:tracePt t="170927" x="5784850" y="4127500"/>
          <p14:tracePt t="171185" x="5791200" y="4127500"/>
          <p14:tracePt t="171233" x="5797550" y="4127500"/>
          <p14:tracePt t="171316" x="5797550" y="4133850"/>
          <p14:tracePt t="171334" x="5803900" y="4140200"/>
          <p14:tracePt t="171360" x="5803900" y="4146550"/>
          <p14:tracePt t="171384" x="5803900" y="4159250"/>
          <p14:tracePt t="171400" x="5810250" y="4159250"/>
          <p14:tracePt t="171410" x="5822950" y="4165600"/>
          <p14:tracePt t="171418" x="5829300" y="4165600"/>
          <p14:tracePt t="171426" x="5854700" y="4171950"/>
          <p14:tracePt t="171444" x="5880100" y="4178300"/>
          <p14:tracePt t="171460" x="5918200" y="4178300"/>
          <p14:tracePt t="171463" x="5930900" y="4178300"/>
          <p14:tracePt t="171477" x="5949950" y="4178300"/>
          <p14:tracePt t="171493" x="5962650" y="4178300"/>
          <p14:tracePt t="171801" x="0" y="0"/>
        </p14:tracePtLst>
        <p14:tracePtLst>
          <p14:tracePt t="172104" x="6305550" y="4102100"/>
          <p14:tracePt t="172145" x="6299200" y="4108450"/>
          <p14:tracePt t="172152" x="6299200" y="4121150"/>
          <p14:tracePt t="172161" x="6292850" y="4152900"/>
          <p14:tracePt t="172176" x="6292850" y="4171950"/>
          <p14:tracePt t="172193" x="6292850" y="4197350"/>
          <p14:tracePt t="172210" x="6299200" y="4222750"/>
          <p14:tracePt t="172226" x="6318250" y="4229100"/>
          <p14:tracePt t="172242" x="6343650" y="4229100"/>
          <p14:tracePt t="172259" x="6381750" y="4229100"/>
          <p14:tracePt t="172276" x="6407150" y="4222750"/>
          <p14:tracePt t="172293" x="6432550" y="4203700"/>
          <p14:tracePt t="172296" x="6432550" y="4191000"/>
          <p14:tracePt t="172309" x="6438900" y="4184650"/>
          <p14:tracePt t="172326" x="6445250" y="4171950"/>
          <p14:tracePt t="172328" x="6445250" y="4165600"/>
          <p14:tracePt t="172464" x="0" y="0"/>
        </p14:tracePtLst>
        <p14:tracePtLst>
          <p14:tracePt t="173520" x="7232650" y="4006850"/>
          <p14:tracePt t="173527" x="7219950" y="4025900"/>
          <p14:tracePt t="173542" x="7213600" y="4044950"/>
          <p14:tracePt t="173559" x="7207250" y="4095750"/>
          <p14:tracePt t="173575" x="7207250" y="4127500"/>
          <p14:tracePt t="173592" x="7207250" y="4140200"/>
          <p14:tracePt t="173609" x="7207250" y="4152900"/>
          <p14:tracePt t="173626" x="7213600" y="4159250"/>
          <p14:tracePt t="173643" x="7219950" y="4159250"/>
          <p14:tracePt t="173659" x="7232650" y="4159250"/>
          <p14:tracePt t="173676" x="7239000" y="4159250"/>
          <p14:tracePt t="173709" x="7251700" y="4152900"/>
          <p14:tracePt t="174024" x="0" y="0"/>
        </p14:tracePtLst>
        <p14:tracePtLst>
          <p14:tracePt t="174504" x="7004050" y="4025900"/>
          <p14:tracePt t="174511" x="6985000" y="4025900"/>
          <p14:tracePt t="174527" x="6978650" y="4025900"/>
          <p14:tracePt t="174542" x="6965950" y="4032250"/>
          <p14:tracePt t="174558" x="6953250" y="4038600"/>
          <p14:tracePt t="174559" x="6946900" y="4044950"/>
          <p14:tracePt t="174575" x="6940550" y="4051300"/>
          <p14:tracePt t="174592" x="6934200" y="4070350"/>
          <p14:tracePt t="174608" x="6927850" y="4083050"/>
          <p14:tracePt t="174625" x="6927850" y="4102100"/>
          <p14:tracePt t="174642" x="6927850" y="4140200"/>
          <p14:tracePt t="174659" x="6940550" y="4171950"/>
          <p14:tracePt t="174675" x="6953250" y="4197350"/>
          <p14:tracePt t="174692" x="6972300" y="4216400"/>
          <p14:tracePt t="174709" x="6997700" y="4229100"/>
          <p14:tracePt t="174725" x="7035800" y="4241800"/>
          <p14:tracePt t="174728" x="7042150" y="4241800"/>
          <p14:tracePt t="174742" x="7067550" y="4241800"/>
          <p14:tracePt t="174758" x="7099300" y="4241800"/>
          <p14:tracePt t="174762" x="7118350" y="4241800"/>
          <p14:tracePt t="174775" x="7143750" y="4241800"/>
          <p14:tracePt t="174792" x="7169150" y="4222750"/>
          <p14:tracePt t="174808" x="7181850" y="4210050"/>
          <p14:tracePt t="174825" x="7188200" y="4191000"/>
          <p14:tracePt t="174842" x="7188200" y="4171950"/>
          <p14:tracePt t="174858" x="7188200" y="4152900"/>
          <p14:tracePt t="174875" x="7188200" y="4133850"/>
          <p14:tracePt t="174892" x="7175500" y="4108450"/>
          <p14:tracePt t="174909" x="7124700" y="4083050"/>
          <p14:tracePt t="174912" x="7099300" y="4070350"/>
          <p14:tracePt t="174925" x="7054850" y="4064000"/>
          <p14:tracePt t="174942" x="6985000" y="4051300"/>
          <p14:tracePt t="174944" x="6959600" y="4051300"/>
          <p14:tracePt t="174959" x="6927850" y="4051300"/>
          <p14:tracePt t="174975" x="6851650" y="4057650"/>
          <p14:tracePt t="174992" x="6832600" y="4064000"/>
          <p14:tracePt t="175009" x="6807200" y="4089400"/>
          <p14:tracePt t="175025" x="6794500" y="4108450"/>
          <p14:tracePt t="175042" x="6788150" y="4140200"/>
          <p14:tracePt t="175058" x="6781800" y="4152900"/>
          <p14:tracePt t="175075" x="6788150" y="4178300"/>
          <p14:tracePt t="175092" x="6807200" y="4203700"/>
          <p14:tracePt t="175108" x="6851650" y="4235450"/>
          <p14:tracePt t="175125" x="6927850" y="4254500"/>
          <p14:tracePt t="175127" x="6965950" y="4260850"/>
          <p14:tracePt t="175142" x="6997700" y="4267200"/>
          <p14:tracePt t="175144" x="7023100" y="4273550"/>
          <p14:tracePt t="175159" x="7067550" y="4273550"/>
          <p14:tracePt t="175175" x="7086600" y="4267200"/>
          <p14:tracePt t="175192" x="7105650" y="4235450"/>
          <p14:tracePt t="175208" x="7118350" y="4203700"/>
          <p14:tracePt t="175225" x="7118350" y="4171950"/>
          <p14:tracePt t="175241" x="7118350" y="4140200"/>
          <p14:tracePt t="175259" x="7118350" y="4127500"/>
          <p14:tracePt t="175275" x="7118350" y="4114800"/>
          <p14:tracePt t="175292" x="7118350" y="4102100"/>
          <p14:tracePt t="175308" x="7112000" y="4095750"/>
          <p14:tracePt t="175338" x="7105650" y="4095750"/>
          <p14:tracePt t="175348" x="7099300" y="4095750"/>
          <p14:tracePt t="175359" x="7073900" y="4114800"/>
          <p14:tracePt t="175376" x="7067550" y="4146550"/>
          <p14:tracePt t="175392" x="7061200" y="4178300"/>
          <p14:tracePt t="175409" x="7061200" y="4203700"/>
          <p14:tracePt t="175425" x="7061200" y="4216400"/>
          <p14:tracePt t="175442" x="7061200" y="4222750"/>
          <p14:tracePt t="175458" x="7061200" y="4229100"/>
          <p14:tracePt t="175492" x="7073900" y="4229100"/>
          <p14:tracePt t="175508" x="7086600" y="4229100"/>
          <p14:tracePt t="175525" x="7105650" y="4229100"/>
          <p14:tracePt t="175528" x="7118350" y="4210050"/>
          <p14:tracePt t="175542" x="7118350" y="4197350"/>
          <p14:tracePt t="175558" x="7124700" y="4152900"/>
          <p14:tracePt t="175560" x="7124700" y="4127500"/>
          <p14:tracePt t="175575" x="7124700" y="4095750"/>
          <p14:tracePt t="175591" x="7112000" y="4070350"/>
          <p14:tracePt t="175608" x="7099300" y="4064000"/>
          <p14:tracePt t="175642" x="7099300" y="4057650"/>
          <p14:tracePt t="175658" x="7080250" y="4064000"/>
          <p14:tracePt t="175675" x="7073900" y="4102100"/>
          <p14:tracePt t="175692" x="7073900" y="4140200"/>
          <p14:tracePt t="175708" x="7073900" y="4178300"/>
          <p14:tracePt t="175711" x="7073900" y="4191000"/>
          <p14:tracePt t="175725" x="7073900" y="4197350"/>
          <p14:tracePt t="175741" x="7080250" y="4203700"/>
          <p14:tracePt t="175784" x="7086600" y="4203700"/>
          <p14:tracePt t="175792" x="7086600" y="4197350"/>
          <p14:tracePt t="175803" x="7092950" y="4197350"/>
          <p14:tracePt t="175812" x="7092950" y="4191000"/>
          <p14:tracePt t="175825" x="7092950" y="4178300"/>
          <p14:tracePt t="175842" x="7099300" y="4165600"/>
          <p14:tracePt t="176328" x="0" y="0"/>
        </p14:tracePtLst>
        <p14:tracePtLst>
          <p14:tracePt t="176746" x="6280150" y="4095750"/>
          <p14:tracePt t="176754" x="6273800" y="4095750"/>
          <p14:tracePt t="176764" x="6261100" y="4095750"/>
          <p14:tracePt t="176775" x="6242050" y="4095750"/>
          <p14:tracePt t="176791" x="6223000" y="4095750"/>
          <p14:tracePt t="176808" x="6197600" y="4095750"/>
          <p14:tracePt t="176824" x="6191250" y="4102100"/>
          <p14:tracePt t="176841" x="6184900" y="4108450"/>
          <p14:tracePt t="176858" x="6184900" y="4121150"/>
          <p14:tracePt t="176874" x="6184900" y="4140200"/>
          <p14:tracePt t="176891" x="6191250" y="4152900"/>
          <p14:tracePt t="176908" x="6216650" y="4178300"/>
          <p14:tracePt t="176925" x="6267450" y="4197350"/>
          <p14:tracePt t="176928" x="6311900" y="4203700"/>
          <p14:tracePt t="176941" x="6343650" y="4203700"/>
          <p14:tracePt t="176945" x="6381750" y="4203700"/>
          <p14:tracePt t="176958" x="6413500" y="4203700"/>
          <p14:tracePt t="176976" x="6477000" y="4203700"/>
          <p14:tracePt t="176991" x="6508750" y="4197350"/>
          <p14:tracePt t="177009" x="6508750" y="4191000"/>
          <p14:tracePt t="177200" x="0" y="0"/>
        </p14:tracePtLst>
        <p14:tracePtLst>
          <p14:tracePt t="178906" x="7518400" y="4070350"/>
          <p14:tracePt t="179098" x="7524750" y="4070350"/>
          <p14:tracePt t="179098" x="0" y="0"/>
        </p14:tracePtLst>
        <p14:tracePtLst>
          <p14:tracePt t="179450" x="7562850" y="4171950"/>
          <p14:tracePt t="179524" x="7562850" y="4184650"/>
          <p14:tracePt t="179539" x="7556500" y="4191000"/>
          <p14:tracePt t="179557" x="7550150" y="4197350"/>
          <p14:tracePt t="179572" x="7543800" y="4210050"/>
          <p14:tracePt t="179590" x="7537450" y="4222750"/>
          <p14:tracePt t="179607" x="7531100" y="4229100"/>
          <p14:tracePt t="179640" x="7524750" y="4229100"/>
          <p14:tracePt t="179672" x="0" y="0"/>
        </p14:tracePtLst>
        <p14:tracePtLst>
          <p14:tracePt t="181213" x="7626350" y="4165600"/>
          <p14:tracePt t="181315" x="7632700" y="4165600"/>
          <p14:tracePt t="181329" x="7651750" y="4165600"/>
          <p14:tracePt t="181331" x="0" y="0"/>
        </p14:tracePtLst>
        <p14:tracePtLst>
          <p14:tracePt t="181996" x="7937500" y="4178300"/>
          <p14:tracePt t="182051" x="7943850" y="4178300"/>
          <p14:tracePt t="182060" x="7950200" y="4178300"/>
          <p14:tracePt t="182073" x="7975600" y="4178300"/>
          <p14:tracePt t="182089" x="8020050" y="4178300"/>
          <p14:tracePt t="182106" x="8070850" y="4178300"/>
          <p14:tracePt t="182122" x="8128000" y="4178300"/>
          <p14:tracePt t="182139" x="8153400" y="4178300"/>
          <p14:tracePt t="182156" x="8172450" y="4178300"/>
          <p14:tracePt t="182173" x="8178800" y="4178300"/>
          <p14:tracePt t="182376" x="8185150" y="4178300"/>
          <p14:tracePt t="182392" x="8185150" y="4171950"/>
          <p14:tracePt t="182399" x="8185150" y="4159250"/>
          <p14:tracePt t="182409" x="8185150" y="4140200"/>
          <p14:tracePt t="182423" x="8153400" y="4095750"/>
          <p14:tracePt t="182439" x="8102600" y="4057650"/>
          <p14:tracePt t="182456" x="8020050" y="4019550"/>
          <p14:tracePt t="182473" x="7931150" y="3987800"/>
          <p14:tracePt t="182489" x="7886700" y="3981450"/>
          <p14:tracePt t="182506" x="7861300" y="3981450"/>
          <p14:tracePt t="182522" x="7842250" y="3981450"/>
          <p14:tracePt t="182539" x="7816850" y="4019550"/>
          <p14:tracePt t="182556" x="7791450" y="4102100"/>
          <p14:tracePt t="182572" x="7791450" y="4165600"/>
          <p14:tracePt t="182589" x="7791450" y="4216400"/>
          <p14:tracePt t="182606" x="7791450" y="4235450"/>
          <p14:tracePt t="182607" x="7791450" y="4241800"/>
          <p14:tracePt t="182622" x="7791450" y="4254500"/>
          <p14:tracePt t="182639" x="7810500" y="4267200"/>
          <p14:tracePt t="182656" x="7867650" y="4286250"/>
          <p14:tracePt t="182672" x="7956550" y="4292600"/>
          <p14:tracePt t="182689" x="8051800" y="4292600"/>
          <p14:tracePt t="182706" x="8108950" y="4279900"/>
          <p14:tracePt t="182722" x="8128000" y="4248150"/>
          <p14:tracePt t="182739" x="8140700" y="4210050"/>
          <p14:tracePt t="182755" x="8140700" y="4184650"/>
          <p14:tracePt t="182772" x="8140700" y="4146550"/>
          <p14:tracePt t="182789" x="8140700" y="4114800"/>
          <p14:tracePt t="182806" x="8115300" y="4089400"/>
          <p14:tracePt t="182822" x="8077200" y="4070350"/>
          <p14:tracePt t="182823" x="8045450" y="4064000"/>
          <p14:tracePt t="182839" x="7988300" y="4038600"/>
          <p14:tracePt t="182855" x="7956550" y="4038600"/>
          <p14:tracePt t="182872" x="7931150" y="4051300"/>
          <p14:tracePt t="182889" x="7905750" y="4089400"/>
          <p14:tracePt t="182905" x="7899400" y="4127500"/>
          <p14:tracePt t="182922" x="7899400" y="4178300"/>
          <p14:tracePt t="182939" x="7905750" y="4210050"/>
          <p14:tracePt t="182956" x="7918450" y="4229100"/>
          <p14:tracePt t="182972" x="7943850" y="4235450"/>
          <p14:tracePt t="182989" x="7969250" y="4235450"/>
          <p14:tracePt t="183005" x="8001000" y="4235450"/>
          <p14:tracePt t="183022" x="8026400" y="4210050"/>
          <p14:tracePt t="183023" x="8032750" y="4191000"/>
          <p14:tracePt t="183039" x="8051800" y="4146550"/>
          <p14:tracePt t="183055" x="8058150" y="4095750"/>
          <p14:tracePt t="183072" x="8058150" y="4070350"/>
          <p14:tracePt t="183089" x="8039100" y="4057650"/>
          <p14:tracePt t="183105" x="8026400" y="4038600"/>
          <p14:tracePt t="183122" x="8020050" y="4038600"/>
          <p14:tracePt t="183139" x="7994650" y="4051300"/>
          <p14:tracePt t="183155" x="7981950" y="4108450"/>
          <p14:tracePt t="183172" x="7981950" y="4159250"/>
          <p14:tracePt t="183189" x="7981950" y="4222750"/>
          <p14:tracePt t="183206" x="8001000" y="4267200"/>
          <p14:tracePt t="183207" x="8013700" y="4279900"/>
          <p14:tracePt t="183222" x="8026400" y="4286250"/>
          <p14:tracePt t="183239" x="8051800" y="4286250"/>
          <p14:tracePt t="183255" x="8070850" y="4286250"/>
          <p14:tracePt t="183272" x="8089900" y="4260850"/>
          <p14:tracePt t="183289" x="8102600" y="4229100"/>
          <p14:tracePt t="183305" x="8102600" y="4197350"/>
          <p14:tracePt t="183322" x="8102600" y="4178300"/>
          <p14:tracePt t="183339" x="8102600" y="4171950"/>
          <p14:tracePt t="183575" x="0" y="0"/>
        </p14:tracePtLst>
        <p14:tracePtLst>
          <p14:tracePt t="184042" x="8547100" y="3968750"/>
          <p14:tracePt t="184056" x="8547100" y="3987800"/>
          <p14:tracePt t="184071" x="8547100" y="4032250"/>
          <p14:tracePt t="184081" x="8547100" y="4051300"/>
          <p14:tracePt t="184089" x="8547100" y="4076700"/>
          <p14:tracePt t="184105" x="8547100" y="4133850"/>
          <p14:tracePt t="184122" x="8566150" y="4203700"/>
          <p14:tracePt t="184139" x="8585200" y="4248150"/>
          <p14:tracePt t="184155" x="8604250" y="4267200"/>
          <p14:tracePt t="184173" x="8610600" y="4273550"/>
          <p14:tracePt t="184192" x="8629650" y="4273550"/>
          <p14:tracePt t="184205" x="8636000" y="4273550"/>
          <p14:tracePt t="184223" x="8674100" y="4229100"/>
          <p14:tracePt t="184239" x="8699500" y="4184650"/>
          <p14:tracePt t="184256" x="8705850" y="4152900"/>
          <p14:tracePt t="184272" x="8705850" y="4121150"/>
          <p14:tracePt t="184288" x="8705850" y="4108450"/>
          <p14:tracePt t="184306" x="8705850" y="4095750"/>
          <p14:tracePt t="185280" x="0" y="0"/>
        </p14:tracePtLst>
        <p14:tracePtLst>
          <p14:tracePt t="186652" x="8851900" y="4121150"/>
          <p14:tracePt t="186906" x="8851900" y="4127500"/>
          <p14:tracePt t="186922" x="8851900" y="4133850"/>
          <p14:tracePt t="186937" x="8851900" y="4140200"/>
          <p14:tracePt t="186950" x="8851900" y="4146550"/>
          <p14:tracePt t="186960" x="8851900" y="4159250"/>
          <p14:tracePt t="186984" x="8851900" y="4165600"/>
          <p14:tracePt t="187010" x="8851900" y="4171950"/>
          <p14:tracePt t="187020" x="8851900" y="4178300"/>
          <p14:tracePt t="187160" x="0" y="0"/>
        </p14:tracePtLst>
        <p14:tracePtLst>
          <p14:tracePt t="189429" x="3898900" y="4273550"/>
          <p14:tracePt t="189512" x="3917950" y="4273550"/>
          <p14:tracePt t="189522" x="3949700" y="4273550"/>
          <p14:tracePt t="189537" x="4076700" y="4273550"/>
          <p14:tracePt t="189554" x="4273550" y="4273550"/>
          <p14:tracePt t="189570" x="4521200" y="4273550"/>
          <p14:tracePt t="189587" x="4889500" y="4273550"/>
          <p14:tracePt t="189603" x="5340350" y="4273550"/>
          <p14:tracePt t="189620" x="5822950" y="4286250"/>
          <p14:tracePt t="189637" x="6223000" y="4311650"/>
          <p14:tracePt t="189653" x="6438900" y="4311650"/>
          <p14:tracePt t="189656" x="6527800" y="4311650"/>
          <p14:tracePt t="189670" x="6591300" y="4311650"/>
          <p14:tracePt t="189687" x="6673850" y="4311650"/>
          <p14:tracePt t="189704" x="6680200" y="4311650"/>
          <p14:tracePt t="189794" x="6673850" y="4318000"/>
          <p14:tracePt t="189810" x="6610350" y="4318000"/>
          <p14:tracePt t="189831" x="6451600" y="4318000"/>
          <p14:tracePt t="189832" x="6343650" y="4318000"/>
          <p14:tracePt t="189841" x="6216650" y="4318000"/>
          <p14:tracePt t="189853" x="6045200" y="4318000"/>
          <p14:tracePt t="189870" x="5670550" y="4318000"/>
          <p14:tracePt t="189872" x="5524500" y="4318000"/>
          <p14:tracePt t="189887" x="5302250" y="4318000"/>
          <p14:tracePt t="189903" x="5156200" y="4318000"/>
          <p14:tracePt t="189920" x="5067300" y="4318000"/>
          <p14:tracePt t="189937" x="5016500" y="4318000"/>
          <p14:tracePt t="189954" x="4997450" y="4318000"/>
          <p14:tracePt t="189971" x="4984750" y="4318000"/>
          <p14:tracePt t="190052" x="5003800" y="4318000"/>
          <p14:tracePt t="190062" x="5041900" y="4318000"/>
          <p14:tracePt t="190071" x="5187950" y="4318000"/>
          <p14:tracePt t="190087" x="5410200" y="4318000"/>
          <p14:tracePt t="190104" x="5746750" y="4318000"/>
          <p14:tracePt t="190120" x="6203950" y="4318000"/>
          <p14:tracePt t="190137" x="6654800" y="4318000"/>
          <p14:tracePt t="190153" x="7112000" y="4318000"/>
          <p14:tracePt t="190170" x="7524750" y="4318000"/>
          <p14:tracePt t="190187" x="7829550" y="4318000"/>
          <p14:tracePt t="190203" x="7994650" y="4318000"/>
          <p14:tracePt t="190207" x="8058150" y="4318000"/>
          <p14:tracePt t="190220" x="8089900" y="4318000"/>
          <p14:tracePt t="190238" x="8128000" y="4318000"/>
          <p14:tracePt t="190253" x="8134350" y="4318000"/>
          <p14:tracePt t="190290" x="8140700" y="4318000"/>
          <p14:tracePt t="190304" x="8153400" y="4318000"/>
          <p14:tracePt t="190312" x="8159750" y="4318000"/>
          <p14:tracePt t="190320" x="8166100" y="4318000"/>
          <p14:tracePt t="190336" x="8178800" y="4318000"/>
          <p14:tracePt t="190353" x="8210550" y="4318000"/>
          <p14:tracePt t="190370" x="8242300" y="4318000"/>
          <p14:tracePt t="190386" x="8280400" y="4318000"/>
          <p14:tracePt t="190403" x="8350250" y="4324350"/>
          <p14:tracePt t="190420" x="8407400" y="4337050"/>
          <p14:tracePt t="190436" x="8464550" y="4349750"/>
          <p14:tracePt t="190440" x="8489950" y="4356100"/>
          <p14:tracePt t="190453" x="8502650" y="4356100"/>
          <p14:tracePt t="190471" x="8521700" y="4356100"/>
          <p14:tracePt t="190473" x="8540750" y="4356100"/>
          <p14:tracePt t="190490" x="8547100" y="4356100"/>
          <p14:tracePt t="190664" x="8540750" y="4362450"/>
          <p14:tracePt t="190664" x="0" y="0"/>
        </p14:tracePtLst>
        <p14:tracePtLst>
          <p14:tracePt t="191611" x="1403350" y="4572000"/>
          <p14:tracePt t="191633" x="1403350" y="4578350"/>
          <p14:tracePt t="191652" x="1409700" y="4584700"/>
          <p14:tracePt t="191666" x="1447800" y="4597400"/>
          <p14:tracePt t="191679" x="1485900" y="4603750"/>
          <p14:tracePt t="191689" x="1581150" y="4603750"/>
          <p14:tracePt t="191703" x="1714500" y="4603750"/>
          <p14:tracePt t="191720" x="1898650" y="4616450"/>
          <p14:tracePt t="191737" x="2044700" y="4616450"/>
          <p14:tracePt t="191753" x="2171700" y="4616450"/>
          <p14:tracePt t="191770" x="2260600" y="4616450"/>
          <p14:tracePt t="191787" x="2305050" y="4616450"/>
          <p14:tracePt t="191803" x="2343150" y="4616450"/>
          <p14:tracePt t="191820" x="2374900" y="4616450"/>
          <p14:tracePt t="191836" x="2406650" y="4616450"/>
          <p14:tracePt t="191853" x="2425700" y="4616450"/>
          <p14:tracePt t="191929" x="2419350" y="4616450"/>
          <p14:tracePt t="191937" x="2393950" y="4616450"/>
          <p14:tracePt t="191953" x="2311400" y="4616450"/>
          <p14:tracePt t="191970" x="2216150" y="4616450"/>
          <p14:tracePt t="191986" x="2108200" y="4616450"/>
          <p14:tracePt t="192003" x="2032000" y="4616450"/>
          <p14:tracePt t="192019" x="1993900" y="4616450"/>
          <p14:tracePt t="192036" x="1974850" y="4616450"/>
          <p14:tracePt t="192088" x="1993900" y="4616450"/>
          <p14:tracePt t="192099" x="2025650" y="4616450"/>
          <p14:tracePt t="192106" x="2070100" y="4616450"/>
          <p14:tracePt t="192119" x="2197100" y="4616450"/>
          <p14:tracePt t="192136" x="2374900" y="4616450"/>
          <p14:tracePt t="192153" x="2584450" y="4616450"/>
          <p14:tracePt t="192169" x="2819400" y="4616450"/>
          <p14:tracePt t="192186" x="3035300" y="4616450"/>
          <p14:tracePt t="192203" x="3213100" y="4616450"/>
          <p14:tracePt t="192220" x="3321050" y="4616450"/>
          <p14:tracePt t="192237" x="3365500" y="4622800"/>
          <p14:tracePt t="192253" x="3371850" y="4622800"/>
          <p14:tracePt t="192299" x="3352800" y="4622800"/>
          <p14:tracePt t="192307" x="3321050" y="4622800"/>
          <p14:tracePt t="192320" x="3225800" y="4622800"/>
          <p14:tracePt t="192336" x="3136900" y="4622800"/>
          <p14:tracePt t="192353" x="3098800" y="4622800"/>
          <p14:tracePt t="192369" x="3086100" y="4622800"/>
          <p14:tracePt t="192434" x="3111500" y="4622800"/>
          <p14:tracePt t="192442" x="3143250" y="4622800"/>
          <p14:tracePt t="192452" x="3187700" y="4622800"/>
          <p14:tracePt t="192470" x="3289300" y="4622800"/>
          <p14:tracePt t="192488" x="3473450" y="4641850"/>
          <p14:tracePt t="192503" x="3517900" y="4654550"/>
          <p14:tracePt t="192521" x="3524250" y="4654550"/>
          <p14:tracePt t="192560" x="3511550" y="4654550"/>
          <p14:tracePt t="192569" x="3479800" y="4654550"/>
          <p14:tracePt t="192586" x="3384550" y="4654550"/>
          <p14:tracePt t="192603" x="3276600" y="4654550"/>
          <p14:tracePt t="192620" x="3200400" y="4654550"/>
          <p14:tracePt t="192636" x="3181350" y="4654550"/>
          <p14:tracePt t="192639" x="3175000" y="4654550"/>
          <p14:tracePt t="192680" x="3181350" y="4660900"/>
          <p14:tracePt t="192692" x="3200400" y="4667250"/>
          <p14:tracePt t="192703" x="3238500" y="4667250"/>
          <p14:tracePt t="192720" x="3327400" y="4673600"/>
          <p14:tracePt t="192737" x="3435350" y="4686300"/>
          <p14:tracePt t="192753" x="3486150" y="4686300"/>
          <p14:tracePt t="192770" x="3498850" y="4686300"/>
          <p14:tracePt t="192819" x="3473450" y="4686300"/>
          <p14:tracePt t="192827" x="3441700" y="4686300"/>
          <p14:tracePt t="192836" x="3390900" y="4686300"/>
          <p14:tracePt t="192852" x="3314700" y="4686300"/>
          <p14:tracePt t="192856" x="3289300" y="4686300"/>
          <p14:tracePt t="192870" x="3270250" y="4686300"/>
          <p14:tracePt t="192886" x="3257550" y="4686300"/>
          <p14:tracePt t="192902" x="3251200" y="4686300"/>
          <p14:tracePt t="192956" x="3257550" y="4686300"/>
          <p14:tracePt t="192976" x="3308350" y="4686300"/>
          <p14:tracePt t="192992" x="3384550" y="4686300"/>
          <p14:tracePt t="193003" x="3473450" y="4686300"/>
          <p14:tracePt t="193020" x="3536950" y="4686300"/>
          <p14:tracePt t="193023" x="3549650" y="4686300"/>
          <p14:tracePt t="193036" x="3556000" y="4686300"/>
          <p14:tracePt t="193082" x="3543300" y="4686300"/>
          <p14:tracePt t="193090" x="3511550" y="4686300"/>
          <p14:tracePt t="193102" x="3460750" y="4686300"/>
          <p14:tracePt t="193104" x="3397250" y="4686300"/>
          <p14:tracePt t="193119" x="3251200" y="4686300"/>
          <p14:tracePt t="193136" x="3130550" y="4686300"/>
          <p14:tracePt t="193152" x="3098800" y="4686300"/>
          <p14:tracePt t="193169" x="3086100" y="4686300"/>
          <p14:tracePt t="193224" x="3105150" y="4686300"/>
          <p14:tracePt t="193232" x="3136900" y="4686300"/>
          <p14:tracePt t="193241" x="3181350" y="4686300"/>
          <p14:tracePt t="193252" x="3238500" y="4686300"/>
          <p14:tracePt t="193270" x="3371850" y="4686300"/>
          <p14:tracePt t="193286" x="3492500" y="4686300"/>
          <p14:tracePt t="193304" x="3587750" y="4686300"/>
          <p14:tracePt t="193319" x="3594100" y="4686300"/>
          <p14:tracePt t="193381" x="3594100" y="4692650"/>
          <p14:tracePt t="193399" x="3543300" y="4692650"/>
          <p14:tracePt t="193409" x="3460750" y="4692650"/>
          <p14:tracePt t="193419" x="3422650" y="4692650"/>
          <p14:tracePt t="193435" x="3378200" y="4692650"/>
          <p14:tracePt t="193452" x="3359150" y="4692650"/>
          <p14:tracePt t="193513" x="3371850" y="4692650"/>
          <p14:tracePt t="193522" x="3397250" y="4692650"/>
          <p14:tracePt t="193536" x="3511550" y="4692650"/>
          <p14:tracePt t="193553" x="3676650" y="4692650"/>
          <p14:tracePt t="193569" x="3879850" y="4692650"/>
          <p14:tracePt t="193586" x="4070350" y="4692650"/>
          <p14:tracePt t="193602" x="4197350" y="4692650"/>
          <p14:tracePt t="193619" x="4229100" y="4692650"/>
          <p14:tracePt t="193635" x="4235450" y="4692650"/>
          <p14:tracePt t="193690" x="4216400" y="4692650"/>
          <p14:tracePt t="193697" x="4171950" y="4692650"/>
          <p14:tracePt t="193706" x="4095750" y="4686300"/>
          <p14:tracePt t="193720" x="3937000" y="4673600"/>
          <p14:tracePt t="193736" x="3810000" y="4673600"/>
          <p14:tracePt t="193752" x="3765550" y="4673600"/>
          <p14:tracePt t="193770" x="3759200" y="4673600"/>
          <p14:tracePt t="193817" x="3784600" y="4673600"/>
          <p14:tracePt t="193833" x="3816350" y="4673600"/>
          <p14:tracePt t="193850" x="3975100" y="4673600"/>
          <p14:tracePt t="193862" x="4038600" y="4673600"/>
          <p14:tracePt t="193872" x="4152900" y="4673600"/>
          <p14:tracePt t="193885" x="4197350" y="4673600"/>
          <p14:tracePt t="193902" x="4235450" y="4673600"/>
          <p14:tracePt t="193918" x="4241800" y="4673600"/>
          <p14:tracePt t="194304" x="4235450" y="4673600"/>
          <p14:tracePt t="194304" x="0" y="0"/>
        </p14:tracePtLst>
        <p14:tracePtLst>
          <p14:tracePt t="195231" x="3238500" y="4489450"/>
          <p14:tracePt t="195232" x="3232150" y="4495800"/>
          <p14:tracePt t="195241" x="3232150" y="4502150"/>
          <p14:tracePt t="195252" x="3225800" y="4502150"/>
          <p14:tracePt t="195269" x="3213100" y="4533900"/>
          <p14:tracePt t="195286" x="3206750" y="4572000"/>
          <p14:tracePt t="195288" x="3206750" y="4584700"/>
          <p14:tracePt t="195302" x="3206750" y="4603750"/>
          <p14:tracePt t="195319" x="3213100" y="4660900"/>
          <p14:tracePt t="195336" x="3244850" y="4705350"/>
          <p14:tracePt t="195352" x="3308350" y="4743450"/>
          <p14:tracePt t="195368" x="3390900" y="4775200"/>
          <p14:tracePt t="195385" x="3467100" y="4787900"/>
          <p14:tracePt t="195402" x="3517900" y="4787900"/>
          <p14:tracePt t="195418" x="3568700" y="4781550"/>
          <p14:tracePt t="195435" x="3594100" y="4749800"/>
          <p14:tracePt t="195451" x="3600450" y="4718050"/>
          <p14:tracePt t="195468" x="3600450" y="4679950"/>
          <p14:tracePt t="195485" x="3600450" y="4648200"/>
          <p14:tracePt t="195502" x="3600450" y="4610100"/>
          <p14:tracePt t="195504" x="3600450" y="4603750"/>
          <p14:tracePt t="195712" x="0" y="0"/>
        </p14:tracePtLst>
        <p14:tracePtLst>
          <p14:tracePt t="196229" x="4089400" y="4533900"/>
          <p14:tracePt t="196293" x="4089400" y="4540250"/>
          <p14:tracePt t="196308" x="4089400" y="4578350"/>
          <p14:tracePt t="196325" x="4089400" y="4616450"/>
          <p14:tracePt t="196328" x="4089400" y="4629150"/>
          <p14:tracePt t="196346" x="4102100" y="4667250"/>
          <p14:tracePt t="196355" x="4108450" y="4679950"/>
          <p14:tracePt t="196368" x="4146550" y="4692650"/>
          <p14:tracePt t="196385" x="4210050" y="4705350"/>
          <p14:tracePt t="196525" x="4362450" y="4533900"/>
          <p14:tracePt t="196810" x="0" y="0"/>
        </p14:tracePtLst>
        <p14:tracePtLst>
          <p14:tracePt t="197442" x="5207000" y="4375150"/>
          <p14:tracePt t="197449" x="5200650" y="4375150"/>
          <p14:tracePt t="197458" x="5194300" y="4375150"/>
          <p14:tracePt t="197468" x="5187950" y="4387850"/>
          <p14:tracePt t="197485" x="5175250" y="4419600"/>
          <p14:tracePt t="197502" x="5162550" y="4451350"/>
          <p14:tracePt t="197504" x="5156200" y="4457700"/>
          <p14:tracePt t="197518" x="5156200" y="4476750"/>
          <p14:tracePt t="197535" x="5156200" y="4514850"/>
          <p14:tracePt t="197551" x="5156200" y="4540250"/>
          <p14:tracePt t="197568" x="5162550" y="4565650"/>
          <p14:tracePt t="197585" x="5181600" y="4591050"/>
          <p14:tracePt t="197601" x="5207000" y="4622800"/>
          <p14:tracePt t="197618" x="5245100" y="4648200"/>
          <p14:tracePt t="197634" x="5302250" y="4667250"/>
          <p14:tracePt t="197651" x="5346700" y="4667250"/>
          <p14:tracePt t="197667" x="5372100" y="4667250"/>
          <p14:tracePt t="197684" x="5422900" y="4667250"/>
          <p14:tracePt t="197701" x="5441950" y="4660900"/>
          <p14:tracePt t="197717" x="5473700" y="4641850"/>
          <p14:tracePt t="197734" x="5480050" y="4629150"/>
          <p14:tracePt t="197751" x="5492750" y="4603750"/>
          <p14:tracePt t="197768" x="5492750" y="4591050"/>
          <p14:tracePt t="197784" x="5499100" y="4578350"/>
          <p14:tracePt t="197889" x="5499100" y="4584700"/>
          <p14:tracePt t="197902" x="5505450" y="4603750"/>
          <p14:tracePt t="197918" x="5511800" y="4648200"/>
          <p14:tracePt t="197922" x="5524500" y="4667250"/>
          <p14:tracePt t="197937" x="5581650" y="4699000"/>
          <p14:tracePt t="197951" x="5676900" y="4730750"/>
          <p14:tracePt t="197967" x="5778500" y="4737100"/>
          <p14:tracePt t="197984" x="5854700" y="4737100"/>
          <p14:tracePt t="198001" x="5911850" y="4730750"/>
          <p14:tracePt t="198017" x="5943600" y="4711700"/>
          <p14:tracePt t="198034" x="5949950" y="4686300"/>
          <p14:tracePt t="198051" x="5956300" y="4673600"/>
          <p14:tracePt t="198067" x="5962650" y="4654550"/>
          <p14:tracePt t="198084" x="5962650" y="4648200"/>
          <p14:tracePt t="198776" x="0" y="0"/>
        </p14:tracePtLst>
        <p14:tracePtLst>
          <p14:tracePt t="199515" x="6991350" y="4419600"/>
          <p14:tracePt t="199529" x="6985000" y="4425950"/>
          <p14:tracePt t="199540" x="6985000" y="4432300"/>
          <p14:tracePt t="199551" x="6972300" y="4457700"/>
          <p14:tracePt t="199568" x="6972300" y="4489450"/>
          <p14:tracePt t="199584" x="6972300" y="4540250"/>
          <p14:tracePt t="199600" x="6978650" y="4597400"/>
          <p14:tracePt t="199617" x="7010400" y="4629150"/>
          <p14:tracePt t="199633" x="7054850" y="4660900"/>
          <p14:tracePt t="199650" x="7118350" y="4686300"/>
          <p14:tracePt t="199667" x="7181850" y="4692650"/>
          <p14:tracePt t="199683" x="7207250" y="4692650"/>
          <p14:tracePt t="199700" x="7239000" y="4686300"/>
          <p14:tracePt t="199717" x="7245350" y="4660900"/>
          <p14:tracePt t="199719" x="7251700" y="4641850"/>
          <p14:tracePt t="199733" x="7258050" y="4629150"/>
          <p14:tracePt t="199751" x="7258050" y="4616450"/>
          <p14:tracePt t="199753" x="7258050" y="4610100"/>
          <p14:tracePt t="199767" x="7258050" y="4603750"/>
          <p14:tracePt t="199856" x="0" y="0"/>
        </p14:tracePtLst>
        <p14:tracePtLst>
          <p14:tracePt t="200210" x="7708900" y="4419600"/>
          <p14:tracePt t="200225" x="7696200" y="4419600"/>
          <p14:tracePt t="200241" x="7689850" y="4451350"/>
          <p14:tracePt t="200251" x="7689850" y="4476750"/>
          <p14:tracePt t="200267" x="7689850" y="4527550"/>
          <p14:tracePt t="200283" x="7689850" y="4565650"/>
          <p14:tracePt t="200300" x="7708900" y="4591050"/>
          <p14:tracePt t="200317" x="7715250" y="4597400"/>
          <p14:tracePt t="200334" x="7721600" y="4597400"/>
          <p14:tracePt t="200350" x="7734300" y="4597400"/>
          <p14:tracePt t="200367" x="7772400" y="4591050"/>
          <p14:tracePt t="200384" x="7791450" y="4578350"/>
          <p14:tracePt t="200400" x="7804150" y="4565650"/>
          <p14:tracePt t="200416" x="7816850" y="4559300"/>
          <p14:tracePt t="200480" x="0" y="0"/>
        </p14:tracePtLst>
        <p14:tracePtLst>
          <p14:tracePt t="201299" x="8388350" y="4470400"/>
          <p14:tracePt t="201316" x="8382000" y="4476750"/>
          <p14:tracePt t="201332" x="8375650" y="4495800"/>
          <p14:tracePt t="201347" x="8375650" y="4527550"/>
          <p14:tracePt t="201357" x="8375650" y="4552950"/>
          <p14:tracePt t="201366" x="8375650" y="4578350"/>
          <p14:tracePt t="201383" x="8401050" y="4654550"/>
          <p14:tracePt t="201399" x="8445500" y="4692650"/>
          <p14:tracePt t="201416" x="8502650" y="4724400"/>
          <p14:tracePt t="201433" x="8559800" y="4737100"/>
          <p14:tracePt t="201449" x="8604250" y="4737100"/>
          <p14:tracePt t="201466" x="8642350" y="4737100"/>
          <p14:tracePt t="201483" x="8661400" y="4724400"/>
          <p14:tracePt t="201500" x="8680450" y="4699000"/>
          <p14:tracePt t="201517" x="8724900" y="4673600"/>
          <p14:tracePt t="201533" x="8731250" y="4654550"/>
          <p14:tracePt t="201550" x="8737600" y="4648200"/>
          <p14:tracePt t="201585" x="8737600" y="4641850"/>
          <p14:tracePt t="201704" x="0" y="0"/>
        </p14:tracePtLst>
        <p14:tracePtLst>
          <p14:tracePt t="202606" x="8978900" y="4559300"/>
          <p14:tracePt t="202651" x="8978900" y="4565650"/>
          <p14:tracePt t="202669" x="8978900" y="4584700"/>
          <p14:tracePt t="202683" x="8985250" y="4597400"/>
          <p14:tracePt t="202776" x="0" y="0"/>
        </p14:tracePtLst>
        <p14:tracePtLst>
          <p14:tracePt t="203562" x="4572000" y="4330700"/>
          <p14:tracePt t="203601" x="4603750" y="4330700"/>
          <p14:tracePt t="203618" x="4724400" y="4330700"/>
          <p14:tracePt t="203632" x="4921250" y="4330700"/>
          <p14:tracePt t="203649" x="5181600" y="4330700"/>
          <p14:tracePt t="203666" x="5549900" y="4330700"/>
          <p14:tracePt t="203682" x="5981700" y="4330700"/>
          <p14:tracePt t="203699" x="6413500" y="4330700"/>
          <p14:tracePt t="203715" x="6781800" y="4330700"/>
          <p14:tracePt t="203719" x="6915150" y="4330700"/>
          <p14:tracePt t="203732" x="7010400" y="4330700"/>
          <p14:tracePt t="203749" x="7099300" y="4330700"/>
          <p14:tracePt t="203753" x="7105650" y="4330700"/>
          <p14:tracePt t="203765" x="7112000" y="4330700"/>
          <p14:tracePt t="203783" x="7118350" y="4330700"/>
          <p14:tracePt t="203911" x="0" y="0"/>
        </p14:tracePtLst>
        <p14:tracePtLst>
          <p14:tracePt t="204364" x="4965700" y="4629150"/>
          <p14:tracePt t="204380" x="4972050" y="4629150"/>
          <p14:tracePt t="204390" x="4984750" y="4629150"/>
          <p14:tracePt t="204399" x="5073650" y="4629150"/>
          <p14:tracePt t="204415" x="5257800" y="4629150"/>
          <p14:tracePt t="204432" x="5562600" y="4629150"/>
          <p14:tracePt t="204448" x="6057900" y="4629150"/>
          <p14:tracePt t="204465" x="6642100" y="4629150"/>
          <p14:tracePt t="204482" x="7200900" y="4629150"/>
          <p14:tracePt t="204498" x="7677150" y="4629150"/>
          <p14:tracePt t="204515" x="8001000" y="4629150"/>
          <p14:tracePt t="204532" x="8223250" y="4629150"/>
          <p14:tracePt t="204549" x="8401050" y="4629150"/>
          <p14:tracePt t="204552" x="8483600" y="4629150"/>
          <p14:tracePt t="204565" x="8559800" y="4629150"/>
          <p14:tracePt t="204583" x="8680450" y="4629150"/>
          <p14:tracePt t="204584" x="8718550" y="4629150"/>
          <p14:tracePt t="204598" x="8743950" y="4629150"/>
          <p14:tracePt t="204615" x="8782050" y="4629150"/>
          <p14:tracePt t="204632" x="8788400" y="4629150"/>
          <p14:tracePt t="204856" x="0" y="0"/>
        </p14:tracePtLst>
        <p14:tracePtLst>
          <p14:tracePt t="205707" x="4102100" y="4203700"/>
          <p14:tracePt t="205738" x="4108450" y="4203700"/>
          <p14:tracePt t="205748" x="4114800" y="4203700"/>
          <p14:tracePt t="205764" x="4171950" y="4203700"/>
          <p14:tracePt t="205781" x="4279900" y="4222750"/>
          <p14:tracePt t="205798" x="4419600" y="4229100"/>
          <p14:tracePt t="205800" x="4514850" y="4229100"/>
          <p14:tracePt t="205815" x="4756150" y="4229100"/>
          <p14:tracePt t="205831" x="5003800" y="4229100"/>
          <p14:tracePt t="205848" x="5194300" y="4229100"/>
          <p14:tracePt t="205864" x="5257800" y="4229100"/>
          <p14:tracePt t="205882" x="5276850" y="4229100"/>
          <p14:tracePt t="205963" x="5270500" y="4229100"/>
          <p14:tracePt t="205977" x="5213350" y="4229100"/>
          <p14:tracePt t="205993" x="5099050" y="4229100"/>
          <p14:tracePt t="206004" x="5022850" y="4229100"/>
          <p14:tracePt t="206015" x="4857750" y="4229100"/>
          <p14:tracePt t="206032" x="4699000" y="4229100"/>
          <p14:tracePt t="206049" x="4559300" y="4229100"/>
          <p14:tracePt t="206066" x="4483100" y="4229100"/>
          <p14:tracePt t="206081" x="4451350" y="4229100"/>
          <p14:tracePt t="206099" x="4438650" y="4229100"/>
          <p14:tracePt t="206196" x="4457700" y="4229100"/>
          <p14:tracePt t="206212" x="4540250" y="4229100"/>
          <p14:tracePt t="206230" x="4699000" y="4229100"/>
          <p14:tracePt t="206233" x="4794250" y="4229100"/>
          <p14:tracePt t="206248" x="4921250" y="4229100"/>
          <p14:tracePt t="206264" x="4965700" y="4229100"/>
          <p14:tracePt t="206281" x="4972050" y="4229100"/>
          <p14:tracePt t="206331" x="4965700" y="4241800"/>
          <p14:tracePt t="206340" x="4940300" y="4241800"/>
          <p14:tracePt t="206351" x="4883150" y="4241800"/>
          <p14:tracePt t="206364" x="4711700" y="4241800"/>
          <p14:tracePt t="206381" x="4502150" y="4241800"/>
          <p14:tracePt t="206384" x="4400550" y="4241800"/>
          <p14:tracePt t="206512" x="4260850" y="4254500"/>
          <p14:tracePt t="206520" x="4330700" y="4260850"/>
          <p14:tracePt t="206531" x="4419600" y="4279900"/>
          <p14:tracePt t="206548" x="4610100" y="4324350"/>
          <p14:tracePt t="206564" x="4743450" y="4349750"/>
          <p14:tracePt t="206581" x="4775200" y="4349750"/>
          <p14:tracePt t="206584" x="4781550" y="4349750"/>
          <p14:tracePt t="206598" x="4787900" y="4349750"/>
          <p14:tracePt t="206640" x="4768850" y="4349750"/>
          <p14:tracePt t="206648" x="4718050" y="4349750"/>
          <p14:tracePt t="206658" x="4641850" y="4349750"/>
          <p14:tracePt t="206666" x="4572000" y="4349750"/>
          <p14:tracePt t="206681" x="4419600" y="4349750"/>
          <p14:tracePt t="206698" x="4318000" y="4349750"/>
          <p14:tracePt t="206714" x="4279900" y="4349750"/>
          <p14:tracePt t="206797" x="4292600" y="4349750"/>
          <p14:tracePt t="206812" x="4375150" y="4349750"/>
          <p14:tracePt t="206821" x="4438650" y="4349750"/>
          <p14:tracePt t="206832" x="4616450" y="4349750"/>
          <p14:tracePt t="206848" x="4813300" y="4349750"/>
          <p14:tracePt t="206866" x="4984750" y="4349750"/>
          <p14:tracePt t="206881" x="5060950" y="4349750"/>
          <p14:tracePt t="206898" x="5073650" y="4349750"/>
          <p14:tracePt t="206928" x="5067300" y="4349750"/>
          <p14:tracePt t="206936" x="5029200" y="4349750"/>
          <p14:tracePt t="206947" x="4972050" y="4349750"/>
          <p14:tracePt t="206964" x="4813300" y="4349750"/>
          <p14:tracePt t="206981" x="4603750" y="4349750"/>
          <p14:tracePt t="206984" x="4508500" y="4349750"/>
          <p14:tracePt t="206997" x="4438650" y="4349750"/>
          <p14:tracePt t="207014" x="4368800" y="4349750"/>
          <p14:tracePt t="207031" x="4356100" y="4349750"/>
          <p14:tracePt t="207082" x="4375150" y="4349750"/>
          <p14:tracePt t="207092" x="4406900" y="4349750"/>
          <p14:tracePt t="207102" x="4457700" y="4349750"/>
          <p14:tracePt t="207115" x="4584700" y="4349750"/>
          <p14:tracePt t="207131" x="4737100" y="4349750"/>
          <p14:tracePt t="207147" x="4832350" y="4349750"/>
          <p14:tracePt t="207165" x="4864100" y="4349750"/>
          <p14:tracePt t="207168" x="4870450" y="4349750"/>
          <p14:tracePt t="207181" x="4876800" y="4349750"/>
          <p14:tracePt t="207215" x="4851400" y="4349750"/>
          <p14:tracePt t="207224" x="4813300" y="4349750"/>
          <p14:tracePt t="207231" x="4724400" y="4343400"/>
          <p14:tracePt t="207247" x="4552950" y="4337050"/>
          <p14:tracePt t="207264" x="4406900" y="4337050"/>
          <p14:tracePt t="207280" x="4349750" y="4337050"/>
          <p14:tracePt t="207298" x="4337050" y="4337050"/>
          <p14:tracePt t="207354" x="4343400" y="4337050"/>
          <p14:tracePt t="207365" x="4362450" y="4337050"/>
          <p14:tracePt t="207382" x="4451350" y="4337050"/>
          <p14:tracePt t="207397" x="4546600" y="4337050"/>
          <p14:tracePt t="207400" x="4591050" y="4337050"/>
          <p14:tracePt t="207414" x="4635500" y="4337050"/>
          <p14:tracePt t="207431" x="4654550" y="4337050"/>
          <p14:tracePt t="207529" x="4648200" y="4337050"/>
          <p14:tracePt t="208418" x="4629150" y="4337050"/>
          <p14:tracePt t="208435" x="4591050" y="4337050"/>
          <p14:tracePt t="208452" x="4540250" y="4330700"/>
          <p14:tracePt t="208458" x="4502150" y="4324350"/>
          <p14:tracePt t="208472" x="4464050" y="4318000"/>
          <p14:tracePt t="208481" x="4406900" y="4311650"/>
          <p14:tracePt t="208497" x="4349750" y="4305300"/>
          <p14:tracePt t="208514" x="4311650" y="4298950"/>
          <p14:tracePt t="208530" x="4273550" y="4298950"/>
          <p14:tracePt t="208547" x="4248150" y="4298950"/>
          <p14:tracePt t="208565" x="4222750" y="4298950"/>
          <p14:tracePt t="208581" x="4203700" y="4298950"/>
          <p14:tracePt t="208584" x="4191000" y="4298950"/>
          <p14:tracePt t="208598" x="4178300" y="4298950"/>
          <p14:tracePt t="208614" x="4165600" y="4298950"/>
          <p14:tracePt t="208630" x="4159250" y="4298950"/>
          <p14:tracePt t="208729" x="4159250" y="4292600"/>
          <p14:tracePt t="208743" x="4165600" y="4292600"/>
          <p14:tracePt t="208760" x="4248150" y="4292600"/>
          <p14:tracePt t="208771" x="4286250" y="4292600"/>
          <p14:tracePt t="208780" x="4330700" y="4292600"/>
          <p14:tracePt t="208798" x="4400550" y="4292600"/>
          <p14:tracePt t="208816" x="4419600" y="4292600"/>
          <p14:tracePt t="208831" x="4425950" y="4292600"/>
          <p14:tracePt t="208896" x="4413250" y="4292600"/>
          <p14:tracePt t="208905" x="4394200" y="4292600"/>
          <p14:tracePt t="208914" x="4362450" y="4292600"/>
          <p14:tracePt t="208930" x="4298950" y="4292600"/>
          <p14:tracePt t="208947" x="4235450" y="4292600"/>
          <p14:tracePt t="208964" x="4197350" y="4292600"/>
          <p14:tracePt t="208980" x="4191000" y="4292600"/>
          <p14:tracePt t="209209" x="0" y="0"/>
        </p14:tracePtLst>
        <p14:tracePtLst>
          <p14:tracePt t="209514" x="3905250" y="4292600"/>
          <p14:tracePt t="209595" x="3937000" y="4292600"/>
          <p14:tracePt t="209612" x="4057650" y="4292600"/>
          <p14:tracePt t="209630" x="4235450" y="4292600"/>
          <p14:tracePt t="209632" x="4349750" y="4292600"/>
          <p14:tracePt t="209643" x="4476750" y="4292600"/>
          <p14:tracePt t="209653" x="4610100" y="4292600"/>
          <p14:tracePt t="209663" x="4870450" y="4292600"/>
          <p14:tracePt t="209680" x="5156200" y="4292600"/>
          <p14:tracePt t="209697" x="5384800" y="4292600"/>
          <p14:tracePt t="209714" x="5575300" y="4292600"/>
          <p14:tracePt t="209730" x="5657850" y="4292600"/>
          <p14:tracePt t="209746" x="5683250" y="4292600"/>
          <p14:tracePt t="209825" x="5651500" y="4292600"/>
          <p14:tracePt t="209839" x="5530850" y="4292600"/>
          <p14:tracePt t="209848" x="5448300" y="4292600"/>
          <p14:tracePt t="209864" x="5251450" y="4292600"/>
          <p14:tracePt t="209880" x="5003800" y="4292600"/>
          <p14:tracePt t="209898" x="4660900" y="4292600"/>
          <p14:tracePt t="209913" x="4356100" y="4292600"/>
          <p14:tracePt t="209931" x="4146550" y="4292600"/>
          <p14:tracePt t="209947" x="4025900" y="4292600"/>
          <p14:tracePt t="209963" x="3981450" y="4292600"/>
          <p14:tracePt t="209980" x="3975100" y="4292600"/>
          <p14:tracePt t="210068" x="3987800" y="4292600"/>
          <p14:tracePt t="210086" x="4095750" y="4292600"/>
          <p14:tracePt t="210103" x="4413250" y="4292600"/>
          <p14:tracePt t="210119" x="4565650" y="4292600"/>
          <p14:tracePt t="210130" x="4959350" y="4298950"/>
          <p14:tracePt t="210147" x="5257800" y="4330700"/>
          <p14:tracePt t="210163" x="5448300" y="4349750"/>
          <p14:tracePt t="210180" x="5505450" y="4349750"/>
          <p14:tracePt t="210196" x="5518150" y="4349750"/>
          <p14:tracePt t="210247" x="5492750" y="4349750"/>
          <p14:tracePt t="210255" x="5429250" y="4349750"/>
          <p14:tracePt t="210263" x="5346700" y="4349750"/>
          <p14:tracePt t="210280" x="5086350" y="4349750"/>
          <p14:tracePt t="210296" x="4781550" y="4349750"/>
          <p14:tracePt t="210313" x="4527550" y="4349750"/>
          <p14:tracePt t="210330" x="4406900" y="4349750"/>
          <p14:tracePt t="210347" x="4375150" y="4349750"/>
          <p14:tracePt t="210363" x="4362450" y="4349750"/>
          <p14:tracePt t="210432" x="4375150" y="4349750"/>
          <p14:tracePt t="210440" x="4413250" y="4349750"/>
          <p14:tracePt t="210448" x="4464050" y="4349750"/>
          <p14:tracePt t="210463" x="4654550" y="4349750"/>
          <p14:tracePt t="210480" x="4959350" y="4349750"/>
          <p14:tracePt t="210496" x="5372100" y="4349750"/>
          <p14:tracePt t="210513" x="5822950" y="4349750"/>
          <p14:tracePt t="210530" x="6280150" y="4349750"/>
          <p14:tracePt t="210546" x="6604000" y="4349750"/>
          <p14:tracePt t="210563" x="6813550" y="4349750"/>
          <p14:tracePt t="210580" x="6959600" y="4349750"/>
          <p14:tracePt t="210597" x="7067550" y="4349750"/>
          <p14:tracePt t="210599" x="7112000" y="4349750"/>
          <p14:tracePt t="210613" x="7143750" y="4349750"/>
          <p14:tracePt t="210630" x="7181850" y="4349750"/>
          <p14:tracePt t="210646" x="7200900" y="4349750"/>
          <p14:tracePt t="210663" x="7219950" y="4349750"/>
          <p14:tracePt t="210737" x="7219950" y="4362450"/>
          <p14:tracePt t="210747" x="7188200" y="4362450"/>
          <p14:tracePt t="210763" x="7035800" y="4362450"/>
          <p14:tracePt t="210780" x="6794500" y="4362450"/>
          <p14:tracePt t="210785" x="6642100" y="4362450"/>
          <p14:tracePt t="210796" x="6489700" y="4362450"/>
          <p14:tracePt t="210814" x="6280150" y="4362450"/>
          <p14:tracePt t="210818" x="6203950" y="4362450"/>
          <p14:tracePt t="210831" x="6165850" y="4362450"/>
          <p14:tracePt t="210848" x="6140450" y="4362450"/>
          <p14:tracePt t="210896" x="6159500" y="4362450"/>
          <p14:tracePt t="210905" x="6210300" y="4362450"/>
          <p14:tracePt t="210913" x="6299200" y="4362450"/>
          <p14:tracePt t="210930" x="6527800" y="4362450"/>
          <p14:tracePt t="210946" x="6896100" y="4362450"/>
          <p14:tracePt t="210963" x="7289800" y="4362450"/>
          <p14:tracePt t="210980" x="7632700" y="4362450"/>
          <p14:tracePt t="210996" x="7880350" y="4362450"/>
          <p14:tracePt t="211013" x="8039100" y="4362450"/>
          <p14:tracePt t="211030" x="8108950" y="4362450"/>
          <p14:tracePt t="211032" x="8121650" y="4362450"/>
          <p14:tracePt t="211046" x="8128000" y="4362450"/>
          <p14:tracePt t="211064" x="8134350" y="4362450"/>
          <p14:tracePt t="211825" x="0" y="0"/>
        </p14:tracePtLst>
        <p14:tracePtLst>
          <p14:tracePt t="212669" x="3829050" y="4216400"/>
          <p14:tracePt t="212741" x="3835400" y="4216400"/>
          <p14:tracePt t="212755" x="3892550" y="4216400"/>
          <p14:tracePt t="212760" x="3949700" y="4216400"/>
          <p14:tracePt t="212777" x="4102100" y="4216400"/>
          <p14:tracePt t="212786" x="4197350" y="4216400"/>
          <p14:tracePt t="212796" x="4318000" y="4216400"/>
          <p14:tracePt t="212813" x="4635500" y="4216400"/>
          <p14:tracePt t="212815" x="4851400" y="4216400"/>
          <p14:tracePt t="212830" x="5067300" y="4216400"/>
          <p14:tracePt t="212847" x="5518150" y="4216400"/>
          <p14:tracePt t="212864" x="6000750" y="4216400"/>
          <p14:tracePt t="212880" x="6121400" y="4216400"/>
          <p14:tracePt t="212896" x="6146800" y="4216400"/>
          <p14:tracePt t="212913" x="6153150" y="4216400"/>
          <p14:tracePt t="212994" x="6140450" y="4216400"/>
          <p14:tracePt t="213005" x="6115050" y="4216400"/>
          <p14:tracePt t="213019" x="6000750" y="4216400"/>
          <p14:tracePt t="213029" x="5930900" y="4216400"/>
          <p14:tracePt t="213045" x="5746750" y="4216400"/>
          <p14:tracePt t="213048" x="5651500" y="4216400"/>
          <p14:tracePt t="213062" x="5562600" y="4216400"/>
          <p14:tracePt t="213080" x="5283200" y="4216400"/>
          <p14:tracePt t="213096" x="5149850" y="4216400"/>
          <p14:tracePt t="213113" x="5054600" y="4216400"/>
          <p14:tracePt t="213129" x="4997450" y="4216400"/>
          <p14:tracePt t="213146" x="4965700" y="4216400"/>
          <p14:tracePt t="213162" x="4953000" y="4216400"/>
          <p14:tracePt t="213180" x="4946650" y="4216400"/>
          <p14:tracePt t="213195" x="4933950" y="4216400"/>
          <p14:tracePt t="213212" x="4914900" y="4222750"/>
          <p14:tracePt t="213218" x="4908550" y="4222750"/>
          <p14:tracePt t="213304" x="4921250" y="4222750"/>
          <p14:tracePt t="213311" x="4953000" y="4222750"/>
          <p14:tracePt t="213320" x="4997450" y="4222750"/>
          <p14:tracePt t="213329" x="5067300" y="4222750"/>
          <p14:tracePt t="213345" x="5276850" y="4222750"/>
          <p14:tracePt t="213362" x="5594350" y="4222750"/>
          <p14:tracePt t="213379" x="5988050" y="4222750"/>
          <p14:tracePt t="213395" x="6356350" y="4222750"/>
          <p14:tracePt t="213412" x="6553200" y="4222750"/>
          <p14:tracePt t="213429" x="6629400" y="4222750"/>
          <p14:tracePt t="213445" x="6648450" y="4222750"/>
          <p14:tracePt t="213514" x="6629400" y="4222750"/>
          <p14:tracePt t="213526" x="6591300" y="4222750"/>
          <p14:tracePt t="213540" x="6432550" y="4222750"/>
          <p14:tracePt t="213554" x="6210300" y="4222750"/>
          <p14:tracePt t="213566" x="6083300" y="4222750"/>
          <p14:tracePt t="213580" x="5803900" y="4222750"/>
          <p14:tracePt t="213596" x="5581650" y="4222750"/>
          <p14:tracePt t="213600" x="5499100" y="4222750"/>
          <p14:tracePt t="213613" x="5422900" y="4222750"/>
          <p14:tracePt t="213629" x="5314950" y="4222750"/>
          <p14:tracePt t="213646" x="5251450" y="4222750"/>
          <p14:tracePt t="213649" x="5226050" y="4222750"/>
          <p14:tracePt t="213664" x="5200650" y="4222750"/>
          <p14:tracePt t="213679" x="5187950" y="4222750"/>
          <p14:tracePt t="213765" x="5207000" y="4222750"/>
          <p14:tracePt t="213777" x="5314950" y="4222750"/>
          <p14:tracePt t="213792" x="5524500" y="4222750"/>
          <p14:tracePt t="213805" x="5689600" y="4222750"/>
          <p14:tracePt t="213813" x="5905500" y="4222750"/>
          <p14:tracePt t="213830" x="6400800" y="4222750"/>
          <p14:tracePt t="213847" x="6940550" y="4222750"/>
          <p14:tracePt t="213850" x="7194550" y="4222750"/>
          <p14:tracePt t="213863" x="7588250" y="4222750"/>
          <p14:tracePt t="213880" x="7842250" y="4222750"/>
          <p14:tracePt t="213896" x="7981950" y="4222750"/>
          <p14:tracePt t="213913" x="8026400" y="4222750"/>
          <p14:tracePt t="213929" x="8039100" y="4222750"/>
          <p14:tracePt t="213946" x="8045450" y="4222750"/>
          <p14:tracePt t="213962" x="8051800" y="4222750"/>
          <p14:tracePt t="213979" x="8064500" y="4222750"/>
          <p14:tracePt t="213995" x="8077200" y="4229100"/>
          <p14:tracePt t="214072" x="8070850" y="4241800"/>
          <p14:tracePt t="214081" x="8064500" y="4241800"/>
          <p14:tracePt t="214096" x="8007350" y="4241800"/>
          <p14:tracePt t="214112" x="7854950" y="4241800"/>
          <p14:tracePt t="214129" x="7632700" y="4222750"/>
          <p14:tracePt t="214145" x="7315200" y="4152900"/>
          <p14:tracePt t="214162" x="6959600" y="4089400"/>
          <p14:tracePt t="214178" x="6686550" y="4070350"/>
          <p14:tracePt t="214196" x="6559550" y="4070350"/>
          <p14:tracePt t="214212" x="6496050" y="4070350"/>
          <p14:tracePt t="214228" x="6477000" y="4070350"/>
          <p14:tracePt t="214307" x="6483350" y="4070350"/>
          <p14:tracePt t="214320" x="6565900" y="4070350"/>
          <p14:tracePt t="214334" x="6629400" y="4070350"/>
          <p14:tracePt t="214346" x="6788150" y="4070350"/>
          <p14:tracePt t="214362" x="6991350" y="4070350"/>
          <p14:tracePt t="214379" x="7207250" y="4070350"/>
          <p14:tracePt t="214395" x="7442200" y="4070350"/>
          <p14:tracePt t="214413" x="7626350" y="4070350"/>
          <p14:tracePt t="214428" x="7727950" y="4070350"/>
          <p14:tracePt t="214431" x="7747000" y="4070350"/>
          <p14:tracePt t="214445" x="7759700" y="4070350"/>
          <p14:tracePt t="214462" x="7766050" y="4070350"/>
          <p14:tracePt t="214505" x="7759700" y="4070350"/>
          <p14:tracePt t="214513" x="7727950" y="4070350"/>
          <p14:tracePt t="214528" x="7613650" y="4070350"/>
          <p14:tracePt t="214545" x="7454900" y="4070350"/>
          <p14:tracePt t="214562" x="7232650" y="4070350"/>
          <p14:tracePt t="214580" x="6991350" y="4070350"/>
          <p14:tracePt t="214596" x="6743700" y="4070350"/>
          <p14:tracePt t="214600" x="6648450" y="4070350"/>
          <p14:tracePt t="214612" x="6565900" y="4070350"/>
          <p14:tracePt t="214630" x="6438900" y="4070350"/>
          <p14:tracePt t="214646" x="6394450" y="4076700"/>
          <p14:tracePt t="214650" x="6381750" y="4076700"/>
          <p14:tracePt t="214664" x="6375400" y="4076700"/>
          <p14:tracePt t="214728" x="6381750" y="4076700"/>
          <p14:tracePt t="214741" x="6413500" y="4076700"/>
          <p14:tracePt t="214757" x="6527800" y="4076700"/>
          <p14:tracePt t="214761" x="6616700" y="4076700"/>
          <p14:tracePt t="214771" x="6711950" y="4076700"/>
          <p14:tracePt t="214778" x="6826250" y="4076700"/>
          <p14:tracePt t="214795" x="7099300" y="4083050"/>
          <p14:tracePt t="214812" x="7435850" y="4108450"/>
          <p14:tracePt t="214815" x="7581900" y="4127500"/>
          <p14:tracePt t="214830" x="7683500" y="4133850"/>
          <p14:tracePt t="214846" x="7804150" y="4146550"/>
          <p14:tracePt t="214849" x="7823200" y="4146550"/>
          <p14:tracePt t="214863" x="7835900" y="4146550"/>
          <p14:tracePt t="214898" x="7816850" y="4146550"/>
          <p14:tracePt t="214912" x="7734300" y="4146550"/>
          <p14:tracePt t="214929" x="7575550" y="4146550"/>
          <p14:tracePt t="214945" x="7366000" y="4146550"/>
          <p14:tracePt t="214962" x="7131050" y="4146550"/>
          <p14:tracePt t="214978" x="6934200" y="4146550"/>
          <p14:tracePt t="214995" x="6788150" y="4146550"/>
          <p14:tracePt t="215012" x="6699250" y="4146550"/>
          <p14:tracePt t="215028" x="6667500" y="4146550"/>
          <p14:tracePt t="215045" x="6661150" y="4146550"/>
          <p14:tracePt t="215083" x="6667500" y="4152900"/>
          <p14:tracePt t="215090" x="6680200" y="4152900"/>
          <p14:tracePt t="215100" x="6711950" y="4152900"/>
          <p14:tracePt t="215113" x="6807200" y="4152900"/>
          <p14:tracePt t="215128" x="6915150" y="4152900"/>
          <p14:tracePt t="215145" x="7035800" y="4152900"/>
          <p14:tracePt t="215161" x="7150100" y="4152900"/>
          <p14:tracePt t="215178" x="7258050" y="4152900"/>
          <p14:tracePt t="215195" x="7334250" y="4152900"/>
          <p14:tracePt t="215211" x="7346950" y="4152900"/>
          <p14:tracePt t="215228" x="7353300" y="4152900"/>
          <p14:tracePt t="215261" x="7302500" y="4152900"/>
          <p14:tracePt t="215264" x="7239000" y="4152900"/>
          <p14:tracePt t="215278" x="7162800" y="4152900"/>
          <p14:tracePt t="215295" x="6858000" y="4152900"/>
          <p14:tracePt t="215311" x="6629400" y="4152900"/>
          <p14:tracePt t="215328" x="6489700" y="4152900"/>
          <p14:tracePt t="215345" x="6445250" y="4152900"/>
          <p14:tracePt t="215362" x="6432550" y="4152900"/>
          <p14:tracePt t="215408" x="6451600" y="4152900"/>
          <p14:tracePt t="215415" x="6496050" y="4152900"/>
          <p14:tracePt t="215428" x="6546850" y="4152900"/>
          <p14:tracePt t="215445" x="6661150" y="4152900"/>
          <p14:tracePt t="215461" x="6813550" y="4152900"/>
          <p14:tracePt t="215464" x="6896100" y="4152900"/>
          <p14:tracePt t="215478" x="6978650" y="4152900"/>
          <p14:tracePt t="215495" x="7169150" y="4152900"/>
          <p14:tracePt t="215511" x="7219950" y="4152900"/>
          <p14:tracePt t="215528" x="7226300" y="4152900"/>
          <p14:tracePt t="215561" x="7162800" y="4152900"/>
          <p14:tracePt t="215578" x="6985000" y="4152900"/>
          <p14:tracePt t="215595" x="6680200" y="4152900"/>
          <p14:tracePt t="215611" x="6400800" y="4152900"/>
          <p14:tracePt t="215628" x="6210300" y="4152900"/>
          <p14:tracePt t="215645" x="6140450" y="4152900"/>
          <p14:tracePt t="215648" x="6127750" y="4152900"/>
          <p14:tracePt t="215662" x="6121400" y="4152900"/>
          <p14:tracePt t="215707" x="6140450" y="4152900"/>
          <p14:tracePt t="215717" x="6172200" y="4152900"/>
          <p14:tracePt t="215729" x="6273800" y="4152900"/>
          <p14:tracePt t="215745" x="6413500" y="4152900"/>
          <p14:tracePt t="215761" x="6584950" y="4152900"/>
          <p14:tracePt t="215778" x="6743700" y="4152900"/>
          <p14:tracePt t="215795" x="6838950" y="4152900"/>
          <p14:tracePt t="215811" x="6858000" y="4152900"/>
          <p14:tracePt t="215829" x="6864350" y="4152900"/>
          <p14:tracePt t="215846" x="6858000" y="4152900"/>
          <p14:tracePt t="215862" x="6731000" y="4152900"/>
          <p14:tracePt t="215879" x="6496050" y="4152900"/>
          <p14:tracePt t="215882" x="6350000" y="4152900"/>
          <p14:tracePt t="215896" x="5975350" y="4152900"/>
          <p14:tracePt t="215913" x="5721350" y="4152900"/>
          <p14:tracePt t="215928" x="5632450" y="4152900"/>
          <p14:tracePt t="215945" x="5619750" y="4152900"/>
          <p14:tracePt t="215961" x="5613400" y="4152900"/>
          <p14:tracePt t="215994" x="5619750" y="4152900"/>
          <p14:tracePt t="216011" x="5683250" y="4152900"/>
          <p14:tracePt t="216028" x="5829300" y="4178300"/>
          <p14:tracePt t="216044" x="6045200" y="4210050"/>
          <p14:tracePt t="216048" x="6159500" y="4216400"/>
          <p14:tracePt t="216061" x="6273800" y="4216400"/>
          <p14:tracePt t="216064" x="6388100" y="4216400"/>
          <p14:tracePt t="216078" x="6483350" y="4216400"/>
          <p14:tracePt t="216096" x="6629400" y="4216400"/>
          <p14:tracePt t="216112" x="6642100" y="4216400"/>
          <p14:tracePt t="216144" x="6635750" y="4216400"/>
          <p14:tracePt t="216153" x="6597650" y="4216400"/>
          <p14:tracePt t="216162" x="6521450" y="4216400"/>
          <p14:tracePt t="216179" x="6350000" y="4191000"/>
          <p14:tracePt t="216194" x="6115050" y="4159250"/>
          <p14:tracePt t="216211" x="5880100" y="4140200"/>
          <p14:tracePt t="216228" x="5715000" y="4140200"/>
          <p14:tracePt t="216244" x="5645150" y="4140200"/>
          <p14:tracePt t="216261" x="5632450" y="4140200"/>
          <p14:tracePt t="216303" x="5638800" y="4140200"/>
          <p14:tracePt t="216311" x="5664200" y="4140200"/>
          <p14:tracePt t="216320" x="5708650" y="4140200"/>
          <p14:tracePt t="216327" x="5746750" y="4140200"/>
          <p14:tracePt t="216344" x="5854700" y="4140200"/>
          <p14:tracePt t="216361" x="5994400" y="4140200"/>
          <p14:tracePt t="216378" x="6121400" y="4140200"/>
          <p14:tracePt t="216394" x="6184900" y="4140200"/>
          <p14:tracePt t="216491" x="5905500" y="4140200"/>
          <p14:tracePt t="216496" x="5873750" y="4140200"/>
          <p14:tracePt t="216511" x="5829300" y="4140200"/>
          <p14:tracePt t="216527" x="5816600" y="4140200"/>
          <p14:tracePt t="216585" x="5835650" y="4140200"/>
          <p14:tracePt t="216592" x="5867400" y="4140200"/>
          <p14:tracePt t="216600" x="5918200" y="4140200"/>
          <p14:tracePt t="216612" x="5981700" y="4140200"/>
          <p14:tracePt t="216628" x="6121400" y="4140200"/>
          <p14:tracePt t="216645" x="6267450" y="4140200"/>
          <p14:tracePt t="216648" x="6343650" y="4140200"/>
          <p14:tracePt t="216661" x="6407150" y="4140200"/>
          <p14:tracePt t="216680" x="6540500" y="4140200"/>
          <p14:tracePt t="216695" x="6565900" y="4140200"/>
          <p14:tracePt t="216712" x="6572250" y="4140200"/>
          <p14:tracePt t="216754" x="6559550" y="4140200"/>
          <p14:tracePt t="216761" x="6502400" y="4133850"/>
          <p14:tracePt t="216778" x="6324600" y="4127500"/>
          <p14:tracePt t="216794" x="6076950" y="4127500"/>
          <p14:tracePt t="216811" x="5880100" y="4127500"/>
          <p14:tracePt t="216827" x="5784850" y="4127500"/>
          <p14:tracePt t="216845" x="5772150" y="4127500"/>
          <p14:tracePt t="216847" x="5765800" y="4127500"/>
          <p14:tracePt t="216899" x="5778500" y="4127500"/>
          <p14:tracePt t="216913" x="5899150" y="4127500"/>
          <p14:tracePt t="216928" x="6134100" y="4127500"/>
          <p14:tracePt t="216944" x="6483350" y="4127500"/>
          <p14:tracePt t="216961" x="6896100" y="4127500"/>
          <p14:tracePt t="216978" x="7302500" y="4127500"/>
          <p14:tracePt t="216994" x="7727950" y="4146550"/>
          <p14:tracePt t="217011" x="8083550" y="4165600"/>
          <p14:tracePt t="217028" x="8305800" y="4165600"/>
          <p14:tracePt t="217032" x="8401050" y="4165600"/>
          <p14:tracePt t="217044" x="8451850" y="4165600"/>
          <p14:tracePt t="217061" x="8496300" y="4165600"/>
          <p14:tracePt t="217078" x="8502650" y="4165600"/>
          <p14:tracePt t="217098" x="8496300" y="4165600"/>
          <p14:tracePt t="217112" x="8382000" y="4165600"/>
          <p14:tracePt t="217128" x="8153400" y="4146550"/>
          <p14:tracePt t="217145" x="7848600" y="4102100"/>
          <p14:tracePt t="217162" x="7543800" y="4095750"/>
          <p14:tracePt t="217179" x="7327900" y="4095750"/>
          <p14:tracePt t="217194" x="7232650" y="4095750"/>
          <p14:tracePt t="217211" x="7219950" y="4095750"/>
          <p14:tracePt t="217227" x="7213600" y="4095750"/>
          <p14:tracePt t="217272" x="7232650" y="4095750"/>
          <p14:tracePt t="217280" x="7264400" y="4095750"/>
          <p14:tracePt t="217294" x="7308850" y="4095750"/>
          <p14:tracePt t="217311" x="7467600" y="4095750"/>
          <p14:tracePt t="217327" x="7588250" y="4095750"/>
          <p14:tracePt t="217345" x="7689850" y="4095750"/>
          <p14:tracePt t="217362" x="7747000" y="4095750"/>
          <p14:tracePt t="217379" x="7772400" y="4095750"/>
          <p14:tracePt t="217432" x="7778750" y="4095750"/>
          <p14:tracePt t="217448" x="7791450" y="4095750"/>
          <p14:tracePt t="217458" x="7804150" y="4095750"/>
          <p14:tracePt t="217467" x="7816850" y="4095750"/>
          <p14:tracePt t="217477" x="7835900" y="4102100"/>
          <p14:tracePt t="217494" x="7867650" y="4102100"/>
          <p14:tracePt t="217511" x="7950200" y="4121150"/>
          <p14:tracePt t="217527" x="7988300" y="4127500"/>
          <p14:tracePt t="217544" x="8001000" y="4133850"/>
          <p14:tracePt t="217560" x="8007350" y="4133850"/>
          <p14:tracePt t="217600" x="8013700" y="4133850"/>
          <p14:tracePt t="217609" x="8026400" y="4133850"/>
          <p14:tracePt t="217617" x="8045450" y="4140200"/>
          <p14:tracePt t="217628" x="8058150" y="4140200"/>
          <p14:tracePt t="217645" x="8096250" y="4140200"/>
          <p14:tracePt t="217662" x="8147050" y="4152900"/>
          <p14:tracePt t="217664" x="8172450" y="4159250"/>
          <p14:tracePt t="217677" x="8191500" y="4159250"/>
          <p14:tracePt t="217696" x="8293100" y="4178300"/>
          <p14:tracePt t="217711" x="8331200" y="4178300"/>
          <p14:tracePt t="217728" x="8356600" y="4178300"/>
          <p14:tracePt t="217744" x="8362950" y="4178300"/>
          <p14:tracePt t="218673" x="0" y="0"/>
        </p14:tracePtLst>
        <p14:tracePtLst>
          <p14:tracePt t="221810" x="5816600" y="4051300"/>
          <p14:tracePt t="221905" x="5816600" y="4057650"/>
          <p14:tracePt t="221920" x="5822950" y="4089400"/>
          <p14:tracePt t="221934" x="5822950" y="4108450"/>
          <p14:tracePt t="221951" x="5835650" y="4159250"/>
          <p14:tracePt t="221963" x="5848350" y="4203700"/>
          <p14:tracePt t="221977" x="5867400" y="4267200"/>
          <p14:tracePt t="221992" x="5911850" y="4311650"/>
          <p14:tracePt t="222009" x="5975350" y="4356100"/>
          <p14:tracePt t="222026" x="6076950" y="4394200"/>
          <p14:tracePt t="222042" x="6210300" y="4425950"/>
          <p14:tracePt t="222059" x="6337300" y="4457700"/>
          <p14:tracePt t="222076" x="6445250" y="4470400"/>
          <p14:tracePt t="222092" x="6534150" y="4470400"/>
          <p14:tracePt t="222096" x="6565900" y="4470400"/>
          <p14:tracePt t="222109" x="6597650" y="4470400"/>
          <p14:tracePt t="222127" x="6654800" y="4438650"/>
          <p14:tracePt t="222143" x="6692900" y="4394200"/>
          <p14:tracePt t="222160" x="6724650" y="4343400"/>
          <p14:tracePt t="222176" x="6750050" y="4279900"/>
          <p14:tracePt t="222193" x="6762750" y="4235450"/>
          <p14:tracePt t="222209" x="6762750" y="4203700"/>
          <p14:tracePt t="222226" x="6762750" y="4171950"/>
          <p14:tracePt t="222242" x="6762750" y="4127500"/>
          <p14:tracePt t="222259" x="6750050" y="4108450"/>
          <p14:tracePt t="222276" x="6705600" y="4076700"/>
          <p14:tracePt t="222292" x="6635750" y="4032250"/>
          <p14:tracePt t="222296" x="6591300" y="4025900"/>
          <p14:tracePt t="222309" x="6534150" y="4019550"/>
          <p14:tracePt t="222326" x="6413500" y="3994150"/>
          <p14:tracePt t="222329" x="6381750" y="3994150"/>
          <p14:tracePt t="222343" x="6311900" y="3994150"/>
          <p14:tracePt t="222359" x="6267450" y="3994150"/>
          <p14:tracePt t="222376" x="6242050" y="4013200"/>
          <p14:tracePt t="222392" x="6223000" y="4019550"/>
          <p14:tracePt t="222409" x="6216650" y="4051300"/>
          <p14:tracePt t="222426" x="6216650" y="4076700"/>
          <p14:tracePt t="222443" x="6216650" y="4108450"/>
          <p14:tracePt t="222459" x="6223000" y="4165600"/>
          <p14:tracePt t="222476" x="6273800" y="4235450"/>
          <p14:tracePt t="222492" x="6369050" y="4305300"/>
          <p14:tracePt t="222509" x="6502400" y="4362450"/>
          <p14:tracePt t="222525" x="6654800" y="4400550"/>
          <p14:tracePt t="222528" x="6718300" y="4406900"/>
          <p14:tracePt t="222542" x="6775450" y="4406900"/>
          <p14:tracePt t="222559" x="6946900" y="4406900"/>
          <p14:tracePt t="222575" x="7023100" y="4375150"/>
          <p14:tracePt t="222592" x="7099300" y="4330700"/>
          <p14:tracePt t="222609" x="7150100" y="4279900"/>
          <p14:tracePt t="222626" x="7175500" y="4222750"/>
          <p14:tracePt t="222642" x="7181850" y="4184650"/>
          <p14:tracePt t="222659" x="7181850" y="4152900"/>
          <p14:tracePt t="222675" x="7181850" y="4108450"/>
          <p14:tracePt t="222692" x="7150100" y="4076700"/>
          <p14:tracePt t="222709" x="7086600" y="4044950"/>
          <p14:tracePt t="222727" x="6978650" y="4000500"/>
          <p14:tracePt t="222729" x="6908800" y="3994150"/>
          <p14:tracePt t="222742" x="6858000" y="3987800"/>
          <p14:tracePt t="222759" x="6718300" y="3981450"/>
          <p14:tracePt t="222775" x="6610350" y="3981450"/>
          <p14:tracePt t="222792" x="6540500" y="4000500"/>
          <p14:tracePt t="222809" x="6477000" y="4038600"/>
          <p14:tracePt t="222825" x="6419850" y="4076700"/>
          <p14:tracePt t="222842" x="6381750" y="4127500"/>
          <p14:tracePt t="222859" x="6356350" y="4152900"/>
          <p14:tracePt t="222876" x="6350000" y="4184650"/>
          <p14:tracePt t="222893" x="6350000" y="4222750"/>
          <p14:tracePt t="222896" x="6350000" y="4248150"/>
          <p14:tracePt t="222910" x="6362700" y="4260850"/>
          <p14:tracePt t="222927" x="6445250" y="4318000"/>
          <p14:tracePt t="222943" x="6546850" y="4349750"/>
          <p14:tracePt t="222960" x="6667500" y="4375150"/>
          <p14:tracePt t="222976" x="6813550" y="4381500"/>
          <p14:tracePt t="222993" x="6997700" y="4375150"/>
          <p14:tracePt t="223009" x="7118350" y="4356100"/>
          <p14:tracePt t="223025" x="7181850" y="4305300"/>
          <p14:tracePt t="223042" x="7200900" y="4260850"/>
          <p14:tracePt t="223059" x="7200900" y="4216400"/>
          <p14:tracePt t="223075" x="7162800" y="4152900"/>
          <p14:tracePt t="223092" x="7086600" y="4095750"/>
          <p14:tracePt t="223095" x="7023100" y="4070350"/>
          <p14:tracePt t="223109" x="6934200" y="4044950"/>
          <p14:tracePt t="223127" x="6737350" y="3987800"/>
          <p14:tracePt t="223129" x="6635750" y="3975100"/>
          <p14:tracePt t="223143" x="6464300" y="3962400"/>
          <p14:tracePt t="223160" x="6356350" y="3962400"/>
          <p14:tracePt t="223176" x="6292850" y="3962400"/>
          <p14:tracePt t="223193" x="6261100" y="3987800"/>
          <p14:tracePt t="223210" x="6242050" y="4013200"/>
          <p14:tracePt t="223225" x="6229350" y="4044950"/>
          <p14:tracePt t="223243" x="6229350" y="4070350"/>
          <p14:tracePt t="223259" x="6229350" y="4108450"/>
          <p14:tracePt t="223275" x="6235700" y="4146550"/>
          <p14:tracePt t="223292" x="6280150" y="4191000"/>
          <p14:tracePt t="223296" x="6318250" y="4222750"/>
          <p14:tracePt t="223309" x="6369050" y="4248150"/>
          <p14:tracePt t="223325" x="6527800" y="4286250"/>
          <p14:tracePt t="223328" x="6623050" y="4305300"/>
          <p14:tracePt t="223342" x="6724650" y="4318000"/>
          <p14:tracePt t="223359" x="7035800" y="4324350"/>
          <p14:tracePt t="223375" x="7181850" y="4286250"/>
          <p14:tracePt t="223393" x="7258050" y="4241800"/>
          <p14:tracePt t="223410" x="7283450" y="4203700"/>
          <p14:tracePt t="223426" x="7283450" y="4152900"/>
          <p14:tracePt t="223442" x="7270750" y="4089400"/>
          <p14:tracePt t="223459" x="7239000" y="4038600"/>
          <p14:tracePt t="223475" x="7175500" y="4000500"/>
          <p14:tracePt t="223493" x="7080250" y="3975100"/>
          <p14:tracePt t="223496" x="7035800" y="3962400"/>
          <p14:tracePt t="223509" x="6991350" y="3956050"/>
          <p14:tracePt t="223525" x="6915150" y="3949700"/>
          <p14:tracePt t="223528" x="6864350" y="3949700"/>
          <p14:tracePt t="223542" x="6807200" y="3949700"/>
          <p14:tracePt t="223559" x="6635750" y="3968750"/>
          <p14:tracePt t="223575" x="6534150" y="3994150"/>
          <p14:tracePt t="223592" x="6438900" y="4038600"/>
          <p14:tracePt t="223608" x="6394450" y="4076700"/>
          <p14:tracePt t="223625" x="6381750" y="4114800"/>
          <p14:tracePt t="223642" x="6381750" y="4140200"/>
          <p14:tracePt t="223659" x="6381750" y="4178300"/>
          <p14:tracePt t="223675" x="6400800" y="4210050"/>
          <p14:tracePt t="223692" x="6432550" y="4235450"/>
          <p14:tracePt t="223709" x="6483350" y="4254500"/>
          <p14:tracePt t="223725" x="6553200" y="4267200"/>
          <p14:tracePt t="223728" x="6597650" y="4267200"/>
          <p14:tracePt t="223742" x="6642100" y="4267200"/>
          <p14:tracePt t="223759" x="6762750" y="4248150"/>
          <p14:tracePt t="223775" x="6807200" y="4210050"/>
          <p14:tracePt t="223792" x="6832600" y="4152900"/>
          <p14:tracePt t="223808" x="6832600" y="4095750"/>
          <p14:tracePt t="223825" x="6800850" y="4025900"/>
          <p14:tracePt t="223842" x="6743700" y="3975100"/>
          <p14:tracePt t="223858" x="6642100" y="3943350"/>
          <p14:tracePt t="223875" x="6521450" y="3917950"/>
          <p14:tracePt t="223892" x="6394450" y="3917950"/>
          <p14:tracePt t="223909" x="6273800" y="3943350"/>
          <p14:tracePt t="223925" x="6191250" y="4000500"/>
          <p14:tracePt t="223929" x="6159500" y="4019550"/>
          <p14:tracePt t="223942" x="6153150" y="4032250"/>
          <p14:tracePt t="223960" x="6140450" y="4070350"/>
          <p14:tracePt t="223976" x="6140450" y="4089400"/>
          <p14:tracePt t="223992" x="6140450" y="4108450"/>
          <p14:tracePt t="224009" x="6178550" y="4133850"/>
          <p14:tracePt t="224025" x="6261100" y="4159250"/>
          <p14:tracePt t="224042" x="6388100" y="4178300"/>
          <p14:tracePt t="224058" x="6559550" y="4191000"/>
          <p14:tracePt t="224075" x="6711950" y="4184650"/>
          <p14:tracePt t="224092" x="6800850" y="4146550"/>
          <p14:tracePt t="224108" x="6838950" y="4108450"/>
          <p14:tracePt t="224125" x="6845300" y="4083050"/>
          <p14:tracePt t="224131" x="6845300" y="4064000"/>
          <p14:tracePt t="224143" x="6838950" y="4025900"/>
          <p14:tracePt t="224160" x="6807200" y="4000500"/>
          <p14:tracePt t="224176" x="6737350" y="3981450"/>
          <p14:tracePt t="224193" x="6642100" y="3962400"/>
          <p14:tracePt t="224209" x="6572250" y="3962400"/>
          <p14:tracePt t="224226" x="6502400" y="3981450"/>
          <p14:tracePt t="224242" x="6464300" y="4019550"/>
          <p14:tracePt t="224260" x="6445250" y="4051300"/>
          <p14:tracePt t="224263" x="6438900" y="4070350"/>
          <p14:tracePt t="224275" x="6438900" y="4083050"/>
          <p14:tracePt t="224292" x="6445250" y="4121150"/>
          <p14:tracePt t="224308" x="6477000" y="4146550"/>
          <p14:tracePt t="224325" x="6540500" y="4171950"/>
          <p14:tracePt t="224342" x="6616700" y="4184650"/>
          <p14:tracePt t="224344" x="6673850" y="4197350"/>
          <p14:tracePt t="224359" x="6692900" y="4197350"/>
          <p14:tracePt t="224375" x="6813550" y="4184650"/>
          <p14:tracePt t="224392" x="6858000" y="4159250"/>
          <p14:tracePt t="224409" x="6870700" y="4121150"/>
          <p14:tracePt t="224426" x="6877050" y="4083050"/>
          <p14:tracePt t="224442" x="6877050" y="4044950"/>
          <p14:tracePt t="224458" x="6858000" y="4013200"/>
          <p14:tracePt t="224476" x="6813550" y="3987800"/>
          <p14:tracePt t="224491" x="6743700" y="3968750"/>
          <p14:tracePt t="224508" x="6667500" y="3968750"/>
          <p14:tracePt t="224525" x="6591300" y="3987800"/>
          <p14:tracePt t="224542" x="6534150" y="4025900"/>
          <p14:tracePt t="224543" x="6515100" y="4057650"/>
          <p14:tracePt t="224559" x="6502400" y="4083050"/>
          <p14:tracePt t="224575" x="6496050" y="4133850"/>
          <p14:tracePt t="224592" x="6496050" y="4171950"/>
          <p14:tracePt t="224608" x="6521450" y="4197350"/>
          <p14:tracePt t="224625" x="6565900" y="4222750"/>
          <p14:tracePt t="224642" x="6648450" y="4235450"/>
          <p14:tracePt t="224659" x="6711950" y="4241800"/>
          <p14:tracePt t="224676" x="6781800" y="4241800"/>
          <p14:tracePt t="224692" x="6858000" y="4235450"/>
          <p14:tracePt t="224695" x="6883400" y="4222750"/>
          <p14:tracePt t="224708" x="6896100" y="4210050"/>
          <p14:tracePt t="224725" x="6927850" y="4178300"/>
          <p14:tracePt t="224741" x="6946900" y="4146550"/>
          <p14:tracePt t="224744" x="6946900" y="4133850"/>
          <p14:tracePt t="224758" x="6946900" y="4127500"/>
          <p14:tracePt t="224775" x="6946900" y="4095750"/>
          <p14:tracePt t="224791" x="6915150" y="4076700"/>
          <p14:tracePt t="224808" x="6858000" y="4064000"/>
          <p14:tracePt t="224825" x="6781800" y="4064000"/>
          <p14:tracePt t="224841" x="6680200" y="4070350"/>
          <p14:tracePt t="224858" x="6616700" y="4108450"/>
          <p14:tracePt t="224875" x="6597650" y="4133850"/>
          <p14:tracePt t="224909" x="6597650" y="4146550"/>
          <p14:tracePt t="224925" x="6610350" y="4159250"/>
          <p14:tracePt t="224928" x="6629400" y="4171950"/>
          <p14:tracePt t="224941" x="6667500" y="4178300"/>
          <p14:tracePt t="224958" x="6756400" y="4203700"/>
          <p14:tracePt t="224975" x="6826250" y="4203700"/>
          <p14:tracePt t="224992" x="6851650" y="4197350"/>
          <p14:tracePt t="225008" x="6858000" y="4178300"/>
          <p14:tracePt t="225025" x="6858000" y="4140200"/>
          <p14:tracePt t="225041" x="6845300" y="4089400"/>
          <p14:tracePt t="225058" x="6813550" y="4044950"/>
          <p14:tracePt t="225075" x="6756400" y="4006850"/>
          <p14:tracePt t="225091" x="6705600" y="3987800"/>
          <p14:tracePt t="225108" x="6673850" y="3981450"/>
          <p14:tracePt t="225126" x="6635750" y="3987800"/>
          <p14:tracePt t="225128" x="6616700" y="4000500"/>
          <p14:tracePt t="225142" x="6610350" y="4019550"/>
          <p14:tracePt t="225159" x="6591300" y="4089400"/>
          <p14:tracePt t="225176" x="6591300" y="4121150"/>
          <p14:tracePt t="225191" x="6597650" y="4159250"/>
          <p14:tracePt t="225209" x="6642100" y="4184650"/>
          <p14:tracePt t="225225" x="6743700" y="4203700"/>
          <p14:tracePt t="225242" x="6864350" y="4222750"/>
          <p14:tracePt t="225258" x="6972300" y="4222750"/>
          <p14:tracePt t="225275" x="7029450" y="4203700"/>
          <p14:tracePt t="225291" x="7048500" y="4178300"/>
          <p14:tracePt t="225308" x="7054850" y="4152900"/>
          <p14:tracePt t="225312" x="7054850" y="4127500"/>
          <p14:tracePt t="225325" x="7048500" y="4108450"/>
          <p14:tracePt t="225341" x="7023100" y="4070350"/>
          <p14:tracePt t="225343" x="6997700" y="4051300"/>
          <p14:tracePt t="225358" x="6953250" y="4032250"/>
          <p14:tracePt t="225375" x="6762750" y="3975100"/>
          <p14:tracePt t="225392" x="6673850" y="3962400"/>
          <p14:tracePt t="225409" x="6610350" y="3975100"/>
          <p14:tracePt t="225425" x="6597650" y="3994150"/>
          <p14:tracePt t="225441" x="6591300" y="4019550"/>
          <p14:tracePt t="225458" x="6604000" y="4070350"/>
          <p14:tracePt t="225474" x="6648450" y="4108450"/>
          <p14:tracePt t="225491" x="6718300" y="4140200"/>
          <p14:tracePt t="225508" x="6832600" y="4171950"/>
          <p14:tracePt t="225524" x="6940550" y="4178300"/>
          <p14:tracePt t="225541" x="7035800" y="4178300"/>
          <p14:tracePt t="225558" x="7073900" y="4159250"/>
          <p14:tracePt t="225559" x="7086600" y="4146550"/>
          <p14:tracePt t="225575" x="7092950" y="4133850"/>
          <p14:tracePt t="225591" x="7092950" y="4102100"/>
          <p14:tracePt t="225608" x="7073900" y="4076700"/>
          <p14:tracePt t="225625" x="7035800" y="4051300"/>
          <p14:tracePt t="225642" x="6965950" y="4032250"/>
          <p14:tracePt t="225659" x="6921500" y="4032250"/>
          <p14:tracePt t="225675" x="6870700" y="4051300"/>
          <p14:tracePt t="225692" x="6845300" y="4083050"/>
          <p14:tracePt t="225696" x="6838950" y="4095750"/>
          <p14:tracePt t="225708" x="6838950" y="4108450"/>
          <p14:tracePt t="225725" x="6845300" y="4152900"/>
          <p14:tracePt t="225727" x="6858000" y="4165600"/>
          <p14:tracePt t="225741" x="6883400" y="4178300"/>
          <p14:tracePt t="225760" x="6991350" y="4222750"/>
          <p14:tracePt t="225775" x="7067550" y="4235450"/>
          <p14:tracePt t="225791" x="7118350" y="4248150"/>
          <p14:tracePt t="225808" x="7162800" y="4241800"/>
          <p14:tracePt t="225825" x="7175500" y="4216400"/>
          <p14:tracePt t="225841" x="7181850" y="4184650"/>
          <p14:tracePt t="225858" x="7175500" y="4133850"/>
          <p14:tracePt t="225875" x="7156450" y="4095750"/>
          <p14:tracePt t="225891" x="7112000" y="4057650"/>
          <p14:tracePt t="225908" x="7035800" y="4032250"/>
          <p14:tracePt t="225924" x="6978650" y="4019550"/>
          <p14:tracePt t="225941" x="6927850" y="4025900"/>
          <p14:tracePt t="225943" x="6908800" y="4044950"/>
          <p14:tracePt t="225958" x="6889750" y="4064000"/>
          <p14:tracePt t="225975" x="6877050" y="4127500"/>
          <p14:tracePt t="225991" x="6877050" y="4159250"/>
          <p14:tracePt t="226008" x="6896100" y="4191000"/>
          <p14:tracePt t="226024" x="6934200" y="4210050"/>
          <p14:tracePt t="226041" x="7004050" y="4222750"/>
          <p14:tracePt t="226058" x="7099300" y="4222750"/>
          <p14:tracePt t="226074" x="7219950" y="4216400"/>
          <p14:tracePt t="226091" x="7289800" y="4171950"/>
          <p14:tracePt t="226108" x="7321550" y="4140200"/>
          <p14:tracePt t="226124" x="7321550" y="4108450"/>
          <p14:tracePt t="226128" x="7321550" y="4089400"/>
          <p14:tracePt t="226141" x="7321550" y="4070350"/>
          <p14:tracePt t="226145" x="7308850" y="4051300"/>
          <p14:tracePt t="226159" x="7296150" y="4038600"/>
          <p14:tracePt t="226175" x="7239000" y="4013200"/>
          <p14:tracePt t="226192" x="7194550" y="4006850"/>
          <p14:tracePt t="226208" x="7137400" y="4013200"/>
          <p14:tracePt t="226225" x="7105650" y="4044950"/>
          <p14:tracePt t="226241" x="7092950" y="4083050"/>
          <p14:tracePt t="226258" x="7092950" y="4114800"/>
          <p14:tracePt t="226274" x="7105650" y="4146550"/>
          <p14:tracePt t="226291" x="7150100" y="4178300"/>
          <p14:tracePt t="226308" x="7226300" y="4210050"/>
          <p14:tracePt t="226324" x="7327900" y="4216400"/>
          <p14:tracePt t="226341" x="7435850" y="4216400"/>
          <p14:tracePt t="226344" x="7473950" y="4203700"/>
          <p14:tracePt t="226358" x="7486650" y="4191000"/>
          <p14:tracePt t="226375" x="7512050" y="4140200"/>
          <p14:tracePt t="226392" x="7505700" y="4102100"/>
          <p14:tracePt t="226522" x="6997700" y="4057650"/>
          <p14:tracePt t="226529" x="6997700" y="4070350"/>
          <p14:tracePt t="226541" x="6997700" y="4095750"/>
          <p14:tracePt t="226558" x="7029450" y="4140200"/>
          <p14:tracePt t="226560" x="7048500" y="4159250"/>
          <p14:tracePt t="226574" x="7086600" y="4184650"/>
          <p14:tracePt t="226591" x="7245350" y="4229100"/>
          <p14:tracePt t="226607" x="7340600" y="4235450"/>
          <p14:tracePt t="226624" x="7423150" y="4235450"/>
          <p14:tracePt t="226641" x="7435850" y="4216400"/>
          <p14:tracePt t="226658" x="7442200" y="4165600"/>
          <p14:tracePt t="226674" x="7423150" y="4095750"/>
          <p14:tracePt t="226691" x="7378700" y="4019550"/>
          <p14:tracePt t="226708" x="7302500" y="3949700"/>
          <p14:tracePt t="226724" x="7207250" y="3892550"/>
          <p14:tracePt t="226741" x="7143750" y="3879850"/>
          <p14:tracePt t="226744" x="7131050" y="3879850"/>
          <p14:tracePt t="226757" x="7124700" y="3879850"/>
          <p14:tracePt t="226774" x="7105650" y="3879850"/>
          <p14:tracePt t="226776" x="7099300" y="3892550"/>
          <p14:tracePt t="226791" x="7086600" y="3930650"/>
          <p14:tracePt t="226808" x="7080250" y="3962400"/>
          <p14:tracePt t="226824" x="7067550" y="4013200"/>
          <p14:tracePt t="226841" x="7067550" y="4038600"/>
          <p14:tracePt t="226857" x="7067550" y="4064000"/>
          <p14:tracePt t="226874" x="7073900" y="4095750"/>
          <p14:tracePt t="226891" x="7092950" y="4114800"/>
          <p14:tracePt t="226908" x="7131050" y="4133850"/>
          <p14:tracePt t="226925" x="7188200" y="4146550"/>
          <p14:tracePt t="226928" x="7207250" y="4146550"/>
          <p14:tracePt t="226941" x="7239000" y="4146550"/>
          <p14:tracePt t="226958" x="7283450" y="4146550"/>
          <p14:tracePt t="226961" x="7296150" y="4140200"/>
          <p14:tracePt t="226974" x="7302500" y="4133850"/>
          <p14:tracePt t="226991" x="7308850" y="4108450"/>
          <p14:tracePt t="227007" x="7308850" y="4070350"/>
          <p14:tracePt t="227024" x="7296150" y="4057650"/>
          <p14:tracePt t="227041" x="7270750" y="4038600"/>
          <p14:tracePt t="227057" x="7226300" y="4025900"/>
          <p14:tracePt t="227074" x="7194550" y="4025900"/>
          <p14:tracePt t="227091" x="7162800" y="4051300"/>
          <p14:tracePt t="227107" x="7156450" y="4076700"/>
          <p14:tracePt t="227124" x="7156450" y="4095750"/>
          <p14:tracePt t="227127" x="7156450" y="4121150"/>
          <p14:tracePt t="227141" x="7169150" y="4133850"/>
          <p14:tracePt t="227160" x="7232650" y="4178300"/>
          <p14:tracePt t="227162" x="7277100" y="4184650"/>
          <p14:tracePt t="227176" x="7366000" y="4197350"/>
          <p14:tracePt t="227191" x="7416800" y="4197350"/>
          <p14:tracePt t="227208" x="7442200" y="4197350"/>
          <p14:tracePt t="227225" x="7454900" y="4191000"/>
          <p14:tracePt t="227241" x="7454900" y="4146550"/>
          <p14:tracePt t="227257" x="7435850" y="4114800"/>
          <p14:tracePt t="227274" x="7416800" y="4076700"/>
          <p14:tracePt t="227291" x="7372350" y="4044950"/>
          <p14:tracePt t="227307" x="7334250" y="4019550"/>
          <p14:tracePt t="227324" x="7302500" y="4019550"/>
          <p14:tracePt t="227341" x="7277100" y="4025900"/>
          <p14:tracePt t="227357" x="7264400" y="4057650"/>
          <p14:tracePt t="227360" x="7264400" y="4064000"/>
          <p14:tracePt t="227374" x="7264400" y="4083050"/>
          <p14:tracePt t="227392" x="7264400" y="4121150"/>
          <p14:tracePt t="227408" x="7283450" y="4152900"/>
          <p14:tracePt t="227425" x="7327900" y="4165600"/>
          <p14:tracePt t="227441" x="7385050" y="4178300"/>
          <p14:tracePt t="227458" x="7435850" y="4191000"/>
          <p14:tracePt t="227475" x="7480300" y="4191000"/>
          <p14:tracePt t="227491" x="7505700" y="4171950"/>
          <p14:tracePt t="227508" x="7518400" y="4152900"/>
          <p14:tracePt t="227524" x="7518400" y="4140200"/>
          <p14:tracePt t="227528" x="7518400" y="4133850"/>
          <p14:tracePt t="227541" x="7518400" y="4121150"/>
          <p14:tracePt t="227557" x="7505700" y="4102100"/>
          <p14:tracePt t="227560" x="7486650" y="4095750"/>
          <p14:tracePt t="227574" x="7461250" y="4083050"/>
          <p14:tracePt t="227591" x="7385050" y="4076700"/>
          <p14:tracePt t="227607" x="7321550" y="4095750"/>
          <p14:tracePt t="227624" x="7302500" y="4127500"/>
          <p14:tracePt t="227641" x="7296150" y="4140200"/>
          <p14:tracePt t="227658" x="7296150" y="4152900"/>
          <p14:tracePt t="227675" x="7296150" y="4165600"/>
          <p14:tracePt t="227691" x="7302500" y="4178300"/>
          <p14:tracePt t="227708" x="7334250" y="4184650"/>
          <p14:tracePt t="227712" x="7359650" y="4191000"/>
          <p14:tracePt t="227724" x="7378700" y="4191000"/>
          <p14:tracePt t="227740" x="7429500" y="4191000"/>
          <p14:tracePt t="227758" x="7448550" y="4171950"/>
          <p14:tracePt t="227761" x="7454900" y="4165600"/>
          <p14:tracePt t="227774" x="7461250" y="4146550"/>
          <p14:tracePt t="227791" x="7461250" y="4108450"/>
          <p14:tracePt t="227807" x="7461250" y="4095750"/>
          <p14:tracePt t="227824" x="7461250" y="4083050"/>
          <p14:tracePt t="228071" x="7461250" y="4076700"/>
          <p14:tracePt t="228079" x="7442200" y="4076700"/>
          <p14:tracePt t="228090" x="7404100" y="4076700"/>
          <p14:tracePt t="228107" x="7270750" y="4076700"/>
          <p14:tracePt t="228124" x="7112000" y="4076700"/>
          <p14:tracePt t="228141" x="6991350" y="4102100"/>
          <p14:tracePt t="228157" x="6934200" y="4121150"/>
          <p14:tracePt t="228174" x="6915150" y="4133850"/>
          <p14:tracePt t="228190" x="6915150" y="4140200"/>
          <p14:tracePt t="228231" x="6915150" y="4152900"/>
          <p14:tracePt t="228240" x="6927850" y="4159250"/>
          <p14:tracePt t="228248" x="6965950" y="4171950"/>
          <p14:tracePt t="228257" x="7016750" y="4178300"/>
          <p14:tracePt t="228274" x="7143750" y="4184650"/>
          <p14:tracePt t="228290" x="7296150" y="4184650"/>
          <p14:tracePt t="228307" x="7378700" y="4184650"/>
          <p14:tracePt t="228324" x="7416800" y="4184650"/>
          <p14:tracePt t="228536" x="0" y="0"/>
        </p14:tracePtLst>
        <p14:tracePtLst>
          <p14:tracePt t="230366" x="990600" y="5099050"/>
          <p14:tracePt t="230514" x="1022350" y="5099050"/>
          <p14:tracePt t="230538" x="1225550" y="5099050"/>
          <p14:tracePt t="230550" x="1358900" y="5118100"/>
          <p14:tracePt t="230553" x="1504950" y="5143500"/>
          <p14:tracePt t="230566" x="1631950" y="5168900"/>
          <p14:tracePt t="230580" x="1809750" y="5194300"/>
          <p14:tracePt t="230590" x="1854200" y="5194300"/>
          <p14:tracePt t="230592" x="1885950" y="5194300"/>
          <p14:tracePt t="230606" x="1905000" y="5194300"/>
          <p14:tracePt t="230623" x="1917700" y="5194300"/>
          <p14:tracePt t="230708" x="1924050" y="5194300"/>
          <p14:tracePt t="230725" x="1930400" y="5194300"/>
          <p14:tracePt t="230741" x="1943100" y="5194300"/>
          <p14:tracePt t="230757" x="1968500" y="5207000"/>
          <p14:tracePt t="230762" x="1974850" y="5207000"/>
          <p14:tracePt t="230774" x="1987550" y="5213350"/>
          <p14:tracePt t="230789" x="2006600" y="5213350"/>
          <p14:tracePt t="230806" x="2019300" y="5213350"/>
          <p14:tracePt t="230809" x="2038350" y="5213350"/>
          <p14:tracePt t="230823" x="2076450" y="5213350"/>
          <p14:tracePt t="230839" x="2127250" y="5213350"/>
          <p14:tracePt t="230856" x="2222500" y="5213350"/>
          <p14:tracePt t="230873" x="2349500" y="5213350"/>
          <p14:tracePt t="230889" x="2508250" y="5213350"/>
          <p14:tracePt t="230906" x="2654300" y="5213350"/>
          <p14:tracePt t="230923" x="2749550" y="5213350"/>
          <p14:tracePt t="230940" x="2806700" y="5213350"/>
          <p14:tracePt t="230956" x="2825750" y="5213350"/>
          <p14:tracePt t="230959" x="2832100" y="5213350"/>
          <p14:tracePt t="230973" x="2844800" y="5213350"/>
          <p14:tracePt t="230989" x="2876550" y="5213350"/>
          <p14:tracePt t="231007" x="2952750" y="5213350"/>
          <p14:tracePt t="231023" x="2997200" y="5213350"/>
          <p14:tracePt t="231040" x="3009900" y="5213350"/>
          <p14:tracePt t="231056" x="3016250" y="5213350"/>
          <p14:tracePt t="231080" x="3022600" y="5213350"/>
          <p14:tracePt t="231098" x="3028950" y="5213350"/>
          <p14:tracePt t="231273" x="3022600" y="5213350"/>
          <p14:tracePt t="231290" x="2946400" y="5213350"/>
          <p14:tracePt t="231308" x="2825750" y="5213350"/>
          <p14:tracePt t="231313" x="2755900" y="5213350"/>
          <p14:tracePt t="231319" x="2667000" y="5213350"/>
          <p14:tracePt t="231331" x="2584450" y="5213350"/>
          <p14:tracePt t="231340" x="2514600" y="5213350"/>
          <p14:tracePt t="231356" x="2381250" y="5213350"/>
          <p14:tracePt t="231360" x="2343150" y="5213350"/>
          <p14:tracePt t="231373" x="2317750" y="5213350"/>
          <p14:tracePt t="231389" x="2292350" y="5213350"/>
          <p14:tracePt t="231407" x="2286000" y="5213350"/>
          <p14:tracePt t="231482" x="2292350" y="5207000"/>
          <p14:tracePt t="231496" x="2336800" y="5200650"/>
          <p14:tracePt t="231507" x="2387600" y="5200650"/>
          <p14:tracePt t="231523" x="2552700" y="5200650"/>
          <p14:tracePt t="231539" x="2762250" y="5200650"/>
          <p14:tracePt t="231556" x="2946400" y="5200650"/>
          <p14:tracePt t="231572" x="3060700" y="5200650"/>
          <p14:tracePt t="231589" x="3098800" y="5200650"/>
          <p14:tracePt t="231606" x="3117850" y="5200650"/>
          <p14:tracePt t="231667" x="3098800" y="5200650"/>
          <p14:tracePt t="231678" x="3067050" y="5200650"/>
          <p14:tracePt t="231691" x="2990850" y="5200650"/>
          <p14:tracePt t="231708" x="2921000" y="5200650"/>
          <p14:tracePt t="231712" x="2908300" y="5200650"/>
          <p14:tracePt t="231723" x="2901950" y="5200650"/>
          <p14:tracePt t="231739" x="2895600" y="5200650"/>
          <p14:tracePt t="231793" x="2901950" y="5200650"/>
          <p14:tracePt t="231803" x="2933700" y="5200650"/>
          <p14:tracePt t="231818" x="3048000" y="5200650"/>
          <p14:tracePt t="231832" x="3130550" y="5200650"/>
          <p14:tracePt t="231839" x="3333750" y="5200650"/>
          <p14:tracePt t="231856" x="3556000" y="5213350"/>
          <p14:tracePt t="231872" x="3740150" y="5226050"/>
          <p14:tracePt t="231889" x="3854450" y="5226050"/>
          <p14:tracePt t="231906" x="3892550" y="5226050"/>
          <p14:tracePt t="231923" x="3911600" y="5226050"/>
          <p14:tracePt t="231956" x="3924300" y="5226050"/>
          <p14:tracePt t="231972" x="3930650" y="5226050"/>
          <p14:tracePt t="231990" x="3943350" y="5226050"/>
          <p14:tracePt t="232006" x="3975100" y="5219700"/>
          <p14:tracePt t="232009" x="3987800" y="5207000"/>
          <p14:tracePt t="232024" x="4006850" y="5187950"/>
          <p14:tracePt t="232039" x="4025900" y="5162550"/>
          <p14:tracePt t="232056" x="4044950" y="5137150"/>
          <p14:tracePt t="232072" x="4070350" y="5105400"/>
          <p14:tracePt t="232089" x="4083050" y="5067300"/>
          <p14:tracePt t="232106" x="4083050" y="5054600"/>
          <p14:tracePt t="232122" x="4083050" y="5035550"/>
          <p14:tracePt t="232139" x="4083050" y="5010150"/>
          <p14:tracePt t="232156" x="4057650" y="4978400"/>
          <p14:tracePt t="232173" x="3994150" y="4940300"/>
          <p14:tracePt t="232175" x="3962400" y="4927600"/>
          <p14:tracePt t="232189" x="3924300" y="4921250"/>
          <p14:tracePt t="232206" x="3867150" y="4914900"/>
          <p14:tracePt t="232222" x="3816350" y="4914900"/>
          <p14:tracePt t="232239" x="3784600" y="4914900"/>
          <p14:tracePt t="232256" x="3765550" y="4914900"/>
          <p14:tracePt t="232272" x="3752850" y="4927600"/>
          <p14:tracePt t="232289" x="3740150" y="4940300"/>
          <p14:tracePt t="232305" x="3740150" y="4953000"/>
          <p14:tracePt t="232322" x="3740150" y="4965700"/>
          <p14:tracePt t="232339" x="3746500" y="4991100"/>
          <p14:tracePt t="232355" x="3759200" y="5003800"/>
          <p14:tracePt t="232372" x="3797300" y="5022850"/>
          <p14:tracePt t="232389" x="3835400" y="5035550"/>
          <p14:tracePt t="232405" x="3860800" y="5035550"/>
          <p14:tracePt t="232408" x="3879850" y="5035550"/>
          <p14:tracePt t="232423" x="3898900" y="5035550"/>
          <p14:tracePt t="232439" x="3911600" y="5035550"/>
          <p14:tracePt t="232456" x="3917950" y="5035550"/>
          <p14:tracePt t="234168" x="0" y="0"/>
        </p14:tracePtLst>
        <p14:tracePtLst>
          <p14:tracePt t="235938" x="4521200" y="5124450"/>
          <p14:tracePt t="235972" x="4533900" y="5124450"/>
          <p14:tracePt t="235987" x="4559300" y="5124450"/>
          <p14:tracePt t="236000" x="4603750" y="5124450"/>
          <p14:tracePt t="236011" x="4629150" y="5124450"/>
          <p14:tracePt t="236021" x="4673600" y="5124450"/>
          <p14:tracePt t="236039" x="4775200" y="5124450"/>
          <p14:tracePt t="236055" x="4997450" y="5124450"/>
          <p14:tracePt t="236071" x="5187950" y="5124450"/>
          <p14:tracePt t="236088" x="5422900" y="5130800"/>
          <p14:tracePt t="236104" x="5645150" y="5137150"/>
          <p14:tracePt t="236121" x="5880100" y="5137150"/>
          <p14:tracePt t="236138" x="6057900" y="5137150"/>
          <p14:tracePt t="236154" x="6159500" y="5137150"/>
          <p14:tracePt t="236171" x="6191250" y="5137150"/>
          <p14:tracePt t="236304" x="6178550" y="5137150"/>
          <p14:tracePt t="236316" x="6146800" y="5137150"/>
          <p14:tracePt t="236330" x="6045200" y="5137150"/>
          <p14:tracePt t="236337" x="5981700" y="5137150"/>
          <p14:tracePt t="236354" x="5822950" y="5137150"/>
          <p14:tracePt t="236371" x="5670550" y="5137150"/>
          <p14:tracePt t="236388" x="5562600" y="5137150"/>
          <p14:tracePt t="236404" x="5505450" y="5149850"/>
          <p14:tracePt t="236409" x="5486400" y="5149850"/>
          <p14:tracePt t="236528" x="5518150" y="5149850"/>
          <p14:tracePt t="236535" x="5556250" y="5149850"/>
          <p14:tracePt t="236543" x="5607050" y="5149850"/>
          <p14:tracePt t="236554" x="5664200" y="5149850"/>
          <p14:tracePt t="236571" x="5797550" y="5149850"/>
          <p14:tracePt t="236587" x="5969000" y="5149850"/>
          <p14:tracePt t="236604" x="6127750" y="5149850"/>
          <p14:tracePt t="236621" x="6273800" y="5149850"/>
          <p14:tracePt t="236637" x="6407150" y="5162550"/>
          <p14:tracePt t="236639" x="6438900" y="5162550"/>
          <p14:tracePt t="236654" x="6464300" y="5168900"/>
          <p14:tracePt t="236671" x="6496050" y="5168900"/>
          <p14:tracePt t="236687" x="6502400" y="5168900"/>
          <p14:tracePt t="236704" x="6508750" y="5175250"/>
          <p14:tracePt t="236757" x="6508750" y="5181600"/>
          <p14:tracePt t="236772" x="6489700" y="5181600"/>
          <p14:tracePt t="236785" x="6426200" y="5181600"/>
          <p14:tracePt t="236801" x="6337300" y="5181600"/>
          <p14:tracePt t="236814" x="6292850" y="5181600"/>
          <p14:tracePt t="236821" x="6248400" y="5181600"/>
          <p14:tracePt t="236838" x="6210300" y="5181600"/>
          <p14:tracePt t="236854" x="6197600" y="5181600"/>
          <p14:tracePt t="236915" x="6210300" y="5181600"/>
          <p14:tracePt t="236928" x="6267450" y="5181600"/>
          <p14:tracePt t="236941" x="6318250" y="5181600"/>
          <p14:tracePt t="236956" x="6426200" y="5181600"/>
          <p14:tracePt t="236960" x="6477000" y="5181600"/>
          <p14:tracePt t="236972" x="6534150" y="5181600"/>
          <p14:tracePt t="236988" x="6616700" y="5181600"/>
          <p14:tracePt t="237004" x="6667500" y="5181600"/>
          <p14:tracePt t="237008" x="6680200" y="5181600"/>
          <p14:tracePt t="237721" x="0" y="0"/>
        </p14:tracePtLst>
        <p14:tracePtLst>
          <p14:tracePt t="238162" x="7454900" y="5194300"/>
          <p14:tracePt t="238238" x="7473950" y="5194300"/>
          <p14:tracePt t="238256" x="7531100" y="5194300"/>
          <p14:tracePt t="238260" x="7581900" y="5194300"/>
          <p14:tracePt t="238277" x="7734300" y="5194300"/>
          <p14:tracePt t="238287" x="7931150" y="5194300"/>
          <p14:tracePt t="238304" x="8159750" y="5194300"/>
          <p14:tracePt t="238320" x="8382000" y="5194300"/>
          <p14:tracePt t="238338" x="8604250" y="5194300"/>
          <p14:tracePt t="238354" x="8782050" y="5194300"/>
          <p14:tracePt t="238370" x="8947150" y="5194300"/>
          <p14:tracePt t="238387" x="9036050" y="5194300"/>
          <p14:tracePt t="238404" x="9055100" y="5194300"/>
          <p14:tracePt t="238420" x="9061450" y="5194300"/>
          <p14:tracePt t="238481" x="9048750" y="5194300"/>
          <p14:tracePt t="238493" x="9010650" y="5194300"/>
          <p14:tracePt t="238507" x="8870950" y="5194300"/>
          <p14:tracePt t="238520" x="8648700" y="5181600"/>
          <p14:tracePt t="238537" x="8337550" y="5143500"/>
          <p14:tracePt t="238553" x="8070850" y="5130800"/>
          <p14:tracePt t="238570" x="7924800" y="5130800"/>
          <p14:tracePt t="238587" x="7880350" y="5130800"/>
          <p14:tracePt t="238603" x="7874000" y="5130800"/>
          <p14:tracePt t="238658" x="7886700" y="5130800"/>
          <p14:tracePt t="238668" x="7912100" y="5130800"/>
          <p14:tracePt t="238680" x="8007350" y="5130800"/>
          <p14:tracePt t="238691" x="8070850" y="5130800"/>
          <p14:tracePt t="238704" x="8204200" y="5130800"/>
          <p14:tracePt t="238721" x="8362950" y="5130800"/>
          <p14:tracePt t="238737" x="8534400" y="5130800"/>
          <p14:tracePt t="238753" x="8680450" y="5130800"/>
          <p14:tracePt t="238771" x="8807450" y="5130800"/>
          <p14:tracePt t="238787" x="8877300" y="5130800"/>
          <p14:tracePt t="238804" x="8890000" y="5130800"/>
          <p14:tracePt t="238849" x="8864600" y="5124450"/>
          <p14:tracePt t="238857" x="8832850" y="5124450"/>
          <p14:tracePt t="238870" x="8769350" y="5124450"/>
          <p14:tracePt t="238887" x="8553450" y="5124450"/>
          <p14:tracePt t="238903" x="8439150" y="5124450"/>
          <p14:tracePt t="238920" x="8369300" y="5124450"/>
          <p14:tracePt t="238937" x="8337550" y="5124450"/>
          <p14:tracePt t="238953" x="8331200" y="5124450"/>
          <p14:tracePt t="239052" x="8337550" y="5118100"/>
          <p14:tracePt t="239066" x="8356600" y="5118100"/>
          <p14:tracePt t="239083" x="8394700" y="5118100"/>
          <p14:tracePt t="239097" x="8458200" y="5118100"/>
          <p14:tracePt t="239103" x="8496300" y="5118100"/>
          <p14:tracePt t="239120" x="8534400" y="5118100"/>
          <p14:tracePt t="239137" x="8547100" y="5118100"/>
          <p14:tracePt t="239153" x="8553450" y="5118100"/>
          <p14:tracePt t="239186" x="8540750" y="5118100"/>
          <p14:tracePt t="239204" x="8439150" y="5118100"/>
          <p14:tracePt t="239220" x="8286750" y="5118100"/>
          <p14:tracePt t="239237" x="8128000" y="5118100"/>
          <p14:tracePt t="239253" x="8045450" y="5118100"/>
          <p14:tracePt t="239256" x="8026400" y="5118100"/>
          <p14:tracePt t="239270" x="8020050" y="5118100"/>
          <p14:tracePt t="239336" x="8051800" y="5118100"/>
          <p14:tracePt t="239347" x="8083550" y="5118100"/>
          <p14:tracePt t="239358" x="8128000" y="5118100"/>
          <p14:tracePt t="239370" x="8235950" y="5118100"/>
          <p14:tracePt t="239387" x="8375650" y="5118100"/>
          <p14:tracePt t="239404" x="8553450" y="5118100"/>
          <p14:tracePt t="239408" x="8629650" y="5118100"/>
          <p14:tracePt t="239420" x="8712200" y="5118100"/>
          <p14:tracePt t="239437" x="8870950" y="5118100"/>
          <p14:tracePt t="239441" x="8940800" y="5118100"/>
          <p14:tracePt t="239453" x="8985250" y="5118100"/>
          <p14:tracePt t="239472" x="9023350" y="5118100"/>
          <p14:tracePt t="239488" x="9029700" y="5118100"/>
          <p14:tracePt t="239528" x="8997950" y="5118100"/>
          <p14:tracePt t="239539" x="8940800" y="5118100"/>
          <p14:tracePt t="239553" x="8801100" y="5099050"/>
          <p14:tracePt t="239571" x="8674100" y="5092700"/>
          <p14:tracePt t="239586" x="8566150" y="5080000"/>
          <p14:tracePt t="239603" x="8521700" y="5080000"/>
          <p14:tracePt t="239620" x="8515350" y="5080000"/>
          <p14:tracePt t="239713" x="8521700" y="5080000"/>
          <p14:tracePt t="239726" x="8534400" y="5080000"/>
          <p14:tracePt t="239739" x="8553450" y="5080000"/>
          <p14:tracePt t="239754" x="8559800" y="5080000"/>
          <p14:tracePt t="240496" x="0" y="0"/>
        </p14:tracePtLst>
        <p14:tracePtLst>
          <p14:tracePt t="241590" x="717550" y="5391150"/>
          <p14:tracePt t="241592" x="717550" y="5410200"/>
          <p14:tracePt t="241619" x="723900" y="5422900"/>
          <p14:tracePt t="241636" x="730250" y="5454650"/>
          <p14:tracePt t="241653" x="755650" y="5473700"/>
          <p14:tracePt t="241656" x="774700" y="5492750"/>
          <p14:tracePt t="241669" x="793750" y="5505450"/>
          <p14:tracePt t="241686" x="850900" y="5530850"/>
          <p14:tracePt t="241703" x="996950" y="5562600"/>
          <p14:tracePt t="241720" x="1117600" y="5594350"/>
          <p14:tracePt t="241737" x="1225550" y="5613400"/>
          <p14:tracePt t="241754" x="1308100" y="5626100"/>
          <p14:tracePt t="241770" x="1327150" y="5632450"/>
          <p14:tracePt t="241787" x="1346200" y="5632450"/>
          <p14:tracePt t="241802" x="1352550" y="5632450"/>
          <p14:tracePt t="241824" x="1358900" y="5632450"/>
          <p14:tracePt t="241836" x="1365250" y="5626100"/>
          <p14:tracePt t="241852" x="1371600" y="5613400"/>
          <p14:tracePt t="241869" x="1384300" y="5594350"/>
          <p14:tracePt t="241886" x="1384300" y="5575300"/>
          <p14:tracePt t="241889" x="1390650" y="5556250"/>
          <p14:tracePt t="241903" x="1390650" y="5543550"/>
          <p14:tracePt t="241919" x="1397000" y="5524500"/>
          <p14:tracePt t="241936" x="1397000" y="5518150"/>
          <p14:tracePt t="241952" x="1397000" y="5499100"/>
          <p14:tracePt t="241969" x="1397000" y="5486400"/>
          <p14:tracePt t="241986" x="1384300" y="5473700"/>
          <p14:tracePt t="242003" x="1352550" y="5448300"/>
          <p14:tracePt t="242020" x="1320800" y="5435600"/>
          <p14:tracePt t="242036" x="1276350" y="5422900"/>
          <p14:tracePt t="242053" x="1244600" y="5422900"/>
          <p14:tracePt t="242056" x="1219200" y="5416550"/>
          <p14:tracePt t="242069" x="1206500" y="5410200"/>
          <p14:tracePt t="242085" x="1181100" y="5410200"/>
          <p14:tracePt t="242087" x="1174750" y="5410200"/>
          <p14:tracePt t="242102" x="1162050" y="5410200"/>
          <p14:tracePt t="242105" x="1155700" y="5410200"/>
          <p14:tracePt t="242119" x="1143000" y="5410200"/>
          <p14:tracePt t="242136" x="1123950" y="5410200"/>
          <p14:tracePt t="242152" x="1111250" y="5416550"/>
          <p14:tracePt t="242169" x="1104900" y="5429250"/>
          <p14:tracePt t="242186" x="1104900" y="5435600"/>
          <p14:tracePt t="242202" x="1104900" y="5448300"/>
          <p14:tracePt t="242220" x="1104900" y="5454650"/>
          <p14:tracePt t="242236" x="1098550" y="5473700"/>
          <p14:tracePt t="242252" x="1098550" y="5486400"/>
          <p14:tracePt t="242255" x="1098550" y="5492750"/>
          <p14:tracePt t="242269" x="1098550" y="5505450"/>
          <p14:tracePt t="242285" x="1104900" y="5530850"/>
          <p14:tracePt t="242288" x="1117600" y="5543550"/>
          <p14:tracePt t="242303" x="1149350" y="5568950"/>
          <p14:tracePt t="242319" x="1193800" y="5588000"/>
          <p14:tracePt t="242335" x="1263650" y="5613400"/>
          <p14:tracePt t="242352" x="1371600" y="5626100"/>
          <p14:tracePt t="242369" x="1479550" y="5632450"/>
          <p14:tracePt t="242386" x="1587500" y="5632450"/>
          <p14:tracePt t="242402" x="1619250" y="5632450"/>
          <p14:tracePt t="242419" x="1625600" y="5632450"/>
          <p14:tracePt t="242442" x="1631950" y="5632450"/>
          <p14:tracePt t="242452" x="1638300" y="5632450"/>
          <p14:tracePt t="242469" x="1644650" y="5619750"/>
          <p14:tracePt t="242486" x="1644650" y="5600700"/>
          <p14:tracePt t="242503" x="1638300" y="5575300"/>
          <p14:tracePt t="242519" x="1619250" y="5543550"/>
          <p14:tracePt t="242536" x="1574800" y="5505450"/>
          <p14:tracePt t="242553" x="1517650" y="5480050"/>
          <p14:tracePt t="242569" x="1447800" y="5467350"/>
          <p14:tracePt t="242586" x="1390650" y="5461000"/>
          <p14:tracePt t="242603" x="1346200" y="5461000"/>
          <p14:tracePt t="242619" x="1295400" y="5461000"/>
          <p14:tracePt t="242635" x="1250950" y="5461000"/>
          <p14:tracePt t="242652" x="1219200" y="5461000"/>
          <p14:tracePt t="242669" x="1174750" y="5461000"/>
          <p14:tracePt t="242685" x="1155700" y="5461000"/>
          <p14:tracePt t="242687" x="1136650" y="5467350"/>
          <p14:tracePt t="242702" x="1130300" y="5467350"/>
          <p14:tracePt t="242719" x="1111250" y="5480050"/>
          <p14:tracePt t="242736" x="1092200" y="5486400"/>
          <p14:tracePt t="242848" x="1092200" y="5492750"/>
          <p14:tracePt t="242862" x="1092200" y="5499100"/>
          <p14:tracePt t="242883" x="1092200" y="5505450"/>
          <p14:tracePt t="242906" x="1092200" y="5518150"/>
          <p14:tracePt t="242921" x="1098550" y="5524500"/>
          <p14:tracePt t="242937" x="1104900" y="5530850"/>
          <p14:tracePt t="242953" x="1104900" y="5537200"/>
          <p14:tracePt t="242970" x="1117600" y="5549900"/>
          <p14:tracePt t="242987" x="1123950" y="5549900"/>
          <p14:tracePt t="243003" x="1155700" y="5556250"/>
          <p14:tracePt t="243020" x="1181100" y="5562600"/>
          <p14:tracePt t="243036" x="1212850" y="5562600"/>
          <p14:tracePt t="243040" x="1225550" y="5562600"/>
          <p14:tracePt t="243052" x="1231900" y="5562600"/>
          <p14:tracePt t="243069" x="1257300" y="5562600"/>
          <p14:tracePt t="243085" x="1270000" y="5556250"/>
          <p14:tracePt t="243088" x="1276350" y="5549900"/>
          <p14:tracePt t="243103" x="1276350" y="5537200"/>
          <p14:tracePt t="243119" x="1276350" y="5518150"/>
          <p14:tracePt t="243135" x="1282700" y="5486400"/>
          <p14:tracePt t="243152" x="1282700" y="5461000"/>
          <p14:tracePt t="243169" x="1263650" y="5435600"/>
          <p14:tracePt t="243185" x="1231900" y="5416550"/>
          <p14:tracePt t="243202" x="1200150" y="5397500"/>
          <p14:tracePt t="243219" x="1149350" y="5384800"/>
          <p14:tracePt t="243236" x="1098550" y="5378450"/>
          <p14:tracePt t="243252" x="1066800" y="5378450"/>
          <p14:tracePt t="243255" x="1047750" y="5378450"/>
          <p14:tracePt t="243269" x="1041400" y="5378450"/>
          <p14:tracePt t="243286" x="1016000" y="5378450"/>
          <p14:tracePt t="243303" x="1009650" y="5378450"/>
          <p14:tracePt t="243318" x="996950" y="5378450"/>
          <p14:tracePt t="243336" x="996950" y="5384800"/>
          <p14:tracePt t="243352" x="996950" y="5403850"/>
          <p14:tracePt t="243369" x="996950" y="5429250"/>
          <p14:tracePt t="243385" x="1009650" y="5461000"/>
          <p14:tracePt t="243402" x="1041400" y="5492750"/>
          <p14:tracePt t="243418" x="1092200" y="5524500"/>
          <p14:tracePt t="243435" x="1174750" y="5549900"/>
          <p14:tracePt t="243452" x="1257300" y="5575300"/>
          <p14:tracePt t="243469" x="1308100" y="5581650"/>
          <p14:tracePt t="243472" x="1320800" y="5581650"/>
          <p14:tracePt t="243486" x="1327150" y="5581650"/>
          <p14:tracePt t="243502" x="1339850" y="5581650"/>
          <p14:tracePt t="243519" x="1339850" y="5575300"/>
          <p14:tracePt t="243536" x="1339850" y="5556250"/>
          <p14:tracePt t="243552" x="1339850" y="5543550"/>
          <p14:tracePt t="243568" x="1339850" y="5518150"/>
          <p14:tracePt t="243586" x="1314450" y="5492750"/>
          <p14:tracePt t="243602" x="1263650" y="5473700"/>
          <p14:tracePt t="243618" x="1231900" y="5467350"/>
          <p14:tracePt t="243635" x="1206500" y="5467350"/>
          <p14:tracePt t="243652" x="1174750" y="5467350"/>
          <p14:tracePt t="243668" x="1162050" y="5467350"/>
          <p14:tracePt t="243685" x="1143000" y="5467350"/>
          <p14:tracePt t="243702" x="1130300" y="5480050"/>
          <p14:tracePt t="243718" x="1130300" y="5486400"/>
          <p14:tracePt t="243735" x="1130300" y="5505450"/>
          <p14:tracePt t="243752" x="1130300" y="5524500"/>
          <p14:tracePt t="243769" x="1155700" y="5549900"/>
          <p14:tracePt t="243785" x="1219200" y="5581650"/>
          <p14:tracePt t="243802" x="1289050" y="5607050"/>
          <p14:tracePt t="243818" x="1327150" y="5607050"/>
          <p14:tracePt t="243835" x="1365250" y="5607050"/>
          <p14:tracePt t="243852" x="1371600" y="5594350"/>
          <p14:tracePt t="243868" x="1371600" y="5588000"/>
          <p14:tracePt t="243885" x="1371600" y="5562600"/>
          <p14:tracePt t="243902" x="1371600" y="5530850"/>
          <p14:tracePt t="243903" x="1365250" y="5524500"/>
          <p14:tracePt t="243918" x="1358900" y="5518150"/>
          <p14:tracePt t="243935" x="1339850" y="5511800"/>
          <p14:tracePt t="243951" x="1327150" y="5511800"/>
          <p14:tracePt t="243968" x="1320800" y="5511800"/>
          <p14:tracePt t="244002" x="1320800" y="5518150"/>
          <p14:tracePt t="244018" x="1320800" y="5530850"/>
          <p14:tracePt t="244035" x="1339850" y="5549900"/>
          <p14:tracePt t="244052" x="1390650" y="5562600"/>
          <p14:tracePt t="244069" x="1428750" y="5562600"/>
          <p14:tracePt t="244085" x="1466850" y="5562600"/>
          <p14:tracePt t="244088" x="1479550" y="5562600"/>
          <p14:tracePt t="244101" x="1492250" y="5562600"/>
          <p14:tracePt t="244119" x="1498600" y="5530850"/>
          <p14:tracePt t="244135" x="1498600" y="5505450"/>
          <p14:tracePt t="244152" x="1492250" y="5473700"/>
          <p14:tracePt t="244168" x="1485900" y="5461000"/>
          <p14:tracePt t="246360" x="0" y="0"/>
        </p14:tracePtLst>
        <p14:tracePtLst>
          <p14:tracePt t="246834" x="2438400" y="5327650"/>
          <p14:tracePt t="246857" x="2425700" y="5327650"/>
          <p14:tracePt t="246871" x="2425700" y="5334000"/>
          <p14:tracePt t="246879" x="2425700" y="5340350"/>
          <p14:tracePt t="246888" x="2425700" y="5359400"/>
          <p14:tracePt t="246900" x="2425700" y="5372100"/>
          <p14:tracePt t="246917" x="2425700" y="5410200"/>
          <p14:tracePt t="246934" x="2438400" y="5448300"/>
          <p14:tracePt t="246936" x="2457450" y="5473700"/>
          <p14:tracePt t="246951" x="2527300" y="5518150"/>
          <p14:tracePt t="246967" x="2635250" y="5568950"/>
          <p14:tracePt t="246984" x="2800350" y="5600700"/>
          <p14:tracePt t="247001" x="2952750" y="5626100"/>
          <p14:tracePt t="247018" x="3054350" y="5626100"/>
          <p14:tracePt t="247034" x="3130550" y="5626100"/>
          <p14:tracePt t="247051" x="3162300" y="5613400"/>
          <p14:tracePt t="247067" x="3187700" y="5600700"/>
          <p14:tracePt t="247085" x="3200400" y="5581650"/>
          <p14:tracePt t="247101" x="3219450" y="5556250"/>
          <p14:tracePt t="247104" x="3225800" y="5537200"/>
          <p14:tracePt t="247118" x="3238500" y="5518150"/>
          <p14:tracePt t="247134" x="3238500" y="5505450"/>
          <p14:tracePt t="247136" x="3244850" y="5492750"/>
          <p14:tracePt t="247151" x="3244850" y="5486400"/>
          <p14:tracePt t="247167" x="3244850" y="5480050"/>
          <p14:tracePt t="247184" x="3244850" y="5473700"/>
          <p14:tracePt t="247559" x="0" y="0"/>
        </p14:tracePtLst>
        <p14:tracePtLst>
          <p14:tracePt t="248218" x="3536950" y="5346700"/>
          <p14:tracePt t="248269" x="3524250" y="5346700"/>
          <p14:tracePt t="248288" x="3517900" y="5359400"/>
          <p14:tracePt t="248301" x="3517900" y="5378450"/>
          <p14:tracePt t="248319" x="3505200" y="5429250"/>
          <p14:tracePt t="248321" x="3505200" y="5441950"/>
          <p14:tracePt t="248334" x="3505200" y="5467350"/>
          <p14:tracePt t="248351" x="3505200" y="5556250"/>
          <p14:tracePt t="248367" x="3524250" y="5600700"/>
          <p14:tracePt t="248384" x="3549650" y="5638800"/>
          <p14:tracePt t="248400" x="3581400" y="5657850"/>
          <p14:tracePt t="248417" x="3619500" y="5676900"/>
          <p14:tracePt t="248434" x="3638550" y="5683250"/>
          <p14:tracePt t="248450" x="3651250" y="5683250"/>
          <p14:tracePt t="248467" x="3657600" y="5683250"/>
          <p14:tracePt t="248484" x="3670300" y="5683250"/>
          <p14:tracePt t="248500" x="3689350" y="5683250"/>
          <p14:tracePt t="248517" x="3702050" y="5670550"/>
          <p14:tracePt t="248521" x="3708400" y="5657850"/>
          <p14:tracePt t="248534" x="3708400" y="5651500"/>
          <p14:tracePt t="248551" x="3714750" y="5594350"/>
          <p14:tracePt t="248568" x="3727450" y="5562600"/>
          <p14:tracePt t="248584" x="3740150" y="5524500"/>
          <p14:tracePt t="248601" x="3740150" y="5492750"/>
          <p14:tracePt t="248618" x="3740150" y="5435600"/>
          <p14:tracePt t="248633" x="3727450" y="5397500"/>
          <p14:tracePt t="248650" x="3702050" y="5359400"/>
          <p14:tracePt t="248667" x="3689350" y="5334000"/>
          <p14:tracePt t="248904" x="0" y="0"/>
        </p14:tracePtLst>
        <p14:tracePtLst>
          <p14:tracePt t="249212" x="4273550" y="5372100"/>
          <p14:tracePt t="249243" x="4267200" y="5372100"/>
          <p14:tracePt t="249259" x="4260850" y="5391150"/>
          <p14:tracePt t="249264" x="4260850" y="5403850"/>
          <p14:tracePt t="249278" x="4260850" y="5422900"/>
          <p14:tracePt t="249292" x="4260850" y="5467350"/>
          <p14:tracePt t="249301" x="4267200" y="5480050"/>
          <p14:tracePt t="249318" x="4286250" y="5505450"/>
          <p14:tracePt t="249321" x="4298950" y="5511800"/>
          <p14:tracePt t="249334" x="4305300" y="5518150"/>
          <p14:tracePt t="249350" x="4349750" y="5537200"/>
          <p14:tracePt t="249353" x="4387850" y="5543550"/>
          <p14:tracePt t="249368" x="4476750" y="5562600"/>
          <p14:tracePt t="249383" x="4552950" y="5568950"/>
          <p14:tracePt t="249400" x="4635500" y="5568950"/>
          <p14:tracePt t="249417" x="4699000" y="5562600"/>
          <p14:tracePt t="249433" x="4718050" y="5549900"/>
          <p14:tracePt t="249450" x="4743450" y="5524500"/>
          <p14:tracePt t="249467" x="4749800" y="5499100"/>
          <p14:tracePt t="249483" x="4749800" y="5473700"/>
          <p14:tracePt t="249500" x="4749800" y="5454650"/>
          <p14:tracePt t="249518" x="4743450" y="5441950"/>
          <p14:tracePt t="249520" x="4737100" y="5429250"/>
          <p14:tracePt t="249561" x="4730750" y="5429250"/>
          <p14:tracePt t="249569" x="4724400" y="5429250"/>
          <p14:tracePt t="249592" x="4724400" y="5435600"/>
          <p14:tracePt t="249602" x="4724400" y="5441950"/>
          <p14:tracePt t="249617" x="4724400" y="5461000"/>
          <p14:tracePt t="249633" x="4724400" y="5492750"/>
          <p14:tracePt t="249650" x="4737100" y="5499100"/>
          <p14:tracePt t="249667" x="4749800" y="5511800"/>
          <p14:tracePt t="249683" x="4756150" y="5511800"/>
          <p14:tracePt t="249700" x="4762500" y="5511800"/>
          <p14:tracePt t="249716" x="4775200" y="5511800"/>
          <p14:tracePt t="250167" x="0" y="0"/>
        </p14:tracePtLst>
        <p14:tracePtLst>
          <p14:tracePt t="250633" x="4248150" y="5365750"/>
          <p14:tracePt t="250649" x="4241800" y="5372100"/>
          <p14:tracePt t="250666" x="4241800" y="5391150"/>
          <p14:tracePt t="250683" x="4241800" y="5410200"/>
          <p14:tracePt t="250699" x="4241800" y="5435600"/>
          <p14:tracePt t="250716" x="4241800" y="5448300"/>
          <p14:tracePt t="250733" x="4241800" y="5473700"/>
          <p14:tracePt t="250735" x="4254500" y="5486400"/>
          <p14:tracePt t="250749" x="4279900" y="5499100"/>
          <p14:tracePt t="250768" x="4387850" y="5543550"/>
          <p14:tracePt t="250784" x="4495800" y="5575300"/>
          <p14:tracePt t="250800" x="4629150" y="5594350"/>
          <p14:tracePt t="250816" x="4730750" y="5613400"/>
          <p14:tracePt t="250833" x="4768850" y="5613400"/>
          <p14:tracePt t="250849" x="4781550" y="5613400"/>
          <p14:tracePt t="250866" x="4787900" y="5613400"/>
          <p14:tracePt t="250883" x="4794250" y="5607050"/>
          <p14:tracePt t="250899" x="4794250" y="5575300"/>
          <p14:tracePt t="250916" x="4794250" y="5543550"/>
          <p14:tracePt t="250933" x="4787900" y="5486400"/>
          <p14:tracePt t="250936" x="4775200" y="5461000"/>
          <p14:tracePt t="250949" x="4743450" y="5429250"/>
          <p14:tracePt t="250966" x="4648200" y="5378450"/>
          <p14:tracePt t="250968" x="4603750" y="5359400"/>
          <p14:tracePt t="250983" x="4533900" y="5334000"/>
          <p14:tracePt t="250999" x="4502150" y="5327650"/>
          <p14:tracePt t="251017" x="4483100" y="5327650"/>
          <p14:tracePt t="251033" x="4464050" y="5327650"/>
          <p14:tracePt t="251050" x="4457700" y="5346700"/>
          <p14:tracePt t="251066" x="4457700" y="5384800"/>
          <p14:tracePt t="251083" x="4457700" y="5435600"/>
          <p14:tracePt t="251099" x="4464050" y="5473700"/>
          <p14:tracePt t="251116" x="4476750" y="5511800"/>
          <p14:tracePt t="251133" x="4489450" y="5530850"/>
          <p14:tracePt t="251149" x="4514850" y="5543550"/>
          <p14:tracePt t="251152" x="4521200" y="5549900"/>
          <p14:tracePt t="251166" x="4533900" y="5556250"/>
          <p14:tracePt t="251183" x="4559300" y="5556250"/>
          <p14:tracePt t="251199" x="4572000" y="5556250"/>
          <p14:tracePt t="251216" x="4578350" y="5556250"/>
          <p14:tracePt t="251487" x="0" y="0"/>
        </p14:tracePtLst>
        <p14:tracePtLst>
          <p14:tracePt t="252657" x="5937250" y="5372100"/>
          <p14:tracePt t="252681" x="5924550" y="5372100"/>
          <p14:tracePt t="252694" x="5918200" y="5378450"/>
          <p14:tracePt t="252708" x="5918200" y="5391150"/>
          <p14:tracePt t="252715" x="5918200" y="5410200"/>
          <p14:tracePt t="252732" x="5918200" y="5467350"/>
          <p14:tracePt t="252748" x="5918200" y="5537200"/>
          <p14:tracePt t="252765" x="5949950" y="5588000"/>
          <p14:tracePt t="252769" x="5988050" y="5619750"/>
          <p14:tracePt t="252783" x="6038850" y="5657850"/>
          <p14:tracePt t="252799" x="6153150" y="5695950"/>
          <p14:tracePt t="252816" x="6254750" y="5715000"/>
          <p14:tracePt t="252832" x="6330950" y="5715000"/>
          <p14:tracePt t="252849" x="6394450" y="5715000"/>
          <p14:tracePt t="252865" x="6426200" y="5683250"/>
          <p14:tracePt t="252882" x="6445250" y="5638800"/>
          <p14:tracePt t="252898" x="6451600" y="5581650"/>
          <p14:tracePt t="252915" x="6451600" y="5530850"/>
          <p14:tracePt t="252932" x="6451600" y="5486400"/>
          <p14:tracePt t="252948" x="6432550" y="5454650"/>
          <p14:tracePt t="252965" x="6413500" y="5441950"/>
          <p14:tracePt t="252982" x="6388100" y="5429250"/>
          <p14:tracePt t="252998" x="6388100" y="5422900"/>
          <p14:tracePt t="253015" x="6381750" y="5422900"/>
          <p14:tracePt t="253184" x="0" y="0"/>
        </p14:tracePtLst>
        <p14:tracePtLst>
          <p14:tracePt t="253619" x="6902450" y="5372100"/>
          <p14:tracePt t="253635" x="6896100" y="5391150"/>
          <p14:tracePt t="253648" x="6896100" y="5410200"/>
          <p14:tracePt t="253665" x="6896100" y="5454650"/>
          <p14:tracePt t="253682" x="6896100" y="5511800"/>
          <p14:tracePt t="253698" x="6934200" y="5556250"/>
          <p14:tracePt t="253715" x="7004050" y="5619750"/>
          <p14:tracePt t="253732" x="7105650" y="5645150"/>
          <p14:tracePt t="253748" x="7239000" y="5683250"/>
          <p14:tracePt t="253752" x="7308850" y="5689600"/>
          <p14:tracePt t="253765" x="7378700" y="5695950"/>
          <p14:tracePt t="253769" x="7429500" y="5695950"/>
          <p14:tracePt t="253783" x="7537450" y="5695950"/>
          <p14:tracePt t="253800" x="7626350" y="5689600"/>
          <p14:tracePt t="253816" x="7670800" y="5657850"/>
          <p14:tracePt t="253832" x="7696200" y="5619750"/>
          <p14:tracePt t="253848" x="7702550" y="5594350"/>
          <p14:tracePt t="253866" x="7702550" y="5575300"/>
          <p14:tracePt t="253882" x="7702550" y="5562600"/>
          <p14:tracePt t="254112" x="0" y="0"/>
        </p14:tracePtLst>
        <p14:tracePtLst>
          <p14:tracePt t="254600" x="8153400" y="5340350"/>
          <p14:tracePt t="254607" x="8140700" y="5340350"/>
          <p14:tracePt t="254615" x="8115300" y="5340350"/>
          <p14:tracePt t="254632" x="8070850" y="5346700"/>
          <p14:tracePt t="254648" x="8039100" y="5365750"/>
          <p14:tracePt t="254665" x="8007350" y="5391150"/>
          <p14:tracePt t="254681" x="7981950" y="5422900"/>
          <p14:tracePt t="254698" x="7969250" y="5461000"/>
          <p14:tracePt t="254714" x="7962900" y="5486400"/>
          <p14:tracePt t="254731" x="7962900" y="5518150"/>
          <p14:tracePt t="254748" x="7962900" y="5562600"/>
          <p14:tracePt t="254765" x="7975600" y="5581650"/>
          <p14:tracePt t="254782" x="8013700" y="5613400"/>
          <p14:tracePt t="254798" x="8159750" y="5657850"/>
          <p14:tracePt t="254815" x="8299450" y="5695950"/>
          <p14:tracePt t="254831" x="8464550" y="5708650"/>
          <p14:tracePt t="254848" x="8610600" y="5708650"/>
          <p14:tracePt t="254864" x="8731250" y="5702300"/>
          <p14:tracePt t="254882" x="8775700" y="5683250"/>
          <p14:tracePt t="254898" x="8788400" y="5651500"/>
          <p14:tracePt t="254915" x="8801100" y="5613400"/>
          <p14:tracePt t="254931" x="8801100" y="5581650"/>
          <p14:tracePt t="254948" x="8801100" y="5556250"/>
          <p14:tracePt t="254964" x="8801100" y="5524500"/>
          <p14:tracePt t="254981" x="8801100" y="5518150"/>
          <p14:tracePt t="254998" x="8794750" y="5499100"/>
          <p14:tracePt t="255015" x="8769350" y="5473700"/>
          <p14:tracePt t="255031" x="8756650" y="5467350"/>
          <p14:tracePt t="255048" x="8750300" y="5467350"/>
          <p14:tracePt t="255081" x="8743950" y="5467350"/>
          <p14:tracePt t="255097" x="8737600" y="5467350"/>
          <p14:tracePt t="255104" x="8724900" y="5467350"/>
          <p14:tracePt t="255104" x="0" y="0"/>
        </p14:tracePtLst>
        <p14:tracePtLst>
          <p14:tracePt t="255834" x="1301750" y="5270500"/>
          <p14:tracePt t="255847" x="1289050" y="5289550"/>
          <p14:tracePt t="255865" x="1270000" y="5302250"/>
          <p14:tracePt t="255881" x="1263650" y="5321300"/>
          <p14:tracePt t="255898" x="1257300" y="5346700"/>
          <p14:tracePt t="255914" x="1257300" y="5365750"/>
          <p14:tracePt t="255931" x="1263650" y="5410200"/>
          <p14:tracePt t="255948" x="1301750" y="5448300"/>
          <p14:tracePt t="255964" x="1397000" y="5499100"/>
          <p14:tracePt t="255968" x="1492250" y="5524500"/>
          <p14:tracePt t="255981" x="1619250" y="5556250"/>
          <p14:tracePt t="255998" x="2076450" y="5645150"/>
          <p14:tracePt t="256015" x="2705100" y="5695950"/>
          <p14:tracePt t="256031" x="2870200" y="5695950"/>
          <p14:tracePt t="256048" x="2940050" y="5695950"/>
          <p14:tracePt t="256065" x="2952750" y="5683250"/>
          <p14:tracePt t="256081" x="2959100" y="5676900"/>
          <p14:tracePt t="256098" x="2971800" y="5645150"/>
          <p14:tracePt t="256115" x="2984500" y="5613400"/>
          <p14:tracePt t="256132" x="2984500" y="5581650"/>
          <p14:tracePt t="256148" x="2984500" y="5562600"/>
          <p14:tracePt t="256165" x="2984500" y="5549900"/>
          <p14:tracePt t="256181" x="2984500" y="5537200"/>
          <p14:tracePt t="256198" x="2990850" y="5511800"/>
          <p14:tracePt t="256215" x="2990850" y="5492750"/>
          <p14:tracePt t="256231" x="2990850" y="5473700"/>
          <p14:tracePt t="256248" x="2990850" y="5461000"/>
          <p14:tracePt t="256264" x="2984500" y="5454650"/>
          <p14:tracePt t="256281" x="2965450" y="5454650"/>
          <p14:tracePt t="256299" x="2921000" y="5441950"/>
          <p14:tracePt t="256315" x="2870200" y="5441950"/>
          <p14:tracePt t="256331" x="2787650" y="5441950"/>
          <p14:tracePt t="256349" x="2711450" y="5441950"/>
          <p14:tracePt t="256364" x="2641600" y="5441950"/>
          <p14:tracePt t="256367" x="2609850" y="5448300"/>
          <p14:tracePt t="256382" x="2597150" y="5448300"/>
          <p14:tracePt t="256398" x="2565400" y="5461000"/>
          <p14:tracePt t="256519" x="2768600" y="5632450"/>
          <p14:tracePt t="256531" x="2857500" y="5645150"/>
          <p14:tracePt t="256548" x="3098800" y="5702300"/>
          <p14:tracePt t="256564" x="3314700" y="5721350"/>
          <p14:tracePt t="256581" x="3460750" y="5721350"/>
          <p14:tracePt t="256583" x="3505200" y="5721350"/>
          <p14:tracePt t="256597" x="3536950" y="5721350"/>
          <p14:tracePt t="256614" x="3575050" y="5715000"/>
          <p14:tracePt t="256616" x="3581400" y="5702300"/>
          <p14:tracePt t="256631" x="3587750" y="5683250"/>
          <p14:tracePt t="256647" x="3594100" y="5664200"/>
          <p14:tracePt t="256664" x="3594100" y="5638800"/>
          <p14:tracePt t="256681" x="3581400" y="5594350"/>
          <p14:tracePt t="256697" x="3536950" y="5568950"/>
          <p14:tracePt t="256714" x="3467100" y="5530850"/>
          <p14:tracePt t="256731" x="3397250" y="5511800"/>
          <p14:tracePt t="256747" x="3346450" y="5511800"/>
          <p14:tracePt t="256764" x="3314700" y="5511800"/>
          <p14:tracePt t="256781" x="3289300" y="5511800"/>
          <p14:tracePt t="256800" x="3257550" y="5511800"/>
          <p14:tracePt t="256814" x="3244850" y="5511800"/>
          <p14:tracePt t="256872" x="3244850" y="5518150"/>
          <p14:tracePt t="256888" x="3263900" y="5524500"/>
          <p14:tracePt t="256898" x="3289300" y="5530850"/>
          <p14:tracePt t="256914" x="3359150" y="5556250"/>
          <p14:tracePt t="256931" x="3409950" y="5556250"/>
          <p14:tracePt t="256947" x="3460750" y="5556250"/>
          <p14:tracePt t="256964" x="3479800" y="5556250"/>
          <p14:tracePt t="256968" x="3486150" y="5556250"/>
          <p14:tracePt t="256986" x="3492500" y="5549900"/>
          <p14:tracePt t="257592" x="0" y="0"/>
        </p14:tracePtLst>
        <p14:tracePtLst>
          <p14:tracePt t="259755" x="9632950" y="5676900"/>
          <p14:tracePt t="259803" x="9652000" y="5676900"/>
          <p14:tracePt t="259814" x="9671050" y="5676900"/>
          <p14:tracePt t="259832" x="9855200" y="5676900"/>
          <p14:tracePt t="259848" x="10102850" y="5676900"/>
          <p14:tracePt t="259863" x="10471150" y="5676900"/>
          <p14:tracePt t="259880" x="10902950" y="5676900"/>
          <p14:tracePt t="259896" x="11334750" y="5676900"/>
          <p14:tracePt t="259913" x="11601450" y="5676900"/>
          <p14:tracePt t="259929" x="11741150" y="5676900"/>
          <p14:tracePt t="259946" x="11772900" y="5676900"/>
          <p14:tracePt t="259963" x="11785600" y="5676900"/>
          <p14:tracePt t="260007" x="11766550" y="5676900"/>
          <p14:tracePt t="260016" x="11734800" y="5676900"/>
          <p14:tracePt t="260029" x="11677650" y="5676900"/>
          <p14:tracePt t="260046" x="11512550" y="5676900"/>
          <p14:tracePt t="260047" x="11404600" y="5676900"/>
          <p14:tracePt t="260063" x="11195050" y="5676900"/>
          <p14:tracePt t="260079" x="11004550" y="5683250"/>
          <p14:tracePt t="260096" x="10909300" y="5695950"/>
          <p14:tracePt t="260113" x="10890250" y="5702300"/>
          <p14:tracePt t="260130" x="10883900" y="5702300"/>
          <p14:tracePt t="260191" x="10896600" y="5702300"/>
          <p14:tracePt t="260199" x="10934700" y="5702300"/>
          <p14:tracePt t="260207" x="10979150" y="5702300"/>
          <p14:tracePt t="260216" x="11029950" y="5702300"/>
          <p14:tracePt t="260229" x="11093450" y="5702300"/>
          <p14:tracePt t="260246" x="11233150" y="5702300"/>
          <p14:tracePt t="260263" x="11391900" y="5702300"/>
          <p14:tracePt t="260279" x="11423650" y="5702300"/>
          <p14:tracePt t="260296" x="11430000" y="5702300"/>
          <p14:tracePt t="260359" x="11417300" y="5702300"/>
          <p14:tracePt t="260375" x="11410950" y="5702300"/>
          <p14:tracePt t="260607" x="11404600" y="5702300"/>
          <p14:tracePt t="260607" x="0" y="0"/>
        </p14:tracePtLst>
        <p14:tracePtLst>
          <p14:tracePt t="261546" x="1028700" y="5930900"/>
          <p14:tracePt t="261663" x="1047750" y="5937250"/>
          <p14:tracePt t="261671" x="1060450" y="5937250"/>
          <p14:tracePt t="261679" x="1104900" y="5937250"/>
          <p14:tracePt t="261695" x="1238250" y="5937250"/>
          <p14:tracePt t="261712" x="1397000" y="5937250"/>
          <p14:tracePt t="261729" x="1549400" y="5937250"/>
          <p14:tracePt t="261745" x="1651000" y="5937250"/>
          <p14:tracePt t="261762" x="1727200" y="5937250"/>
          <p14:tracePt t="261779" x="1816100" y="5943600"/>
          <p14:tracePt t="261795" x="1898650" y="5956300"/>
          <p14:tracePt t="261812" x="1949450" y="5962650"/>
          <p14:tracePt t="261829" x="1974850" y="5969000"/>
          <p14:tracePt t="261846" x="1993900" y="5975350"/>
          <p14:tracePt t="261846" x="2006600" y="5975350"/>
          <p14:tracePt t="261862" x="2012950" y="5975350"/>
          <p14:tracePt t="262151" x="0" y="0"/>
        </p14:tracePtLst>
        <p14:tracePtLst>
          <p14:tracePt t="262711" x="2952750" y="5740400"/>
          <p14:tracePt t="262719" x="2940050" y="5746750"/>
          <p14:tracePt t="262728" x="2940050" y="5753100"/>
          <p14:tracePt t="262745" x="2927350" y="5784850"/>
          <p14:tracePt t="262762" x="2921000" y="5803900"/>
          <p14:tracePt t="262778" x="2921000" y="5835650"/>
          <p14:tracePt t="262795" x="2921000" y="5880100"/>
          <p14:tracePt t="262812" x="2952750" y="5918200"/>
          <p14:tracePt t="262829" x="3016250" y="5956300"/>
          <p14:tracePt t="262845" x="3136900" y="6007100"/>
          <p14:tracePt t="262862" x="3314700" y="6057900"/>
          <p14:tracePt t="262863" x="3390900" y="6076950"/>
          <p14:tracePt t="262879" x="3536950" y="6102350"/>
          <p14:tracePt t="262895" x="3625850" y="6102350"/>
          <p14:tracePt t="262912" x="3657600" y="6102350"/>
          <p14:tracePt t="262928" x="3683000" y="6102350"/>
          <p14:tracePt t="262962" x="3702050" y="6102350"/>
          <p14:tracePt t="263007" x="3702050" y="6096000"/>
          <p14:tracePt t="263039" x="3702050" y="6089650"/>
          <p14:tracePt t="263048" x="3708400" y="6083300"/>
          <p14:tracePt t="263071" x="3721100" y="6076950"/>
          <p14:tracePt t="263080" x="3721100" y="6070600"/>
          <p14:tracePt t="263087" x="3727450" y="6064250"/>
          <p14:tracePt t="263095" x="3733800" y="6064250"/>
          <p14:tracePt t="263112" x="3740150" y="6045200"/>
          <p14:tracePt t="263129" x="3746500" y="6045200"/>
          <p14:tracePt t="263145" x="3759200" y="6026150"/>
          <p14:tracePt t="263162" x="3759200" y="6019800"/>
          <p14:tracePt t="263178" x="3759200" y="6007100"/>
          <p14:tracePt t="263195" x="3765550" y="5988050"/>
          <p14:tracePt t="263212" x="3771900" y="5981700"/>
          <p14:tracePt t="263228" x="3778250" y="5962650"/>
          <p14:tracePt t="263245" x="3778250" y="5956300"/>
          <p14:tracePt t="263261" x="3778250" y="5943600"/>
          <p14:tracePt t="263263" x="3778250" y="5937250"/>
          <p14:tracePt t="263278" x="3778250" y="5930900"/>
          <p14:tracePt t="263295" x="3778250" y="5924550"/>
          <p14:tracePt t="263463" x="3778250" y="5930900"/>
          <p14:tracePt t="263471" x="3784600" y="5937250"/>
          <p14:tracePt t="263479" x="3790950" y="5937250"/>
          <p14:tracePt t="263495" x="3797300" y="5956300"/>
          <p14:tracePt t="263511" x="3816350" y="5969000"/>
          <p14:tracePt t="263528" x="3835400" y="5988050"/>
          <p14:tracePt t="263545" x="3854450" y="5988050"/>
          <p14:tracePt t="263561" x="3867150" y="5988050"/>
          <p14:tracePt t="263743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节点的通用属性和方法</a:t>
            </a:r>
          </a:p>
        </p:txBody>
      </p:sp>
      <p:sp>
        <p:nvSpPr>
          <p:cNvPr id="24" name="矩形 23"/>
          <p:cNvSpPr/>
          <p:nvPr/>
        </p:nvSpPr>
        <p:spPr>
          <a:xfrm>
            <a:off x="55880" y="1081405"/>
            <a:ext cx="8776335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javafx.application.Application;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javafx.scene.Scene;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javafx.scene.control.Button;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javafx.stage.Stage 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javafx.scene.layout.StackPane;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public class NodeStyleRotateDemo extends Application {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public void start(Stage primaryStage) {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StackPane pane = new StackPane();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Button btOK = new Button("OK");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btOK.setStyle("-fx-border-color: blue;");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pane.getChildren( ).add(btOK)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    pane.setRotate(45);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pane.setStyle( "-fx-border-color: red; -fx-background-color: gray;");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primaryStage.setTitle("MNodeStyleRotateDemo"); 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primaryStage.setScene(new Scene(pane, 200, 250));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primaryStage.show(); 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2320" y="1753870"/>
            <a:ext cx="4896485" cy="2910205"/>
          </a:xfrm>
          <a:prstGeom prst="rect">
            <a:avLst/>
          </a:prstGeom>
        </p:spPr>
      </p:pic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14.5</a:t>
            </a:r>
          </a:p>
        </p:txBody>
      </p:sp>
    </p:spTree>
  </p:cSld>
  <p:clrMapOvr>
    <a:masterClrMapping/>
  </p:clrMapOvr>
  <p:transition advTm="100342">
    <p:push/>
  </p:transition>
  <p:extLst>
    <p:ext uri="{3A86A75C-4F4B-4683-9AE1-C65F6400EC91}">
      <p14:laserTraceLst xmlns:p14="http://schemas.microsoft.com/office/powerpoint/2010/main">
        <p14:tracePtLst>
          <p14:tracePt t="2141" x="1866900" y="3422650"/>
          <p14:tracePt t="2166" x="1828800" y="3460750"/>
          <p14:tracePt t="2173" x="1816100" y="3473450"/>
          <p14:tracePt t="2189" x="1790700" y="3517900"/>
          <p14:tracePt t="2206" x="1771650" y="3556000"/>
          <p14:tracePt t="2223" x="1752600" y="3625850"/>
          <p14:tracePt t="2239" x="1733550" y="3689350"/>
          <p14:tracePt t="2256" x="1727200" y="3759200"/>
          <p14:tracePt t="2273" x="1727200" y="3841750"/>
          <p14:tracePt t="2289" x="1727200" y="3905250"/>
          <p14:tracePt t="2306" x="1727200" y="3987800"/>
          <p14:tracePt t="2310" x="1739900" y="4019550"/>
          <p14:tracePt t="2323" x="1784350" y="4095750"/>
          <p14:tracePt t="2340" x="1854200" y="4184650"/>
          <p14:tracePt t="2356" x="1962150" y="4267200"/>
          <p14:tracePt t="2373" x="2095500" y="4343400"/>
          <p14:tracePt t="2390" x="2273300" y="4413250"/>
          <p14:tracePt t="2406" x="2508250" y="4476750"/>
          <p14:tracePt t="2424" x="2825750" y="4540250"/>
          <p14:tracePt t="2440" x="3162300" y="4610100"/>
          <p14:tracePt t="2456" x="3416300" y="4635500"/>
          <p14:tracePt t="2473" x="3568700" y="4635500"/>
          <p14:tracePt t="2489" x="3657600" y="4629150"/>
          <p14:tracePt t="2491" x="3676650" y="4622800"/>
          <p14:tracePt t="2506" x="3695700" y="4610100"/>
          <p14:tracePt t="2523" x="3740150" y="4540250"/>
          <p14:tracePt t="2540" x="3778250" y="4438650"/>
          <p14:tracePt t="2556" x="3797300" y="4330700"/>
          <p14:tracePt t="2573" x="3822700" y="4229100"/>
          <p14:tracePt t="2590" x="3816350" y="4140200"/>
          <p14:tracePt t="2606" x="3797300" y="4051300"/>
          <p14:tracePt t="2623" x="3759200" y="3956050"/>
          <p14:tracePt t="2641" x="3689350" y="3873500"/>
          <p14:tracePt t="2658" x="3581400" y="3797300"/>
          <p14:tracePt t="2660" x="3511550" y="3765550"/>
          <p14:tracePt t="2673" x="3435350" y="3740150"/>
          <p14:tracePt t="2690" x="3263900" y="3695700"/>
          <p14:tracePt t="2706" x="3092450" y="3670300"/>
          <p14:tracePt t="2710" x="3016250" y="3663950"/>
          <p14:tracePt t="2724" x="2889250" y="3663950"/>
          <p14:tracePt t="2740" x="2762250" y="3663950"/>
          <p14:tracePt t="2756" x="2628900" y="3683000"/>
          <p14:tracePt t="2773" x="2540000" y="3727450"/>
          <p14:tracePt t="2790" x="2451100" y="3797300"/>
          <p14:tracePt t="2806" x="2349500" y="3898900"/>
          <p14:tracePt t="2823" x="2279650" y="3994150"/>
          <p14:tracePt t="2841" x="2241550" y="4083050"/>
          <p14:tracePt t="2857" x="2228850" y="4171950"/>
          <p14:tracePt t="2860" x="2209800" y="4222750"/>
          <p14:tracePt t="2874" x="2209800" y="4254500"/>
          <p14:tracePt t="2892" x="2209800" y="4337050"/>
          <p14:tracePt t="2907" x="2235200" y="4464050"/>
          <p14:tracePt t="2923" x="2374900" y="4699000"/>
          <p14:tracePt t="2940" x="2552700" y="4851400"/>
          <p14:tracePt t="2956" x="2825750" y="5016500"/>
          <p14:tracePt t="2973" x="3187700" y="5162550"/>
          <p14:tracePt t="2989" x="3498850" y="5226050"/>
          <p14:tracePt t="3006" x="3708400" y="5245100"/>
          <p14:tracePt t="3023" x="3841750" y="5245100"/>
          <p14:tracePt t="3040" x="3917950" y="5232400"/>
          <p14:tracePt t="3056" x="3962400" y="5200650"/>
          <p14:tracePt t="3061" x="3994150" y="5168900"/>
          <p14:tracePt t="3073" x="4013200" y="5124450"/>
          <p14:tracePt t="3089" x="4064000" y="4997450"/>
          <p14:tracePt t="3092" x="4083050" y="4921250"/>
          <p14:tracePt t="3108" x="4089400" y="4794250"/>
          <p14:tracePt t="3125" x="4083050" y="4654550"/>
          <p14:tracePt t="3140" x="4038600" y="4533900"/>
          <p14:tracePt t="3157" x="3962400" y="4419600"/>
          <p14:tracePt t="3172" x="3829050" y="4305300"/>
          <p14:tracePt t="3190" x="3657600" y="4197350"/>
          <p14:tracePt t="3206" x="3486150" y="4127500"/>
          <p14:tracePt t="3223" x="3314700" y="4095750"/>
          <p14:tracePt t="3239" x="3149600" y="4070350"/>
          <p14:tracePt t="3256" x="3003550" y="4070350"/>
          <p14:tracePt t="3272" x="2844800" y="4089400"/>
          <p14:tracePt t="3289" x="2686050" y="4140200"/>
          <p14:tracePt t="3306" x="2565400" y="4203700"/>
          <p14:tracePt t="3307" x="2501900" y="4248150"/>
          <p14:tracePt t="3322" x="2457450" y="4286250"/>
          <p14:tracePt t="3340" x="2362200" y="4413250"/>
          <p14:tracePt t="3356" x="2330450" y="4464050"/>
          <p14:tracePt t="3373" x="2324100" y="4495800"/>
          <p14:tracePt t="3390" x="2324100" y="4540250"/>
          <p14:tracePt t="3407" x="2355850" y="4629150"/>
          <p14:tracePt t="3423" x="2425700" y="4737100"/>
          <p14:tracePt t="3440" x="2565400" y="4851400"/>
          <p14:tracePt t="3456" x="2743200" y="4946650"/>
          <p14:tracePt t="3473" x="2990850" y="5035550"/>
          <p14:tracePt t="3490" x="3213100" y="5067300"/>
          <p14:tracePt t="3506" x="3435350" y="5073650"/>
          <p14:tracePt t="3509" x="3543300" y="5060950"/>
          <p14:tracePt t="3523" x="3625850" y="5029200"/>
          <p14:tracePt t="3540" x="3810000" y="4914900"/>
          <p14:tracePt t="3556" x="3867150" y="4819650"/>
          <p14:tracePt t="3572" x="3911600" y="4686300"/>
          <p14:tracePt t="3589" x="3924300" y="4527550"/>
          <p14:tracePt t="3607" x="3924300" y="4387850"/>
          <p14:tracePt t="3624" x="3898900" y="4260850"/>
          <p14:tracePt t="3640" x="3829050" y="4152900"/>
          <p14:tracePt t="3656" x="3727450" y="4044950"/>
          <p14:tracePt t="3673" x="3581400" y="3956050"/>
          <p14:tracePt t="3676" x="3492500" y="3911600"/>
          <p14:tracePt t="3689" x="3403600" y="3886200"/>
          <p14:tracePt t="3707" x="3251200" y="3860800"/>
          <p14:tracePt t="3722" x="3124200" y="3854450"/>
          <p14:tracePt t="3741" x="2927350" y="3930650"/>
          <p14:tracePt t="3756" x="2825750" y="4038600"/>
          <p14:tracePt t="3772" x="2762250" y="4184650"/>
          <p14:tracePt t="3789" x="2724150" y="4318000"/>
          <p14:tracePt t="3806" x="2717800" y="4425950"/>
          <p14:tracePt t="3822" x="2730500" y="4533900"/>
          <p14:tracePt t="3840" x="2794000" y="4610100"/>
          <p14:tracePt t="3857" x="2895600" y="4667250"/>
          <p14:tracePt t="3873" x="3067050" y="4699000"/>
          <p14:tracePt t="3876" x="3175000" y="4711700"/>
          <p14:tracePt t="3890" x="3289300" y="4718050"/>
          <p14:tracePt t="3906" x="3600450" y="4711700"/>
          <p14:tracePt t="3925" x="3930650" y="4667250"/>
          <p14:tracePt t="3939" x="4038600" y="4622800"/>
          <p14:tracePt t="3957" x="4083050" y="4565650"/>
          <p14:tracePt t="3972" x="4095750" y="4508500"/>
          <p14:tracePt t="3989" x="4095750" y="4445000"/>
          <p14:tracePt t="4006" x="4095750" y="4375150"/>
          <p14:tracePt t="4022" x="4070350" y="4286250"/>
          <p14:tracePt t="4039" x="4000500" y="4210050"/>
          <p14:tracePt t="4056" x="3867150" y="4114800"/>
          <p14:tracePt t="4072" x="3644900" y="4032250"/>
          <p14:tracePt t="4089" x="3321050" y="3956050"/>
          <p14:tracePt t="4094" x="3200400" y="3937000"/>
          <p14:tracePt t="4106" x="3086100" y="3924300"/>
          <p14:tracePt t="4122" x="2959100" y="3930650"/>
          <p14:tracePt t="4126" x="2921000" y="3943350"/>
          <p14:tracePt t="4141" x="2889250" y="4006850"/>
          <p14:tracePt t="4156" x="2889250" y="4121150"/>
          <p14:tracePt t="4173" x="2908300" y="4318000"/>
          <p14:tracePt t="4189" x="2984500" y="4483100"/>
          <p14:tracePt t="4206" x="3098800" y="4610100"/>
          <p14:tracePt t="4223" x="3251200" y="4699000"/>
          <p14:tracePt t="4239" x="3422650" y="4737100"/>
          <p14:tracePt t="4256" x="3562350" y="4749800"/>
          <p14:tracePt t="4272" x="3695700" y="4705350"/>
          <p14:tracePt t="4289" x="3759200" y="4616450"/>
          <p14:tracePt t="4306" x="3797300" y="4514850"/>
          <p14:tracePt t="4310" x="3797300" y="4470400"/>
          <p14:tracePt t="4322" x="3810000" y="4406900"/>
          <p14:tracePt t="4340" x="3810000" y="4279900"/>
          <p14:tracePt t="4357" x="3784600" y="4184650"/>
          <p14:tracePt t="4373" x="3721100" y="4108450"/>
          <p14:tracePt t="4390" x="3619500" y="4038600"/>
          <p14:tracePt t="4406" x="3473450" y="3987800"/>
          <p14:tracePt t="4423" x="3340100" y="3962400"/>
          <p14:tracePt t="4440" x="3244850" y="3962400"/>
          <p14:tracePt t="4456" x="3149600" y="4019550"/>
          <p14:tracePt t="4472" x="3073400" y="4133850"/>
          <p14:tracePt t="4489" x="3041650" y="4286250"/>
          <p14:tracePt t="4506" x="3035300" y="4413250"/>
          <p14:tracePt t="4508" x="3035300" y="4489450"/>
          <p14:tracePt t="4522" x="3054350" y="4533900"/>
          <p14:tracePt t="4539" x="3187700" y="4648200"/>
          <p14:tracePt t="4556" x="3352800" y="4679950"/>
          <p14:tracePt t="4572" x="3530600" y="4692650"/>
          <p14:tracePt t="4589" x="3733800" y="4679950"/>
          <p14:tracePt t="4606" x="3886200" y="4635500"/>
          <p14:tracePt t="4623" x="3975100" y="4584700"/>
          <p14:tracePt t="4639" x="4013200" y="4527550"/>
          <p14:tracePt t="4656" x="4019550" y="4464050"/>
          <p14:tracePt t="4672" x="4006850" y="4362450"/>
          <p14:tracePt t="4689" x="3975100" y="4286250"/>
          <p14:tracePt t="4705" x="3873500" y="4216400"/>
          <p14:tracePt t="4722" x="3752850" y="4165600"/>
          <p14:tracePt t="4739" x="3625850" y="4152900"/>
          <p14:tracePt t="4741" x="3587750" y="4152900"/>
          <p14:tracePt t="4755" x="3511550" y="4165600"/>
          <p14:tracePt t="4772" x="3473450" y="4229100"/>
          <p14:tracePt t="4789" x="3467100" y="4330700"/>
          <p14:tracePt t="4805" x="3486150" y="4470400"/>
          <p14:tracePt t="4822" x="3562350" y="4584700"/>
          <p14:tracePt t="4839" x="3683000" y="4660900"/>
          <p14:tracePt t="4856" x="3867150" y="4705350"/>
          <p14:tracePt t="4872" x="4051300" y="4711700"/>
          <p14:tracePt t="4889" x="4210050" y="4686300"/>
          <p14:tracePt t="4906" x="4292600" y="4597400"/>
          <p14:tracePt t="4908" x="4305300" y="4540250"/>
          <p14:tracePt t="4922" x="4318000" y="4476750"/>
          <p14:tracePt t="4940" x="4298950" y="4273550"/>
          <p14:tracePt t="4956" x="4248150" y="4146550"/>
          <p14:tracePt t="4972" x="4184650" y="4064000"/>
          <p14:tracePt t="4989" x="4070350" y="3968750"/>
          <p14:tracePt t="5005" x="3898900" y="3886200"/>
          <p14:tracePt t="5022" x="3708400" y="3841750"/>
          <p14:tracePt t="5038" x="3556000" y="3829050"/>
          <p14:tracePt t="5055" x="3435350" y="3848100"/>
          <p14:tracePt t="5072" x="3371850" y="3917950"/>
          <p14:tracePt t="5089" x="3327400" y="4038600"/>
          <p14:tracePt t="5107" x="3333750" y="4178300"/>
          <p14:tracePt t="5110" x="3346450" y="4241800"/>
          <p14:tracePt t="5124" x="3416300" y="4368800"/>
          <p14:tracePt t="5140" x="3492500" y="4445000"/>
          <p14:tracePt t="5157" x="3594100" y="4502150"/>
          <p14:tracePt t="5173" x="3689350" y="4527550"/>
          <p14:tracePt t="5190" x="3740150" y="4533900"/>
          <p14:tracePt t="5205" x="3759200" y="4527550"/>
          <p14:tracePt t="5222" x="3778250" y="4476750"/>
          <p14:tracePt t="5239" x="3778250" y="4413250"/>
          <p14:tracePt t="5255" x="3771900" y="4318000"/>
          <p14:tracePt t="5272" x="3759200" y="4267200"/>
          <p14:tracePt t="5289" x="3708400" y="4197350"/>
          <p14:tracePt t="5306" x="3600450" y="4146550"/>
          <p14:tracePt t="5311" x="3524250" y="4121150"/>
          <p14:tracePt t="5322" x="3448050" y="4102100"/>
          <p14:tracePt t="5339" x="3270250" y="4095750"/>
          <p14:tracePt t="5357" x="3175000" y="4114800"/>
          <p14:tracePt t="5373" x="3111500" y="4165600"/>
          <p14:tracePt t="5390" x="3079750" y="4267200"/>
          <p14:tracePt t="5406" x="3079750" y="4387850"/>
          <p14:tracePt t="5423" x="3124200" y="4521200"/>
          <p14:tracePt t="5439" x="3206750" y="4629150"/>
          <p14:tracePt t="5456" x="3333750" y="4711700"/>
          <p14:tracePt t="5472" x="3486150" y="4768850"/>
          <p14:tracePt t="5490" x="3625850" y="4781550"/>
          <p14:tracePt t="5505" x="3721100" y="4775200"/>
          <p14:tracePt t="5508" x="3740150" y="4768850"/>
          <p14:tracePt t="5522" x="3752850" y="4743450"/>
          <p14:tracePt t="5539" x="3765550" y="4699000"/>
          <p14:tracePt t="5556" x="3765550" y="4610100"/>
          <p14:tracePt t="5572" x="3752850" y="4565650"/>
          <p14:tracePt t="5588" x="3727450" y="4527550"/>
          <p14:tracePt t="5606" x="3695700" y="4495800"/>
          <p14:tracePt t="5621" x="3619500" y="4457700"/>
          <p14:tracePt t="5629" x="3581400" y="4445000"/>
          <p14:tracePt t="5640" x="3549650" y="4432300"/>
          <p14:tracePt t="5656" x="3517900" y="4432300"/>
          <p14:tracePt t="5673" x="3492500" y="4432300"/>
          <p14:tracePt t="5975" x="3486150" y="4432300"/>
          <p14:tracePt t="5986" x="3473450" y="4413250"/>
          <p14:tracePt t="6000" x="3435350" y="4362450"/>
          <p14:tracePt t="6008" x="3403600" y="4324350"/>
          <p14:tracePt t="6022" x="3327400" y="4241800"/>
          <p14:tracePt t="6038" x="3238500" y="4171950"/>
          <p14:tracePt t="6055" x="3124200" y="4133850"/>
          <p14:tracePt t="6072" x="3022600" y="4108450"/>
          <p14:tracePt t="6088" x="2946400" y="4102100"/>
          <p14:tracePt t="6093" x="2901950" y="4102100"/>
          <p14:tracePt t="6106" x="2857500" y="4102100"/>
          <p14:tracePt t="6122" x="2794000" y="4114800"/>
          <p14:tracePt t="6140" x="2692400" y="4184650"/>
          <p14:tracePt t="6157" x="2628900" y="4267200"/>
          <p14:tracePt t="6172" x="2559050" y="4394200"/>
          <p14:tracePt t="6188" x="2533650" y="4514850"/>
          <p14:tracePt t="6207" x="2540000" y="4622800"/>
          <p14:tracePt t="6222" x="2590800" y="4718050"/>
          <p14:tracePt t="6239" x="2698750" y="4806950"/>
          <p14:tracePt t="6255" x="2863850" y="4876800"/>
          <p14:tracePt t="6272" x="3105150" y="4902200"/>
          <p14:tracePt t="6275" x="3238500" y="4902200"/>
          <p14:tracePt t="6288" x="3416300" y="4902200"/>
          <p14:tracePt t="6305" x="3644900" y="4826000"/>
          <p14:tracePt t="6321" x="3759200" y="4749800"/>
          <p14:tracePt t="6338" x="3803650" y="4667250"/>
          <p14:tracePt t="6355" x="3816350" y="4603750"/>
          <p14:tracePt t="6357" x="3816350" y="4584700"/>
          <p14:tracePt t="6373" x="3810000" y="4533900"/>
          <p14:tracePt t="6389" x="3803650" y="4508500"/>
          <p14:tracePt t="6406" x="3771900" y="4489450"/>
          <p14:tracePt t="6421" x="3714750" y="4464050"/>
          <p14:tracePt t="6439" x="3587750" y="4425950"/>
          <p14:tracePt t="6456" x="3429000" y="4381500"/>
          <p14:tracePt t="6471" x="3289300" y="4356100"/>
          <p14:tracePt t="6488" x="3213100" y="4356100"/>
          <p14:tracePt t="6505" x="3194050" y="4356100"/>
          <p14:tracePt t="6538" x="3187700" y="4356100"/>
          <p14:tracePt t="7014" x="0" y="0"/>
        </p14:tracePtLst>
        <p14:tracePtLst>
          <p14:tracePt t="7849" x="419100" y="4368800"/>
          <p14:tracePt t="7902" x="425450" y="4368800"/>
          <p14:tracePt t="7909" x="450850" y="4368800"/>
          <p14:tracePt t="7922" x="482600" y="4368800"/>
          <p14:tracePt t="7940" x="711200" y="4368800"/>
          <p14:tracePt t="7955" x="844550" y="4368800"/>
          <p14:tracePt t="7973" x="1447800" y="4368800"/>
          <p14:tracePt t="7988" x="1879600" y="4368800"/>
          <p14:tracePt t="8006" x="2247900" y="4368800"/>
          <p14:tracePt t="8021" x="2597150" y="4368800"/>
          <p14:tracePt t="8038" x="2946400" y="4368800"/>
          <p14:tracePt t="8055" x="3289300" y="4368800"/>
          <p14:tracePt t="8071" x="3651250" y="4394200"/>
          <p14:tracePt t="8088" x="3905250" y="4425950"/>
          <p14:tracePt t="8105" x="4089400" y="4451350"/>
          <p14:tracePt t="8122" x="4165600" y="4457700"/>
          <p14:tracePt t="8125" x="4184650" y="4457700"/>
          <p14:tracePt t="8139" x="4191000" y="4457700"/>
          <p14:tracePt t="8156" x="4197350" y="4457700"/>
          <p14:tracePt t="8396" x="0" y="0"/>
        </p14:tracePtLst>
        <p14:tracePtLst>
          <p14:tracePt t="11794" x="565150" y="3765550"/>
          <p14:tracePt t="11804" x="590550" y="3765550"/>
          <p14:tracePt t="11813" x="647700" y="3765550"/>
          <p14:tracePt t="11820" x="717550" y="3765550"/>
          <p14:tracePt t="11836" x="920750" y="3765550"/>
          <p14:tracePt t="11853" x="1212850" y="3765550"/>
          <p14:tracePt t="11870" x="1606550" y="3765550"/>
          <p14:tracePt t="11887" x="1974850" y="3765550"/>
          <p14:tracePt t="11903" x="2241550" y="3765550"/>
          <p14:tracePt t="11920" x="2413000" y="3765550"/>
          <p14:tracePt t="11937" x="2476500" y="3765550"/>
          <p14:tracePt t="11953" x="2489200" y="3765550"/>
          <p14:tracePt t="11970" x="2495550" y="3765550"/>
          <p14:tracePt t="12055" x="2476500" y="3765550"/>
          <p14:tracePt t="12063" x="2425700" y="3765550"/>
          <p14:tracePt t="12070" x="2362200" y="3765550"/>
          <p14:tracePt t="12087" x="2178050" y="3765550"/>
          <p14:tracePt t="12103" x="1917700" y="3765550"/>
          <p14:tracePt t="12120" x="1612900" y="3765550"/>
          <p14:tracePt t="12124" x="1435100" y="3765550"/>
          <p14:tracePt t="12137" x="1238250" y="3759200"/>
          <p14:tracePt t="12155" x="927100" y="3702050"/>
          <p14:tracePt t="12158" x="819150" y="3683000"/>
          <p14:tracePt t="12170" x="742950" y="3670300"/>
          <p14:tracePt t="12189" x="685800" y="3663950"/>
          <p14:tracePt t="12204" x="679450" y="3663950"/>
          <p14:tracePt t="12270" x="698500" y="3663950"/>
          <p14:tracePt t="12280" x="736600" y="3663950"/>
          <p14:tracePt t="12287" x="819150" y="3663950"/>
          <p14:tracePt t="12303" x="1041400" y="3689350"/>
          <p14:tracePt t="12320" x="1358900" y="3746500"/>
          <p14:tracePt t="12337" x="1695450" y="3810000"/>
          <p14:tracePt t="12340" x="1790700" y="3829050"/>
          <p14:tracePt t="12353" x="1860550" y="3841750"/>
          <p14:tracePt t="12370" x="1905000" y="3848100"/>
          <p14:tracePt t="12387" x="1911350" y="3848100"/>
          <p14:tracePt t="12423" x="1879600" y="3848100"/>
          <p14:tracePt t="12429" x="1809750" y="3848100"/>
          <p14:tracePt t="12439" x="1714500" y="3848100"/>
          <p14:tracePt t="12454" x="1479550" y="3848100"/>
          <p14:tracePt t="12470" x="1117600" y="3822700"/>
          <p14:tracePt t="12488" x="876300" y="3803650"/>
          <p14:tracePt t="12503" x="774700" y="3784600"/>
          <p14:tracePt t="12520" x="768350" y="3784600"/>
          <p14:tracePt t="12537" x="762000" y="3784600"/>
          <p14:tracePt t="12567" x="768350" y="3784600"/>
          <p14:tracePt t="12575" x="800100" y="3784600"/>
          <p14:tracePt t="12586" x="857250" y="3784600"/>
          <p14:tracePt t="12603" x="1181100" y="3784600"/>
          <p14:tracePt t="12619" x="1524000" y="3784600"/>
          <p14:tracePt t="12636" x="1784350" y="3784600"/>
          <p14:tracePt t="12654" x="1892300" y="3784600"/>
          <p14:tracePt t="12670" x="1911350" y="3784600"/>
          <p14:tracePt t="12687" x="1917700" y="3784600"/>
          <p14:tracePt t="12719" x="1898650" y="3784600"/>
          <p14:tracePt t="12736" x="1790700" y="3784600"/>
          <p14:tracePt t="12752" x="1587500" y="3746500"/>
          <p14:tracePt t="12769" x="1346200" y="3702050"/>
          <p14:tracePt t="12771" x="1250950" y="3683000"/>
          <p14:tracePt t="12786" x="1174750" y="3676650"/>
          <p14:tracePt t="12802" x="1130300" y="3651250"/>
          <p14:tracePt t="12819" x="1123950" y="3651250"/>
          <p14:tracePt t="12845" x="1149350" y="3651250"/>
          <p14:tracePt t="12853" x="1193800" y="3651250"/>
          <p14:tracePt t="12870" x="1333500" y="3651250"/>
          <p14:tracePt t="12886" x="1511300" y="3651250"/>
          <p14:tracePt t="12904" x="1657350" y="3651250"/>
          <p14:tracePt t="12921" x="1727200" y="3651250"/>
          <p14:tracePt t="12924" x="1733550" y="3651250"/>
          <p14:tracePt t="12937" x="1739900" y="3651250"/>
          <p14:tracePt t="12970" x="1727200" y="3651250"/>
          <p14:tracePt t="12986" x="1638300" y="3651250"/>
          <p14:tracePt t="13005" x="1416050" y="3644900"/>
          <p14:tracePt t="13020" x="1282700" y="3619500"/>
          <p14:tracePt t="13036" x="1257300" y="3619500"/>
          <p14:tracePt t="13053" x="1250950" y="3619500"/>
          <p14:tracePt t="13086" x="1289050" y="3619500"/>
          <p14:tracePt t="13103" x="1422400" y="3619500"/>
          <p14:tracePt t="13119" x="1625600" y="3619500"/>
          <p14:tracePt t="13136" x="1854200" y="3619500"/>
          <p14:tracePt t="13154" x="2012950" y="3625850"/>
          <p14:tracePt t="13157" x="2038350" y="3632200"/>
          <p14:tracePt t="13170" x="2044700" y="3632200"/>
          <p14:tracePt t="13187" x="2051050" y="3632200"/>
          <p14:tracePt t="13203" x="1993900" y="3644900"/>
          <p14:tracePt t="13220" x="1873250" y="3644900"/>
          <p14:tracePt t="13235" x="1727200" y="3644900"/>
          <p14:tracePt t="13253" x="1670050" y="3644900"/>
          <p14:tracePt t="13269" x="1657350" y="3644900"/>
          <p14:tracePt t="13285" x="1651000" y="3644900"/>
          <p14:tracePt t="13316" x="1657350" y="3644900"/>
          <p14:tracePt t="13325" x="1676400" y="3644900"/>
          <p14:tracePt t="13335" x="1701800" y="3644900"/>
          <p14:tracePt t="13352" x="1739900" y="3644900"/>
          <p14:tracePt t="13369" x="1758950" y="3644900"/>
          <p14:tracePt t="13446" x="1746250" y="3644900"/>
          <p14:tracePt t="13454" x="1733550" y="3644900"/>
          <p14:tracePt t="13462" x="1714500" y="3644900"/>
          <p14:tracePt t="13472" x="1695450" y="3644900"/>
          <p14:tracePt t="13486" x="1663700" y="3644900"/>
          <p14:tracePt t="13502" x="1644650" y="3644900"/>
          <p14:tracePt t="13519" x="1612900" y="3644900"/>
          <p14:tracePt t="13536" x="1530350" y="3644900"/>
          <p14:tracePt t="13552" x="1403350" y="3644900"/>
          <p14:tracePt t="13569" x="1244600" y="3644900"/>
          <p14:tracePt t="13586" x="1130300" y="3644900"/>
          <p14:tracePt t="13589" x="1104900" y="3644900"/>
          <p14:tracePt t="13602" x="1085850" y="3644900"/>
          <p14:tracePt t="13619" x="1079500" y="3644900"/>
          <p14:tracePt t="13669" x="1098550" y="3644900"/>
          <p14:tracePt t="13676" x="1136650" y="3644900"/>
          <p14:tracePt t="13686" x="1193800" y="3651250"/>
          <p14:tracePt t="13703" x="1365250" y="3663950"/>
          <p14:tracePt t="13720" x="1574800" y="3689350"/>
          <p14:tracePt t="13736" x="1746250" y="3721100"/>
          <p14:tracePt t="13752" x="1809750" y="3746500"/>
          <p14:tracePt t="13769" x="1816100" y="3746500"/>
          <p14:tracePt t="13812" x="1809750" y="3746500"/>
          <p14:tracePt t="13819" x="1797050" y="3746500"/>
          <p14:tracePt t="13829" x="1746250" y="3746500"/>
          <p14:tracePt t="13836" x="1682750" y="3746500"/>
          <p14:tracePt t="13852" x="1555750" y="3746500"/>
          <p14:tracePt t="13869" x="1447800" y="3746500"/>
          <p14:tracePt t="13886" x="1403350" y="3746500"/>
          <p14:tracePt t="13903" x="1397000" y="3746500"/>
          <p14:tracePt t="14016" x="1390650" y="3746500"/>
          <p14:tracePt t="14022" x="1384300" y="3746500"/>
          <p14:tracePt t="14037" x="1327150" y="3746500"/>
          <p14:tracePt t="14052" x="1231900" y="3746500"/>
          <p14:tracePt t="14069" x="1092200" y="3740150"/>
          <p14:tracePt t="14086" x="939800" y="3702050"/>
          <p14:tracePt t="14102" x="819150" y="3683000"/>
          <p14:tracePt t="14119" x="749300" y="3670300"/>
          <p14:tracePt t="14136" x="742950" y="3670300"/>
          <p14:tracePt t="14232" x="768350" y="3670300"/>
          <p14:tracePt t="14239" x="825500" y="3676650"/>
          <p14:tracePt t="14254" x="952500" y="3702050"/>
          <p14:tracePt t="14269" x="1092200" y="3727450"/>
          <p14:tracePt t="14286" x="1193800" y="3752850"/>
          <p14:tracePt t="14302" x="1225550" y="3759200"/>
          <p14:tracePt t="14319" x="1238250" y="3759200"/>
          <p14:tracePt t="14336" x="1244600" y="3759200"/>
          <p14:tracePt t="14375" x="1250950" y="3759200"/>
          <p14:tracePt t="14386" x="1257300" y="3759200"/>
          <p14:tracePt t="14404" x="1301750" y="3759200"/>
          <p14:tracePt t="14420" x="1346200" y="3759200"/>
          <p14:tracePt t="14436" x="1409700" y="3759200"/>
          <p14:tracePt t="14453" x="1479550" y="3759200"/>
          <p14:tracePt t="14470" x="1530350" y="3759200"/>
          <p14:tracePt t="14487" x="1574800" y="3759200"/>
          <p14:tracePt t="14502" x="1606550" y="3759200"/>
          <p14:tracePt t="14519" x="1644650" y="3759200"/>
          <p14:tracePt t="14537" x="1670050" y="3759200"/>
          <p14:tracePt t="14552" x="1682750" y="3759200"/>
          <p14:tracePt t="14590" x="1689100" y="3759200"/>
          <p14:tracePt t="14607" x="1695450" y="3759200"/>
          <p14:tracePt t="14623" x="1701800" y="3759200"/>
          <p14:tracePt t="14629" x="1708150" y="3759200"/>
          <p14:tracePt t="14646" x="1714500" y="3759200"/>
          <p14:tracePt t="14814" x="1720850" y="3759200"/>
          <p14:tracePt t="14823" x="1727200" y="3759200"/>
          <p14:tracePt t="14836" x="1752600" y="3759200"/>
          <p14:tracePt t="14853" x="1797050" y="3759200"/>
          <p14:tracePt t="14869" x="1860550" y="3759200"/>
          <p14:tracePt t="14885" x="1955800" y="3759200"/>
          <p14:tracePt t="14902" x="2063750" y="3759200"/>
          <p14:tracePt t="14919" x="2184400" y="3759200"/>
          <p14:tracePt t="14936" x="2311400" y="3759200"/>
          <p14:tracePt t="14952" x="2470150" y="3759200"/>
          <p14:tracePt t="14970" x="2635250" y="3759200"/>
          <p14:tracePt t="14986" x="2762250" y="3759200"/>
          <p14:tracePt t="14989" x="2825750" y="3759200"/>
          <p14:tracePt t="15002" x="2882900" y="3759200"/>
          <p14:tracePt t="15020" x="3009900" y="3759200"/>
          <p14:tracePt t="15036" x="3111500" y="3765550"/>
          <p14:tracePt t="15052" x="3206750" y="3778250"/>
          <p14:tracePt t="15069" x="3295650" y="3803650"/>
          <p14:tracePt t="15085" x="3340100" y="3803650"/>
          <p14:tracePt t="15102" x="3371850" y="3803650"/>
          <p14:tracePt t="15119" x="3384550" y="3803650"/>
          <p14:tracePt t="15135" x="3397250" y="3803650"/>
          <p14:tracePt t="15152" x="3429000" y="3803650"/>
          <p14:tracePt t="15170" x="3486150" y="3803650"/>
          <p14:tracePt t="15173" x="3517900" y="3803650"/>
          <p14:tracePt t="15187" x="3549650" y="3803650"/>
          <p14:tracePt t="15202" x="3613150" y="3810000"/>
          <p14:tracePt t="15221" x="3663950" y="3810000"/>
          <p14:tracePt t="15236" x="3695700" y="3822700"/>
          <p14:tracePt t="15252" x="3708400" y="3822700"/>
          <p14:tracePt t="15604" x="0" y="0"/>
        </p14:tracePtLst>
        <p14:tracePtLst>
          <p14:tracePt t="16250" x="857250" y="3981450"/>
          <p14:tracePt t="16286" x="850900" y="3987800"/>
          <p14:tracePt t="16302" x="844550" y="3994150"/>
          <p14:tracePt t="16334" x="844550" y="4000500"/>
          <p14:tracePt t="16344" x="844550" y="4006850"/>
          <p14:tracePt t="16352" x="844550" y="4013200"/>
          <p14:tracePt t="16369" x="844550" y="4025900"/>
          <p14:tracePt t="16386" x="844550" y="4051300"/>
          <p14:tracePt t="16403" x="908050" y="4089400"/>
          <p14:tracePt t="16408" x="965200" y="4102100"/>
          <p14:tracePt t="16420" x="1143000" y="4146550"/>
          <p14:tracePt t="16438" x="1466850" y="4197350"/>
          <p14:tracePt t="16453" x="1816100" y="4210050"/>
          <p14:tracePt t="16470" x="2120900" y="4210050"/>
          <p14:tracePt t="16486" x="2292350" y="4210050"/>
          <p14:tracePt t="16503" x="2343150" y="4210050"/>
          <p14:tracePt t="16519" x="2355850" y="4210050"/>
          <p14:tracePt t="16549" x="2362200" y="4210050"/>
          <p14:tracePt t="16557" x="2368550" y="4210050"/>
          <p14:tracePt t="16568" x="2381250" y="4210050"/>
          <p14:tracePt t="16585" x="2400300" y="4203700"/>
          <p14:tracePt t="16601" x="2432050" y="4191000"/>
          <p14:tracePt t="16618" x="2470150" y="4184650"/>
          <p14:tracePt t="16620" x="2495550" y="4178300"/>
          <p14:tracePt t="16636" x="2552700" y="4152900"/>
          <p14:tracePt t="16652" x="2641600" y="4140200"/>
          <p14:tracePt t="16669" x="2781300" y="4133850"/>
          <p14:tracePt t="16686" x="2940050" y="4133850"/>
          <p14:tracePt t="16701" x="3105150" y="4133850"/>
          <p14:tracePt t="16719" x="3213100" y="4133850"/>
          <p14:tracePt t="16735" x="3257550" y="4133850"/>
          <p14:tracePt t="16752" x="3270250" y="4133850"/>
          <p14:tracePt t="16768" x="3276600" y="4127500"/>
          <p14:tracePt t="16797" x="3276600" y="4121150"/>
          <p14:tracePt t="16805" x="3276600" y="4108450"/>
          <p14:tracePt t="16818" x="3270250" y="4095750"/>
          <p14:tracePt t="16835" x="3232150" y="4064000"/>
          <p14:tracePt t="16851" x="3060700" y="3987800"/>
          <p14:tracePt t="16868" x="2921000" y="3937000"/>
          <p14:tracePt t="16884" x="2806700" y="3905250"/>
          <p14:tracePt t="16901" x="2774950" y="3898900"/>
          <p14:tracePt t="16918" x="2768600" y="3898900"/>
          <p14:tracePt t="16969" x="2762250" y="3898900"/>
          <p14:tracePt t="16983" x="2755900" y="3905250"/>
          <p14:tracePt t="16990" x="2749550" y="3911600"/>
          <p14:tracePt t="17002" x="2749550" y="3924300"/>
          <p14:tracePt t="17020" x="2749550" y="3975100"/>
          <p14:tracePt t="17036" x="2755900" y="4019550"/>
          <p14:tracePt t="17054" x="2787650" y="4051300"/>
          <p14:tracePt t="17068" x="2838450" y="4083050"/>
          <p14:tracePt t="17085" x="2908300" y="4102100"/>
          <p14:tracePt t="17102" x="2984500" y="4108450"/>
          <p14:tracePt t="17118" x="3035300" y="4108450"/>
          <p14:tracePt t="17135" x="3054350" y="4108450"/>
          <p14:tracePt t="17151" x="3067050" y="4108450"/>
          <p14:tracePt t="17192" x="3067050" y="4102100"/>
          <p14:tracePt t="17198" x="3067050" y="4095750"/>
          <p14:tracePt t="17224" x="3067050" y="4089400"/>
          <p14:tracePt t="17229" x="3067050" y="4083050"/>
          <p14:tracePt t="17238" x="3067050" y="4076700"/>
          <p14:tracePt t="17253" x="3067050" y="4070350"/>
          <p14:tracePt t="17270" x="3067050" y="4064000"/>
          <p14:tracePt t="18620" x="0" y="0"/>
        </p14:tracePtLst>
        <p14:tracePtLst>
          <p14:tracePt t="20022" x="1339850" y="3937000"/>
          <p14:tracePt t="20118" x="1346200" y="3937000"/>
          <p14:tracePt t="20134" x="1346200" y="3956050"/>
          <p14:tracePt t="20143" x="1352550" y="3981450"/>
          <p14:tracePt t="20151" x="1358900" y="4006850"/>
          <p14:tracePt t="20168" x="1365250" y="4038600"/>
          <p14:tracePt t="20185" x="1384300" y="4076700"/>
          <p14:tracePt t="20201" x="1409700" y="4102100"/>
          <p14:tracePt t="20204" x="1416050" y="4108450"/>
          <p14:tracePt t="20218" x="1416050" y="4114800"/>
          <p14:tracePt t="20233" x="1435100" y="4121150"/>
          <p14:tracePt t="20251" x="1473200" y="4133850"/>
          <p14:tracePt t="20268" x="1492250" y="4133850"/>
          <p14:tracePt t="20284" x="1530350" y="4133850"/>
          <p14:tracePt t="20301" x="1555750" y="4121150"/>
          <p14:tracePt t="20317" x="1568450" y="4102100"/>
          <p14:tracePt t="20334" x="1574800" y="4083050"/>
          <p14:tracePt t="20350" x="1574800" y="4064000"/>
          <p14:tracePt t="20367" x="1574800" y="4044950"/>
          <p14:tracePt t="20384" x="1574800" y="4032250"/>
          <p14:tracePt t="20453" x="1574800" y="4038600"/>
          <p14:tracePt t="20462" x="1568450" y="4051300"/>
          <p14:tracePt t="20473" x="1562100" y="4070350"/>
          <p14:tracePt t="20486" x="1555750" y="4102100"/>
          <p14:tracePt t="20502" x="1555750" y="4108450"/>
          <p14:tracePt t="20624" x="1555750" y="4102100"/>
          <p14:tracePt t="20630" x="1549400" y="4083050"/>
          <p14:tracePt t="20726" x="1549400" y="4076700"/>
          <p14:tracePt t="20735" x="1549400" y="4070350"/>
          <p14:tracePt t="20861" x="0" y="0"/>
        </p14:tracePtLst>
        <p14:tracePtLst>
          <p14:tracePt t="21574" x="622300" y="4337050"/>
          <p14:tracePt t="21608" x="615950" y="4337050"/>
          <p14:tracePt t="21615" x="609600" y="4337050"/>
          <p14:tracePt t="21624" x="609600" y="4343400"/>
          <p14:tracePt t="21633" x="603250" y="4356100"/>
          <p14:tracePt t="21774" x="647700" y="4483100"/>
          <p14:tracePt t="21781" x="654050" y="4483100"/>
          <p14:tracePt t="21788" x="660400" y="4476750"/>
          <p14:tracePt t="21800" x="666750" y="4464050"/>
          <p14:tracePt t="21817" x="679450" y="4432300"/>
          <p14:tracePt t="21833" x="679450" y="4413250"/>
          <p14:tracePt t="21837" x="679450" y="4400550"/>
          <p14:tracePt t="21850" x="679450" y="4394200"/>
          <p14:tracePt t="21866" x="679450" y="4381500"/>
          <p14:tracePt t="21883" x="679450" y="4368800"/>
          <p14:tracePt t="22158" x="0" y="0"/>
        </p14:tracePtLst>
        <p14:tracePtLst>
          <p14:tracePt t="23414" x="1403350" y="4337050"/>
          <p14:tracePt t="23456" x="1397000" y="4337050"/>
          <p14:tracePt t="23462" x="1390650" y="4343400"/>
          <p14:tracePt t="23473" x="1384300" y="4343400"/>
          <p14:tracePt t="23485" x="1384300" y="4368800"/>
          <p14:tracePt t="23501" x="1377950" y="4400550"/>
          <p14:tracePt t="23516" x="1377950" y="4432300"/>
          <p14:tracePt t="23533" x="1384300" y="4470400"/>
          <p14:tracePt t="23549" x="1397000" y="4489450"/>
          <p14:tracePt t="23566" x="1435100" y="4508500"/>
          <p14:tracePt t="23583" x="1473200" y="4521200"/>
          <p14:tracePt t="23599" x="1498600" y="4521200"/>
          <p14:tracePt t="23616" x="1530350" y="4514850"/>
          <p14:tracePt t="23632" x="1555750" y="4489450"/>
          <p14:tracePt t="23649" x="1562100" y="4451350"/>
          <p14:tracePt t="23666" x="1562100" y="4419600"/>
          <p14:tracePt t="23668" x="1562100" y="4406900"/>
          <p14:tracePt t="23682" x="1562100" y="4400550"/>
          <p14:tracePt t="23700" x="1555750" y="4375150"/>
          <p14:tracePt t="23716" x="1549400" y="4368800"/>
          <p14:tracePt t="23733" x="1543050" y="4368800"/>
          <p14:tracePt t="23749" x="1530350" y="4368800"/>
          <p14:tracePt t="23766" x="1524000" y="4368800"/>
          <p14:tracePt t="23783" x="1511300" y="4368800"/>
          <p14:tracePt t="24300" x="0" y="0"/>
        </p14:tracePtLst>
        <p14:tracePtLst>
          <p14:tracePt t="28930" x="3467100" y="4362450"/>
          <p14:tracePt t="28937" x="3460750" y="4362450"/>
          <p14:tracePt t="28996" x="0" y="0"/>
        </p14:tracePtLst>
        <p14:tracePtLst>
          <p14:tracePt t="29770" x="4165600" y="4368800"/>
          <p14:tracePt t="29870" x="4171950" y="4368800"/>
          <p14:tracePt t="29878" x="4171950" y="4375150"/>
          <p14:tracePt t="29886" x="4171950" y="4381500"/>
          <p14:tracePt t="29898" x="4178300" y="4394200"/>
          <p14:tracePt t="29914" x="4184650" y="4406900"/>
          <p14:tracePt t="29931" x="4210050" y="4425950"/>
          <p14:tracePt t="29948" x="4235450" y="4438650"/>
          <p14:tracePt t="29966" x="4260850" y="4451350"/>
          <p14:tracePt t="29982" x="4286250" y="4451350"/>
          <p14:tracePt t="29999" x="4298950" y="4451350"/>
          <p14:tracePt t="30015" x="4305300" y="4451350"/>
          <p14:tracePt t="30172" x="0" y="0"/>
        </p14:tracePtLst>
        <p14:tracePtLst>
          <p14:tracePt t="31599" x="641350" y="4286250"/>
          <p14:tracePt t="31614" x="635000" y="4286250"/>
          <p14:tracePt t="31632" x="628650" y="4286250"/>
          <p14:tracePt t="31640" x="622300" y="4286250"/>
          <p14:tracePt t="31785" x="666750" y="4502150"/>
          <p14:tracePt t="31788" x="692150" y="4514850"/>
          <p14:tracePt t="31796" x="723900" y="4533900"/>
          <p14:tracePt t="31813" x="793750" y="4546600"/>
          <p14:tracePt t="31829" x="857250" y="4546600"/>
          <p14:tracePt t="31847" x="914400" y="4546600"/>
          <p14:tracePt t="31863" x="958850" y="4540250"/>
          <p14:tracePt t="31879" x="977900" y="4514850"/>
          <p14:tracePt t="31896" x="990600" y="4483100"/>
          <p14:tracePt t="31913" x="990600" y="4457700"/>
          <p14:tracePt t="31930" x="990600" y="4419600"/>
          <p14:tracePt t="31946" x="984250" y="4381500"/>
          <p14:tracePt t="31949" x="971550" y="4362450"/>
          <p14:tracePt t="31963" x="920750" y="4330700"/>
          <p14:tracePt t="31979" x="863600" y="4311650"/>
          <p14:tracePt t="31997" x="793750" y="4286250"/>
          <p14:tracePt t="32013" x="736600" y="4286250"/>
          <p14:tracePt t="32029" x="685800" y="4286250"/>
          <p14:tracePt t="32046" x="647700" y="4286250"/>
          <p14:tracePt t="32063" x="596900" y="4286250"/>
          <p14:tracePt t="32080" x="565150" y="4298950"/>
          <p14:tracePt t="32096" x="533400" y="4311650"/>
          <p14:tracePt t="32112" x="520700" y="4318000"/>
          <p14:tracePt t="32129" x="508000" y="4343400"/>
          <p14:tracePt t="32146" x="501650" y="4356100"/>
          <p14:tracePt t="32163" x="501650" y="4387850"/>
          <p14:tracePt t="32179" x="501650" y="4419600"/>
          <p14:tracePt t="32196" x="514350" y="4445000"/>
          <p14:tracePt t="32213" x="577850" y="4476750"/>
          <p14:tracePt t="32229" x="660400" y="4508500"/>
          <p14:tracePt t="32246" x="736600" y="4514850"/>
          <p14:tracePt t="32263" x="812800" y="4514850"/>
          <p14:tracePt t="32280" x="863600" y="4514850"/>
          <p14:tracePt t="32297" x="882650" y="4508500"/>
          <p14:tracePt t="32313" x="889000" y="4489450"/>
          <p14:tracePt t="32330" x="889000" y="4470400"/>
          <p14:tracePt t="32333" x="889000" y="4457700"/>
          <p14:tracePt t="32346" x="889000" y="4432300"/>
          <p14:tracePt t="32363" x="863600" y="4387850"/>
          <p14:tracePt t="32380" x="819150" y="4356100"/>
          <p14:tracePt t="32396" x="755650" y="4330700"/>
          <p14:tracePt t="32413" x="698500" y="4318000"/>
          <p14:tracePt t="32429" x="666750" y="4318000"/>
          <p14:tracePt t="32446" x="641350" y="4318000"/>
          <p14:tracePt t="32463" x="635000" y="4318000"/>
          <p14:tracePt t="32480" x="628650" y="4318000"/>
          <p14:tracePt t="32497" x="622300" y="4330700"/>
          <p14:tracePt t="32501" x="622300" y="4337050"/>
          <p14:tracePt t="32514" x="622300" y="4343400"/>
          <p14:tracePt t="32530" x="622300" y="4362450"/>
          <p14:tracePt t="32547" x="622300" y="4400550"/>
          <p14:tracePt t="32550" x="628650" y="4413250"/>
          <p14:tracePt t="32563" x="641350" y="4419600"/>
          <p14:tracePt t="32581" x="698500" y="4457700"/>
          <p14:tracePt t="32596" x="755650" y="4476750"/>
          <p14:tracePt t="32613" x="806450" y="4476750"/>
          <p14:tracePt t="32629" x="844550" y="4476750"/>
          <p14:tracePt t="32646" x="869950" y="4476750"/>
          <p14:tracePt t="32663" x="876300" y="4451350"/>
          <p14:tracePt t="32679" x="889000" y="4425950"/>
          <p14:tracePt t="32696" x="889000" y="4394200"/>
          <p14:tracePt t="32712" x="882650" y="4356100"/>
          <p14:tracePt t="32729" x="863600" y="4330700"/>
          <p14:tracePt t="32746" x="831850" y="4305300"/>
          <p14:tracePt t="32749" x="806450" y="4298950"/>
          <p14:tracePt t="32764" x="762000" y="4292600"/>
          <p14:tracePt t="32780" x="717550" y="4292600"/>
          <p14:tracePt t="32796" x="666750" y="4292600"/>
          <p14:tracePt t="32812" x="635000" y="4311650"/>
          <p14:tracePt t="32829" x="603250" y="4330700"/>
          <p14:tracePt t="32846" x="590550" y="4349750"/>
          <p14:tracePt t="32862" x="584200" y="4368800"/>
          <p14:tracePt t="32879" x="584200" y="4387850"/>
          <p14:tracePt t="32896" x="584200" y="4400550"/>
          <p14:tracePt t="32912" x="584200" y="4406900"/>
          <p14:tracePt t="32929" x="596900" y="4413250"/>
          <p14:tracePt t="32946" x="615950" y="4413250"/>
          <p14:tracePt t="32963" x="654050" y="4413250"/>
          <p14:tracePt t="32965" x="666750" y="4413250"/>
          <p14:tracePt t="32979" x="692150" y="4413250"/>
          <p14:tracePt t="32997" x="717550" y="4413250"/>
          <p14:tracePt t="33013" x="730250" y="4400550"/>
          <p14:tracePt t="33030" x="742950" y="4381500"/>
          <p14:tracePt t="33047" x="742950" y="4368800"/>
          <p14:tracePt t="33063" x="742950" y="4356100"/>
          <p14:tracePt t="33080" x="742950" y="4337050"/>
          <p14:tracePt t="33096" x="742950" y="4324350"/>
          <p14:tracePt t="33113" x="717550" y="4305300"/>
          <p14:tracePt t="33130" x="692150" y="4298950"/>
          <p14:tracePt t="33146" x="660400" y="4298950"/>
          <p14:tracePt t="33149" x="647700" y="4298950"/>
          <p14:tracePt t="33163" x="628650" y="4298950"/>
          <p14:tracePt t="33179" x="603250" y="4311650"/>
          <p14:tracePt t="33196" x="603250" y="4318000"/>
          <p14:tracePt t="33229" x="603250" y="4324350"/>
          <p14:tracePt t="33246" x="603250" y="4330700"/>
          <p14:tracePt t="33263" x="615950" y="4343400"/>
          <p14:tracePt t="33279" x="635000" y="4349750"/>
          <p14:tracePt t="33296" x="654050" y="4349750"/>
          <p14:tracePt t="33313" x="660400" y="4349750"/>
          <p14:tracePt t="33329" x="673100" y="4349750"/>
          <p14:tracePt t="33346" x="679450" y="4349750"/>
          <p14:tracePt t="33364" x="679450" y="4343400"/>
          <p14:tracePt t="33382" x="679450" y="4330700"/>
          <p14:tracePt t="33396" x="679450" y="4318000"/>
          <p14:tracePt t="33412" x="673100" y="4318000"/>
          <p14:tracePt t="33429" x="654050" y="4318000"/>
          <p14:tracePt t="33445" x="641350" y="4318000"/>
          <p14:tracePt t="33462" x="635000" y="4318000"/>
          <p14:tracePt t="33479" x="622300" y="4318000"/>
          <p14:tracePt t="33496" x="622300" y="4330700"/>
          <p14:tracePt t="33512" x="622300" y="4343400"/>
          <p14:tracePt t="33530" x="635000" y="4362450"/>
          <p14:tracePt t="33533" x="641350" y="4368800"/>
          <p14:tracePt t="33546" x="647700" y="4368800"/>
          <p14:tracePt t="33563" x="673100" y="4381500"/>
          <p14:tracePt t="33579" x="692150" y="4381500"/>
          <p14:tracePt t="33596" x="698500" y="4381500"/>
          <p14:tracePt t="33612" x="704850" y="4381500"/>
          <p14:tracePt t="33629" x="704850" y="4375150"/>
          <p14:tracePt t="33646" x="704850" y="4362450"/>
          <p14:tracePt t="33662" x="704850" y="4349750"/>
          <p14:tracePt t="33679" x="704850" y="4343400"/>
          <p14:tracePt t="33806" x="704850" y="4349750"/>
          <p14:tracePt t="34274" x="704850" y="4356100"/>
          <p14:tracePt t="34277" x="711200" y="4356100"/>
          <p14:tracePt t="34278" x="0" y="0"/>
        </p14:tracePtLst>
        <p14:tracePtLst>
          <p14:tracePt t="36416" x="9639300" y="3282950"/>
          <p14:tracePt t="36527" x="9632950" y="3282950"/>
          <p14:tracePt t="36534" x="9626600" y="3282950"/>
          <p14:tracePt t="36547" x="9613900" y="3282950"/>
          <p14:tracePt t="36563" x="9582150" y="3282950"/>
          <p14:tracePt t="36581" x="9531350" y="3263900"/>
          <p14:tracePt t="36597" x="9518650" y="3263900"/>
          <p14:tracePt t="36612" x="9512300" y="3257550"/>
          <p14:tracePt t="36656" x="9505950" y="3244850"/>
          <p14:tracePt t="36725" x="9499600" y="3244850"/>
          <p14:tracePt t="36752" x="9493250" y="3238500"/>
          <p14:tracePt t="36801" x="9493250" y="3232150"/>
          <p14:tracePt t="36822" x="9486900" y="3232150"/>
          <p14:tracePt t="36829" x="9480550" y="3232150"/>
          <p14:tracePt t="36837" x="9474200" y="3232150"/>
          <p14:tracePt t="36848" x="9461500" y="3238500"/>
          <p14:tracePt t="36861" x="9436100" y="3257550"/>
          <p14:tracePt t="36878" x="9423400" y="3295650"/>
          <p14:tracePt t="36895" x="9404350" y="3321050"/>
          <p14:tracePt t="36911" x="9398000" y="3340100"/>
          <p14:tracePt t="36928" x="9391650" y="3365500"/>
          <p14:tracePt t="36945" x="9378950" y="3397250"/>
          <p14:tracePt t="36961" x="9378950" y="3422650"/>
          <p14:tracePt t="36965" x="9378950" y="3429000"/>
          <p14:tracePt t="36978" x="9378950" y="3441700"/>
          <p14:tracePt t="36994" x="9385300" y="3486150"/>
          <p14:tracePt t="37012" x="9417050" y="3530600"/>
          <p14:tracePt t="37029" x="9448800" y="3568700"/>
          <p14:tracePt t="37045" x="9499600" y="3606800"/>
          <p14:tracePt t="37062" x="9575800" y="3651250"/>
          <p14:tracePt t="37078" x="9671050" y="3689350"/>
          <p14:tracePt t="37096" x="9740900" y="3714750"/>
          <p14:tracePt t="37112" x="9804400" y="3721100"/>
          <p14:tracePt t="37128" x="9855200" y="3721100"/>
          <p14:tracePt t="37144" x="9886950" y="3721100"/>
          <p14:tracePt t="37161" x="9918700" y="3689350"/>
          <p14:tracePt t="37178" x="9937750" y="3638550"/>
          <p14:tracePt t="37180" x="9937750" y="3619500"/>
          <p14:tracePt t="37195" x="9937750" y="3575050"/>
          <p14:tracePt t="37211" x="9937750" y="3479800"/>
          <p14:tracePt t="37228" x="9912350" y="3403600"/>
          <p14:tracePt t="37245" x="9867900" y="3333750"/>
          <p14:tracePt t="37261" x="9810750" y="3263900"/>
          <p14:tracePt t="37279" x="9759950" y="3219450"/>
          <p14:tracePt t="37295" x="9709150" y="3175000"/>
          <p14:tracePt t="37312" x="9652000" y="3143250"/>
          <p14:tracePt t="37329" x="9620250" y="3124200"/>
          <p14:tracePt t="37346" x="9575800" y="3105150"/>
          <p14:tracePt t="37348" x="9556750" y="3098800"/>
          <p14:tracePt t="37361" x="9544050" y="3098800"/>
          <p14:tracePt t="37378" x="9499600" y="3098800"/>
          <p14:tracePt t="37394" x="9474200" y="3098800"/>
          <p14:tracePt t="37397" x="9455150" y="3098800"/>
          <p14:tracePt t="37412" x="9417050" y="3098800"/>
          <p14:tracePt t="37428" x="9378950" y="3124200"/>
          <p14:tracePt t="37444" x="9340850" y="3162300"/>
          <p14:tracePt t="37461" x="9315450" y="3213100"/>
          <p14:tracePt t="37478" x="9296400" y="3276600"/>
          <p14:tracePt t="37494" x="9290050" y="3333750"/>
          <p14:tracePt t="37511" x="9290050" y="3409950"/>
          <p14:tracePt t="37528" x="9315450" y="3511550"/>
          <p14:tracePt t="37545" x="9359900" y="3600450"/>
          <p14:tracePt t="37548" x="9391650" y="3651250"/>
          <p14:tracePt t="37562" x="9429750" y="3683000"/>
          <p14:tracePt t="37578" x="9499600" y="3740150"/>
          <p14:tracePt t="37581" x="9525000" y="3759200"/>
          <p14:tracePt t="37595" x="9563100" y="3784600"/>
          <p14:tracePt t="37612" x="9677400" y="3822700"/>
          <p14:tracePt t="37629" x="9753600" y="3835400"/>
          <p14:tracePt t="37644" x="9829800" y="3835400"/>
          <p14:tracePt t="37661" x="9880600" y="3810000"/>
          <p14:tracePt t="37678" x="9906000" y="3771900"/>
          <p14:tracePt t="37694" x="9925050" y="3721100"/>
          <p14:tracePt t="37711" x="9937750" y="3663950"/>
          <p14:tracePt t="37728" x="9937750" y="3568700"/>
          <p14:tracePt t="37744" x="9918700" y="3498850"/>
          <p14:tracePt t="37761" x="9880600" y="3422650"/>
          <p14:tracePt t="37765" x="9855200" y="3384550"/>
          <p14:tracePt t="37778" x="9823450" y="3346450"/>
          <p14:tracePt t="37796" x="9702800" y="3244850"/>
          <p14:tracePt t="37812" x="9563100" y="3168650"/>
          <p14:tracePt t="37829" x="9423400" y="3111500"/>
          <p14:tracePt t="37844" x="9309100" y="3073400"/>
          <p14:tracePt t="37861" x="9251950" y="3060700"/>
          <p14:tracePt t="37878" x="9239250" y="3060700"/>
          <p14:tracePt t="37894" x="9226550" y="3060700"/>
          <p14:tracePt t="37911" x="9213850" y="3060700"/>
          <p14:tracePt t="37928" x="9188450" y="3067050"/>
          <p14:tracePt t="37944" x="9163050" y="3111500"/>
          <p14:tracePt t="37961" x="9137650" y="3194050"/>
          <p14:tracePt t="37964" x="9131300" y="3238500"/>
          <p14:tracePt t="37978" x="9124950" y="3282950"/>
          <p14:tracePt t="37980" x="9124950" y="3314700"/>
          <p14:tracePt t="37994" x="9124950" y="3365500"/>
          <p14:tracePt t="37997" x="9144000" y="3416300"/>
          <p14:tracePt t="38011" x="9207500" y="3530600"/>
          <p14:tracePt t="38029" x="9302750" y="3600450"/>
          <p14:tracePt t="38045" x="9366250" y="3644900"/>
          <p14:tracePt t="38062" x="9429750" y="3670300"/>
          <p14:tracePt t="38078" x="9480550" y="3683000"/>
          <p14:tracePt t="38095" x="9537700" y="3689350"/>
          <p14:tracePt t="38110" x="9601200" y="3689350"/>
          <p14:tracePt t="38127" x="9683750" y="3683000"/>
          <p14:tracePt t="38144" x="9728200" y="3644900"/>
          <p14:tracePt t="38160" x="9759950" y="3600450"/>
          <p14:tracePt t="38177" x="9785350" y="3549650"/>
          <p14:tracePt t="38194" x="9791700" y="3505200"/>
          <p14:tracePt t="38210" x="9791700" y="3460750"/>
          <p14:tracePt t="38212" x="9791700" y="3441700"/>
          <p14:tracePt t="38227" x="9791700" y="3409950"/>
          <p14:tracePt t="38244" x="9791700" y="3365500"/>
          <p14:tracePt t="38260" x="9772650" y="3333750"/>
          <p14:tracePt t="38278" x="9759950" y="3308350"/>
          <p14:tracePt t="38294" x="9740900" y="3270250"/>
          <p14:tracePt t="38311" x="9721850" y="3251200"/>
          <p14:tracePt t="38327" x="9696450" y="3232150"/>
          <p14:tracePt t="38345" x="9658350" y="3213100"/>
          <p14:tracePt t="38361" x="9632950" y="3213100"/>
          <p14:tracePt t="38364" x="9613900" y="3213100"/>
          <p14:tracePt t="38378" x="9594850" y="3213100"/>
          <p14:tracePt t="38394" x="9569450" y="3213100"/>
          <p14:tracePt t="38397" x="9556750" y="3213100"/>
          <p14:tracePt t="38411" x="9544050" y="3213100"/>
          <p14:tracePt t="38428" x="9499600" y="3244850"/>
          <p14:tracePt t="38444" x="9467850" y="3295650"/>
          <p14:tracePt t="38461" x="9455150" y="3340100"/>
          <p14:tracePt t="38477" x="9448800" y="3397250"/>
          <p14:tracePt t="38494" x="9448800" y="3435350"/>
          <p14:tracePt t="38511" x="9455150" y="3492500"/>
          <p14:tracePt t="38528" x="9474200" y="3524250"/>
          <p14:tracePt t="38545" x="9493250" y="3549650"/>
          <p14:tracePt t="38548" x="9505950" y="3568700"/>
          <p14:tracePt t="38562" x="9518650" y="3581400"/>
          <p14:tracePt t="38578" x="9544050" y="3600450"/>
          <p14:tracePt t="38595" x="9569450" y="3613150"/>
          <p14:tracePt t="38597" x="9588500" y="3619500"/>
          <p14:tracePt t="38611" x="9601200" y="3619500"/>
          <p14:tracePt t="38629" x="9645650" y="3619500"/>
          <p14:tracePt t="38644" x="9671050" y="3619500"/>
          <p14:tracePt t="38661" x="9702800" y="3594100"/>
          <p14:tracePt t="38677" x="9728200" y="3556000"/>
          <p14:tracePt t="38694" x="9747250" y="3524250"/>
          <p14:tracePt t="38711" x="9753600" y="3479800"/>
          <p14:tracePt t="38727" x="9753600" y="3441700"/>
          <p14:tracePt t="38744" x="9753600" y="3397250"/>
          <p14:tracePt t="38761" x="9747250" y="3340100"/>
          <p14:tracePt t="38764" x="9734550" y="3314700"/>
          <p14:tracePt t="38778" x="9728200" y="3289300"/>
          <p14:tracePt t="38783" x="9715500" y="3263900"/>
          <p14:tracePt t="38796" x="9696450" y="3244850"/>
          <p14:tracePt t="38798" x="9677400" y="3219450"/>
          <p14:tracePt t="38812" x="9645650" y="3181350"/>
          <p14:tracePt t="38828" x="9594850" y="3155950"/>
          <p14:tracePt t="38845" x="9505950" y="3143250"/>
          <p14:tracePt t="38861" x="9417050" y="3136900"/>
          <p14:tracePt t="38877" x="9334500" y="3136900"/>
          <p14:tracePt t="38894" x="9251950" y="3136900"/>
          <p14:tracePt t="38911" x="9201150" y="3162300"/>
          <p14:tracePt t="38927" x="9169400" y="3181350"/>
          <p14:tracePt t="38944" x="9131300" y="3238500"/>
          <p14:tracePt t="38960" x="9112250" y="3289300"/>
          <p14:tracePt t="38977" x="9112250" y="3333750"/>
          <p14:tracePt t="38994" x="9112250" y="3378200"/>
          <p14:tracePt t="39010" x="9144000" y="3435350"/>
          <p14:tracePt t="39013" x="9163050" y="3467100"/>
          <p14:tracePt t="39027" x="9201150" y="3498850"/>
          <p14:tracePt t="39044" x="9232900" y="3524250"/>
          <p14:tracePt t="39061" x="9271000" y="3543300"/>
          <p14:tracePt t="39077" x="9296400" y="3549650"/>
          <p14:tracePt t="39094" x="9328150" y="3549650"/>
          <p14:tracePt t="39112" x="9359900" y="3549650"/>
          <p14:tracePt t="39127" x="9372600" y="3536950"/>
          <p14:tracePt t="39145" x="9385300" y="3524250"/>
          <p14:tracePt t="39161" x="9385300" y="3517900"/>
          <p14:tracePt t="39178" x="9385300" y="3498850"/>
          <p14:tracePt t="39194" x="9385300" y="3492500"/>
          <p14:tracePt t="39211" x="9385300" y="3486150"/>
          <p14:tracePt t="39227" x="9385300" y="3473450"/>
          <p14:tracePt t="39244" x="9385300" y="3460750"/>
          <p14:tracePt t="39278" x="9378950" y="3454400"/>
          <p14:tracePt t="39420" x="0" y="0"/>
        </p14:tracePtLst>
        <p14:tracePtLst>
          <p14:tracePt t="43446" x="1663700" y="4705350"/>
          <p14:tracePt t="43629" x="0" y="0"/>
        </p14:tracePtLst>
        <p14:tracePtLst>
          <p14:tracePt t="44494" x="2857500" y="4768850"/>
          <p14:tracePt t="44589" x="0" y="0"/>
        </p14:tracePtLst>
        <p14:tracePtLst>
          <p14:tracePt t="44902" x="3282950" y="4775200"/>
          <p14:tracePt t="45212" x="0" y="0"/>
        </p14:tracePtLst>
        <p14:tracePtLst>
          <p14:tracePt t="48288" x="1708150" y="3727450"/>
          <p14:tracePt t="48368" x="1708150" y="3733800"/>
          <p14:tracePt t="48375" x="1708150" y="3746500"/>
          <p14:tracePt t="48380" x="1708150" y="3759200"/>
          <p14:tracePt t="48391" x="1708150" y="3771900"/>
          <p14:tracePt t="48409" x="1727200" y="3790950"/>
          <p14:tracePt t="48424" x="1733550" y="3790950"/>
          <p14:tracePt t="48441" x="1733550" y="3803650"/>
          <p14:tracePt t="48457" x="1739900" y="3803650"/>
          <p14:tracePt t="48477" x="1746250" y="3803650"/>
          <p14:tracePt t="48490" x="1752600" y="3803650"/>
          <p14:tracePt t="48519" x="1758950" y="3797300"/>
          <p14:tracePt t="48532" x="1765300" y="3797300"/>
          <p14:tracePt t="48596" x="1765300" y="3790950"/>
          <p14:tracePt t="48750" x="0" y="0"/>
        </p14:tracePtLst>
        <p14:tracePtLst>
          <p14:tracePt t="50758" x="4235450" y="4641850"/>
          <p14:tracePt t="50790" x="4229100" y="4641850"/>
          <p14:tracePt t="50798" x="4222750" y="4654550"/>
          <p14:tracePt t="50815" x="4216400" y="4667250"/>
          <p14:tracePt t="50829" x="4216400" y="4679950"/>
          <p14:tracePt t="50841" x="4216400" y="4686300"/>
          <p14:tracePt t="50859" x="4216400" y="4705350"/>
          <p14:tracePt t="50876" x="4216400" y="4724400"/>
          <p14:tracePt t="50892" x="4229100" y="4762500"/>
          <p14:tracePt t="50909" x="4241800" y="4794250"/>
          <p14:tracePt t="50924" x="4267200" y="4826000"/>
          <p14:tracePt t="50941" x="4292600" y="4851400"/>
          <p14:tracePt t="50957" x="4318000" y="4864100"/>
          <p14:tracePt t="50974" x="4343400" y="4870450"/>
          <p14:tracePt t="50991" x="4349750" y="4870450"/>
          <p14:tracePt t="51007" x="4362450" y="4870450"/>
          <p14:tracePt t="51024" x="4394200" y="4870450"/>
          <p14:tracePt t="51040" x="4413250" y="4864100"/>
          <p14:tracePt t="51047" x="4425950" y="4857750"/>
          <p14:tracePt t="51058" x="4432300" y="4845050"/>
          <p14:tracePt t="51073" x="4445000" y="4832350"/>
          <p14:tracePt t="51090" x="4457700" y="4800600"/>
          <p14:tracePt t="51093" x="4457700" y="4794250"/>
          <p14:tracePt t="51108" x="4457700" y="4775200"/>
          <p14:tracePt t="51125" x="4457700" y="4743450"/>
          <p14:tracePt t="51141" x="4457700" y="4711700"/>
          <p14:tracePt t="51156" x="4438650" y="4692650"/>
          <p14:tracePt t="51174" x="4425950" y="4679950"/>
          <p14:tracePt t="51190" x="4394200" y="4660900"/>
          <p14:tracePt t="51207" x="4368800" y="4648200"/>
          <p14:tracePt t="51223" x="4337050" y="4635500"/>
          <p14:tracePt t="51240" x="4311650" y="4635500"/>
          <p14:tracePt t="51256" x="4279900" y="4635500"/>
          <p14:tracePt t="51273" x="4254500" y="4635500"/>
          <p14:tracePt t="51276" x="4248150" y="4635500"/>
          <p14:tracePt t="51290" x="4241800" y="4635500"/>
          <p14:tracePt t="51307" x="4229100" y="4635500"/>
          <p14:tracePt t="51309" x="4216400" y="4641850"/>
          <p14:tracePt t="51324" x="4210050" y="4667250"/>
          <p14:tracePt t="51341" x="4210050" y="4692650"/>
          <p14:tracePt t="51357" x="4210050" y="4724400"/>
          <p14:tracePt t="51373" x="4210050" y="4756150"/>
          <p14:tracePt t="51391" x="4210050" y="4768850"/>
          <p14:tracePt t="51406" x="4235450" y="4787900"/>
          <p14:tracePt t="51424" x="4241800" y="4794250"/>
          <p14:tracePt t="51439" x="4273550" y="4794250"/>
          <p14:tracePt t="51456" x="4305300" y="4794250"/>
          <p14:tracePt t="51473" x="4324350" y="4794250"/>
          <p14:tracePt t="51780" x="0" y="0"/>
        </p14:tracePtLst>
        <p14:tracePtLst>
          <p14:tracePt t="52694" x="5080000" y="4597400"/>
          <p14:tracePt t="52702" x="5080000" y="4591050"/>
          <p14:tracePt t="52724" x="5073650" y="4591050"/>
          <p14:tracePt t="52734" x="5073650" y="4603750"/>
          <p14:tracePt t="52741" x="5073650" y="4616450"/>
          <p14:tracePt t="52755" x="5060950" y="4660900"/>
          <p14:tracePt t="52772" x="5060950" y="4692650"/>
          <p14:tracePt t="52789" x="5060950" y="4737100"/>
          <p14:tracePt t="52806" x="5073650" y="4768850"/>
          <p14:tracePt t="52822" x="5105400" y="4813300"/>
          <p14:tracePt t="52840" x="5149850" y="4851400"/>
          <p14:tracePt t="52857" x="5200650" y="4883150"/>
          <p14:tracePt t="52873" x="5251450" y="4908550"/>
          <p14:tracePt t="52890" x="5276850" y="4908550"/>
          <p14:tracePt t="52906" x="5295900" y="4908550"/>
          <p14:tracePt t="52924" x="5327650" y="4864100"/>
          <p14:tracePt t="52939" x="5334000" y="4832350"/>
          <p14:tracePt t="52956" x="5340350" y="4781550"/>
          <p14:tracePt t="52972" x="5340350" y="4743450"/>
          <p14:tracePt t="52989" x="5340350" y="4699000"/>
          <p14:tracePt t="53005" x="5340350" y="4679950"/>
          <p14:tracePt t="53022" x="5340350" y="4667250"/>
          <p14:tracePt t="53164" x="0" y="0"/>
        </p14:tracePtLst>
        <p14:tracePtLst>
          <p14:tracePt t="55094" x="10261600" y="3270250"/>
          <p14:tracePt t="55124" x="10261600" y="3257550"/>
          <p14:tracePt t="55133" x="10255250" y="3238500"/>
          <p14:tracePt t="55141" x="10248900" y="3238500"/>
          <p14:tracePt t="55157" x="10248900" y="3219450"/>
          <p14:tracePt t="55173" x="10236200" y="3181350"/>
          <p14:tracePt t="55189" x="10217150" y="3136900"/>
          <p14:tracePt t="55205" x="10166350" y="3079750"/>
          <p14:tracePt t="55222" x="10109200" y="3016250"/>
          <p14:tracePt t="55238" x="10020300" y="2946400"/>
          <p14:tracePt t="55255" x="9925050" y="2882900"/>
          <p14:tracePt t="55271" x="9791700" y="2806700"/>
          <p14:tracePt t="55275" x="9715500" y="2762250"/>
          <p14:tracePt t="55288" x="9626600" y="2724150"/>
          <p14:tracePt t="55305" x="9442450" y="2654300"/>
          <p14:tracePt t="55321" x="9277350" y="2597150"/>
          <p14:tracePt t="55338" x="9137650" y="2559050"/>
          <p14:tracePt t="55356" x="8947150" y="2520950"/>
          <p14:tracePt t="55372" x="8826500" y="2495550"/>
          <p14:tracePt t="55389" x="8699500" y="2470150"/>
          <p14:tracePt t="55406" x="8559800" y="2451100"/>
          <p14:tracePt t="55422" x="8439150" y="2438400"/>
          <p14:tracePt t="55438" x="8343900" y="2438400"/>
          <p14:tracePt t="55455" x="8255000" y="2438400"/>
          <p14:tracePt t="55473" x="8166100" y="2451100"/>
          <p14:tracePt t="55488" x="8096250" y="2463800"/>
          <p14:tracePt t="55505" x="8039100" y="2482850"/>
          <p14:tracePt t="55521" x="7988300" y="2508250"/>
          <p14:tracePt t="55538" x="7943850" y="2540000"/>
          <p14:tracePt t="55541" x="7918450" y="2565400"/>
          <p14:tracePt t="55555" x="7899400" y="2584450"/>
          <p14:tracePt t="55571" x="7880350" y="2635250"/>
          <p14:tracePt t="55588" x="7867650" y="2673350"/>
          <p14:tracePt t="55606" x="7861300" y="2724150"/>
          <p14:tracePt t="55622" x="7861300" y="2787650"/>
          <p14:tracePt t="55639" x="7861300" y="2870200"/>
          <p14:tracePt t="55655" x="7867650" y="2978150"/>
          <p14:tracePt t="55671" x="7918450" y="3105150"/>
          <p14:tracePt t="55689" x="7994650" y="3232150"/>
          <p14:tracePt t="55705" x="8089900" y="3359150"/>
          <p14:tracePt t="55708" x="8140700" y="3403600"/>
          <p14:tracePt t="55722" x="8197850" y="3467100"/>
          <p14:tracePt t="55738" x="8343900" y="3568700"/>
          <p14:tracePt t="55740" x="8426450" y="3613150"/>
          <p14:tracePt t="55755" x="8502650" y="3663950"/>
          <p14:tracePt t="55771" x="8737600" y="3816350"/>
          <p14:tracePt t="55788" x="8928100" y="3924300"/>
          <p14:tracePt t="55805" x="9105900" y="4013200"/>
          <p14:tracePt t="55821" x="9271000" y="4076700"/>
          <p14:tracePt t="55838" x="9442450" y="4140200"/>
          <p14:tracePt t="55856" x="9620250" y="4210050"/>
          <p14:tracePt t="55872" x="9791700" y="4260850"/>
          <p14:tracePt t="55889" x="9963150" y="4305300"/>
          <p14:tracePt t="55905" x="10102850" y="4330700"/>
          <p14:tracePt t="55908" x="10160000" y="4349750"/>
          <p14:tracePt t="55922" x="10223500" y="4356100"/>
          <p14:tracePt t="55940" x="10325100" y="4356100"/>
          <p14:tracePt t="55955" x="10401300" y="4356100"/>
          <p14:tracePt t="55971" x="10464800" y="4349750"/>
          <p14:tracePt t="55989" x="10534650" y="4330700"/>
          <p14:tracePt t="56005" x="10566400" y="4324350"/>
          <p14:tracePt t="56021" x="10610850" y="4318000"/>
          <p14:tracePt t="56038" x="10623550" y="4305300"/>
          <p14:tracePt t="56055" x="10636250" y="4292600"/>
          <p14:tracePt t="56071" x="10642600" y="4254500"/>
          <p14:tracePt t="56088" x="10648950" y="4197350"/>
          <p14:tracePt t="56104" x="10648950" y="4121150"/>
          <p14:tracePt t="56122" x="10629900" y="4013200"/>
          <p14:tracePt t="56124" x="10617200" y="3956050"/>
          <p14:tracePt t="56139" x="10591800" y="3898900"/>
          <p14:tracePt t="56156" x="10490200" y="3708400"/>
          <p14:tracePt t="56172" x="10369550" y="3568700"/>
          <p14:tracePt t="56188" x="10248900" y="3460750"/>
          <p14:tracePt t="56205" x="10115550" y="3365500"/>
          <p14:tracePt t="56221" x="9988550" y="3282950"/>
          <p14:tracePt t="56238" x="9893300" y="3219450"/>
          <p14:tracePt t="56255" x="9817100" y="3181350"/>
          <p14:tracePt t="56272" x="9772650" y="3162300"/>
          <p14:tracePt t="56278" x="9759950" y="3155950"/>
          <p14:tracePt t="56288" x="9740900" y="3149600"/>
          <p14:tracePt t="56305" x="9696450" y="3130550"/>
          <p14:tracePt t="56308" x="9671050" y="3117850"/>
          <p14:tracePt t="56321" x="9645650" y="3111500"/>
          <p14:tracePt t="56338" x="9556750" y="3098800"/>
          <p14:tracePt t="56354" x="9436100" y="3073400"/>
          <p14:tracePt t="56355" x="9372600" y="3067050"/>
          <p14:tracePt t="56371" x="9232900" y="3035300"/>
          <p14:tracePt t="56388" x="9099550" y="3016250"/>
          <p14:tracePt t="56405" x="9010650" y="2990850"/>
          <p14:tracePt t="56422" x="8985250" y="2990850"/>
          <p14:tracePt t="56438" x="8966200" y="2990850"/>
          <p14:tracePt t="56456" x="8940800" y="2990850"/>
          <p14:tracePt t="56471" x="8909050" y="2978150"/>
          <p14:tracePt t="56488" x="8890000" y="2978150"/>
          <p14:tracePt t="56505" x="8845550" y="2971800"/>
          <p14:tracePt t="56507" x="8820150" y="2971800"/>
          <p14:tracePt t="56521" x="8807450" y="2971800"/>
          <p14:tracePt t="56524" x="8782050" y="2971800"/>
          <p14:tracePt t="56538" x="8756650" y="2971800"/>
          <p14:tracePt t="56554" x="8718550" y="2971800"/>
          <p14:tracePt t="56555" x="8693150" y="2971800"/>
          <p14:tracePt t="56571" x="8648700" y="2971800"/>
          <p14:tracePt t="56587" x="8610600" y="2971800"/>
          <p14:tracePt t="56604" x="8572500" y="2971800"/>
          <p14:tracePt t="56621" x="8534400" y="2971800"/>
          <p14:tracePt t="56638" x="8489950" y="2971800"/>
          <p14:tracePt t="56654" x="8426450" y="2978150"/>
          <p14:tracePt t="56671" x="8362950" y="2997200"/>
          <p14:tracePt t="56688" x="8312150" y="3016250"/>
          <p14:tracePt t="56705" x="8280400" y="3028950"/>
          <p14:tracePt t="56721" x="8248650" y="3048000"/>
          <p14:tracePt t="56737" x="8223250" y="3060700"/>
          <p14:tracePt t="56754" x="8197850" y="3086100"/>
          <p14:tracePt t="56771" x="8172450" y="3117850"/>
          <p14:tracePt t="56787" x="8159750" y="3143250"/>
          <p14:tracePt t="56804" x="8147050" y="3168650"/>
          <p14:tracePt t="56821" x="8134350" y="3206750"/>
          <p14:tracePt t="56837" x="8128000" y="3238500"/>
          <p14:tracePt t="56854" x="8121650" y="3270250"/>
          <p14:tracePt t="56871" x="8121650" y="3308350"/>
          <p14:tracePt t="56888" x="8121650" y="3346450"/>
          <p14:tracePt t="56904" x="8121650" y="3390900"/>
          <p14:tracePt t="56921" x="8121650" y="3448050"/>
          <p14:tracePt t="56938" x="8147050" y="3505200"/>
          <p14:tracePt t="56939" x="8159750" y="3530600"/>
          <p14:tracePt t="56954" x="8172450" y="3556000"/>
          <p14:tracePt t="56971" x="8216900" y="3625850"/>
          <p14:tracePt t="56987" x="8261350" y="3670300"/>
          <p14:tracePt t="57004" x="8318500" y="3714750"/>
          <p14:tracePt t="57021" x="8394700" y="3765550"/>
          <p14:tracePt t="57037" x="8470900" y="3816350"/>
          <p14:tracePt t="57054" x="8559800" y="3867150"/>
          <p14:tracePt t="57071" x="8636000" y="3911600"/>
          <p14:tracePt t="57087" x="8718550" y="3962400"/>
          <p14:tracePt t="57104" x="8813800" y="4013200"/>
          <p14:tracePt t="57121" x="8909050" y="4057650"/>
          <p14:tracePt t="57138" x="9004300" y="4095750"/>
          <p14:tracePt t="57154" x="9093200" y="4133850"/>
          <p14:tracePt t="57171" x="9271000" y="4203700"/>
          <p14:tracePt t="57188" x="9417050" y="4235450"/>
          <p14:tracePt t="57204" x="9563100" y="4260850"/>
          <p14:tracePt t="57221" x="9728200" y="4292600"/>
          <p14:tracePt t="57237" x="9886950" y="4318000"/>
          <p14:tracePt t="57254" x="10007600" y="4318000"/>
          <p14:tracePt t="57271" x="10096500" y="4292600"/>
          <p14:tracePt t="57287" x="10140950" y="4260850"/>
          <p14:tracePt t="57304" x="10198100" y="4216400"/>
          <p14:tracePt t="57320" x="10229850" y="4159250"/>
          <p14:tracePt t="57337" x="10274300" y="4095750"/>
          <p14:tracePt t="57354" x="10299700" y="4032250"/>
          <p14:tracePt t="57371" x="10331450" y="3937000"/>
          <p14:tracePt t="57387" x="10344150" y="3860800"/>
          <p14:tracePt t="57404" x="10344150" y="3797300"/>
          <p14:tracePt t="57420" x="10344150" y="3708400"/>
          <p14:tracePt t="57438" x="10337800" y="3644900"/>
          <p14:tracePt t="57454" x="10312400" y="3581400"/>
          <p14:tracePt t="57470" x="10287000" y="3517900"/>
          <p14:tracePt t="57487" x="10242550" y="3448050"/>
          <p14:tracePt t="57504" x="10191750" y="3378200"/>
          <p14:tracePt t="57521" x="10121900" y="3314700"/>
          <p14:tracePt t="57537" x="10058400" y="3263900"/>
          <p14:tracePt t="57554" x="9982200" y="3219450"/>
          <p14:tracePt t="57571" x="9842500" y="3143250"/>
          <p14:tracePt t="57587" x="9747250" y="3098800"/>
          <p14:tracePt t="57604" x="9658350" y="3067050"/>
          <p14:tracePt t="57621" x="9556750" y="3028950"/>
          <p14:tracePt t="57639" x="9505950" y="3016250"/>
          <p14:tracePt t="57655" x="9417050" y="2997200"/>
          <p14:tracePt t="57671" x="9309100" y="2978150"/>
          <p14:tracePt t="57689" x="9232900" y="2971800"/>
          <p14:tracePt t="57705" x="9156700" y="2971800"/>
          <p14:tracePt t="57721" x="9099550" y="2971800"/>
          <p14:tracePt t="57724" x="9074150" y="2971800"/>
          <p14:tracePt t="57738" x="9048750" y="2971800"/>
          <p14:tracePt t="57754" x="9017000" y="2971800"/>
          <p14:tracePt t="57771" x="8966200" y="2984500"/>
          <p14:tracePt t="57787" x="8934450" y="2997200"/>
          <p14:tracePt t="57804" x="8909050" y="3003550"/>
          <p14:tracePt t="57821" x="8890000" y="3016250"/>
          <p14:tracePt t="57837" x="8870950" y="3028950"/>
          <p14:tracePt t="57854" x="8858250" y="3035300"/>
          <p14:tracePt t="57872" x="8845550" y="3048000"/>
          <p14:tracePt t="57888" x="8845550" y="3073400"/>
          <p14:tracePt t="57904" x="8832850" y="3092450"/>
          <p14:tracePt t="57921" x="8826500" y="3117850"/>
          <p14:tracePt t="57924" x="8820150" y="3130550"/>
          <p14:tracePt t="57937" x="8813800" y="3149600"/>
          <p14:tracePt t="57955" x="8813800" y="3175000"/>
          <p14:tracePt t="57971" x="8813800" y="3200400"/>
          <p14:tracePt t="57973" x="8813800" y="3219450"/>
          <p14:tracePt t="57988" x="8813800" y="3244850"/>
          <p14:tracePt t="58004" x="8813800" y="3276600"/>
          <p14:tracePt t="58021" x="8813800" y="3302000"/>
          <p14:tracePt t="58037" x="8813800" y="3314700"/>
          <p14:tracePt t="58054" x="8813800" y="3327400"/>
          <p14:tracePt t="58071" x="8813800" y="3346450"/>
          <p14:tracePt t="58087" x="8820150" y="3378200"/>
          <p14:tracePt t="58104" x="8826500" y="3397250"/>
          <p14:tracePt t="58121" x="8826500" y="3403600"/>
          <p14:tracePt t="58138" x="8826500" y="3416300"/>
          <p14:tracePt t="58140" x="8832850" y="3429000"/>
          <p14:tracePt t="58154" x="8832850" y="3435350"/>
          <p14:tracePt t="58172" x="8832850" y="3441700"/>
          <p14:tracePt t="58187" x="8839200" y="3454400"/>
          <p14:tracePt t="58205" x="8851900" y="3473450"/>
          <p14:tracePt t="58221" x="8851900" y="3479800"/>
          <p14:tracePt t="58238" x="8858250" y="3505200"/>
          <p14:tracePt t="58254" x="8864600" y="3517900"/>
          <p14:tracePt t="58271" x="8877300" y="3543300"/>
          <p14:tracePt t="58287" x="8890000" y="3568700"/>
          <p14:tracePt t="58304" x="8896350" y="3587750"/>
          <p14:tracePt t="58321" x="8902700" y="3600450"/>
          <p14:tracePt t="58337" x="8909050" y="3619500"/>
          <p14:tracePt t="58354" x="8921750" y="3644900"/>
          <p14:tracePt t="58371" x="8928100" y="3657600"/>
          <p14:tracePt t="58389" x="8940800" y="3670300"/>
          <p14:tracePt t="58404" x="8953500" y="3689350"/>
          <p14:tracePt t="58421" x="8966200" y="3702050"/>
          <p14:tracePt t="58438" x="8972550" y="3708400"/>
          <p14:tracePt t="58471" x="8978900" y="3714750"/>
          <p14:tracePt t="58510" x="8978900" y="3727450"/>
          <p14:tracePt t="58724" x="0" y="0"/>
        </p14:tracePtLst>
        <p14:tracePtLst>
          <p14:tracePt t="61788" x="431800" y="5143500"/>
          <p14:tracePt t="61804" x="431800" y="5149850"/>
          <p14:tracePt t="61829" x="438150" y="5156200"/>
          <p14:tracePt t="61845" x="469900" y="5162550"/>
          <p14:tracePt t="61853" x="495300" y="5168900"/>
          <p14:tracePt t="61861" x="514350" y="5168900"/>
          <p14:tracePt t="61869" x="546100" y="5168900"/>
          <p14:tracePt t="61887" x="615950" y="5168900"/>
          <p14:tracePt t="61903" x="666750" y="5175250"/>
          <p14:tracePt t="61920" x="685800" y="5175250"/>
          <p14:tracePt t="61937" x="692150" y="5175250"/>
          <p14:tracePt t="61954" x="698500" y="5175250"/>
          <p14:tracePt t="61970" x="704850" y="5175250"/>
          <p14:tracePt t="62341" x="0" y="0"/>
        </p14:tracePtLst>
        <p14:tracePtLst>
          <p14:tracePt t="62727" x="1104900" y="5207000"/>
          <p14:tracePt t="62817" x="1117600" y="5207000"/>
          <p14:tracePt t="62826" x="1123950" y="5207000"/>
          <p14:tracePt t="62836" x="1168400" y="5207000"/>
          <p14:tracePt t="62853" x="1244600" y="5207000"/>
          <p14:tracePt t="62869" x="1327150" y="5207000"/>
          <p14:tracePt t="62886" x="1403350" y="5207000"/>
          <p14:tracePt t="62903" x="1479550" y="5213350"/>
          <p14:tracePt t="62920" x="1504950" y="5213350"/>
          <p14:tracePt t="62937" x="1517650" y="5213350"/>
          <p14:tracePt t="63180" x="0" y="0"/>
        </p14:tracePtLst>
        <p14:tracePtLst>
          <p14:tracePt t="63472" x="622300" y="5207000"/>
          <p14:tracePt t="63582" x="628650" y="5207000"/>
          <p14:tracePt t="63591" x="654050" y="5207000"/>
          <p14:tracePt t="63603" x="685800" y="5207000"/>
          <p14:tracePt t="63621" x="895350" y="5207000"/>
          <p14:tracePt t="63638" x="1073150" y="5207000"/>
          <p14:tracePt t="63655" x="1295400" y="5207000"/>
          <p14:tracePt t="63669" x="1485900" y="5207000"/>
          <p14:tracePt t="63687" x="1587500" y="5207000"/>
          <p14:tracePt t="63702" x="1612900" y="5207000"/>
          <p14:tracePt t="63780" x="0" y="0"/>
        </p14:tracePtLst>
        <p14:tracePtLst>
          <p14:tracePt t="64470" x="8089900" y="2686050"/>
          <p14:tracePt t="64478" x="8083550" y="2686050"/>
          <p14:tracePt t="64486" x="8070850" y="2686050"/>
          <p14:tracePt t="64502" x="8058150" y="2717800"/>
          <p14:tracePt t="64519" x="8045450" y="2749550"/>
          <p14:tracePt t="64535" x="8032750" y="2819400"/>
          <p14:tracePt t="64552" x="8020050" y="2876550"/>
          <p14:tracePt t="64568" x="8026400" y="2984500"/>
          <p14:tracePt t="64585" x="8064500" y="3098800"/>
          <p14:tracePt t="64588" x="8089900" y="3155950"/>
          <p14:tracePt t="64602" x="8121650" y="3200400"/>
          <p14:tracePt t="64619" x="8197850" y="3289300"/>
          <p14:tracePt t="64636" x="8305800" y="3352800"/>
          <p14:tracePt t="64652" x="8356600" y="3378200"/>
          <p14:tracePt t="64670" x="8382000" y="3378200"/>
          <p14:tracePt t="64686" x="8401050" y="3378200"/>
          <p14:tracePt t="64703" x="8413750" y="3378200"/>
          <p14:tracePt t="64718" x="8426450" y="3371850"/>
          <p14:tracePt t="64736" x="8439150" y="3352800"/>
          <p14:tracePt t="64752" x="8439150" y="3314700"/>
          <p14:tracePt t="64770" x="8445500" y="3270250"/>
          <p14:tracePt t="64774" x="8445500" y="3257550"/>
          <p14:tracePt t="64785" x="8445500" y="3225800"/>
          <p14:tracePt t="64802" x="8432800" y="3175000"/>
          <p14:tracePt t="64805" x="8426450" y="3155950"/>
          <p14:tracePt t="64819" x="8426450" y="3149600"/>
          <p14:tracePt t="64835" x="8401050" y="3086100"/>
          <p14:tracePt t="64852" x="8394700" y="3073400"/>
          <p14:tracePt t="64869" x="8388350" y="3060700"/>
          <p14:tracePt t="64932" x="0" y="0"/>
        </p14:tracePtLst>
        <p14:tracePtLst>
          <p14:tracePt t="66871" x="2159000" y="5187950"/>
          <p14:tracePt t="66943" x="2165350" y="5187950"/>
          <p14:tracePt t="66952" x="2190750" y="5187950"/>
          <p14:tracePt t="66958" x="2222500" y="5187950"/>
          <p14:tracePt t="66969" x="2273300" y="5187950"/>
          <p14:tracePt t="66987" x="2419350" y="5187950"/>
          <p14:tracePt t="67003" x="2597150" y="5187950"/>
          <p14:tracePt t="67018" x="2781300" y="5187950"/>
          <p14:tracePt t="67022" x="2863850" y="5187950"/>
          <p14:tracePt t="67035" x="2940050" y="5187950"/>
          <p14:tracePt t="67051" x="3098800" y="5187950"/>
          <p14:tracePt t="67068" x="3149600" y="5187950"/>
          <p14:tracePt t="67084" x="3175000" y="5187950"/>
          <p14:tracePt t="67101" x="3187700" y="5187950"/>
          <p14:tracePt t="67118" x="3200400" y="5187950"/>
          <p14:tracePt t="67392" x="3194050" y="5187950"/>
          <p14:tracePt t="67398" x="3168650" y="5187950"/>
          <p14:tracePt t="67407" x="3149600" y="5187950"/>
          <p14:tracePt t="67418" x="3117850" y="5187950"/>
          <p14:tracePt t="67436" x="3041650" y="5187950"/>
          <p14:tracePt t="67451" x="2933700" y="5187950"/>
          <p14:tracePt t="67469" x="2876550" y="5187950"/>
          <p14:tracePt t="67484" x="2844800" y="5187950"/>
          <p14:tracePt t="67502" x="2825750" y="5187950"/>
          <p14:tracePt t="67518" x="2813050" y="5187950"/>
          <p14:tracePt t="67534" x="2800350" y="5187950"/>
          <p14:tracePt t="67655" x="2813050" y="5187950"/>
          <p14:tracePt t="67661" x="2819400" y="5187950"/>
          <p14:tracePt t="67671" x="2838450" y="5187950"/>
          <p14:tracePt t="67685" x="2851150" y="5181600"/>
          <p14:tracePt t="67701" x="2857500" y="5181600"/>
          <p14:tracePt t="67926" x="0" y="0"/>
        </p14:tracePtLst>
        <p14:tracePtLst>
          <p14:tracePt t="72679" x="4127500" y="5073650"/>
          <p14:tracePt t="72720" x="4133850" y="5073650"/>
          <p14:tracePt t="72758" x="4146550" y="5073650"/>
          <p14:tracePt t="72964" x="0" y="0"/>
        </p14:tracePtLst>
        <p14:tracePtLst>
          <p14:tracePt t="73284" x="3117850" y="4946650"/>
          <p14:tracePt t="73293" x="3111500" y="4946650"/>
          <p14:tracePt t="73309" x="3105150" y="4946650"/>
          <p14:tracePt t="73332" x="3092450" y="4946650"/>
          <p14:tracePt t="73341" x="3079750" y="4946650"/>
          <p14:tracePt t="73348" x="3073400" y="4959350"/>
          <p14:tracePt t="73365" x="3035300" y="4984750"/>
          <p14:tracePt t="73382" x="2990850" y="5010150"/>
          <p14:tracePt t="73399" x="2971800" y="5041900"/>
          <p14:tracePt t="73416" x="2965450" y="5067300"/>
          <p14:tracePt t="73449" x="2965450" y="5086350"/>
          <p14:tracePt t="73466" x="2965450" y="5105400"/>
          <p14:tracePt t="73483" x="2978150" y="5111750"/>
          <p14:tracePt t="73485" x="2990850" y="5118100"/>
          <p14:tracePt t="73499" x="3048000" y="5137150"/>
          <p14:tracePt t="73516" x="3155950" y="5156200"/>
          <p14:tracePt t="73533" x="3276600" y="5156200"/>
          <p14:tracePt t="73549" x="3390900" y="5156200"/>
          <p14:tracePt t="73566" x="3460750" y="5156200"/>
          <p14:tracePt t="73582" x="3486150" y="5156200"/>
          <p14:tracePt t="73599" x="3498850" y="5149850"/>
          <p14:tracePt t="73615" x="3505200" y="5149850"/>
          <p14:tracePt t="73632" x="3505200" y="5137150"/>
          <p14:tracePt t="73649" x="3505200" y="5130800"/>
          <p14:tracePt t="73682" x="3505200" y="5124450"/>
          <p14:tracePt t="73876" x="0" y="0"/>
        </p14:tracePtLst>
        <p14:tracePtLst>
          <p14:tracePt t="74886" x="7366000" y="2159000"/>
          <p14:tracePt t="75016" x="7366000" y="2171700"/>
          <p14:tracePt t="75023" x="7359650" y="2190750"/>
          <p14:tracePt t="75032" x="7346950" y="2209800"/>
          <p14:tracePt t="75050" x="7315200" y="2241550"/>
          <p14:tracePt t="75065" x="7283450" y="2279650"/>
          <p14:tracePt t="75069" x="7264400" y="2298700"/>
          <p14:tracePt t="75082" x="7245350" y="2311400"/>
          <p14:tracePt t="75098" x="7219950" y="2336800"/>
          <p14:tracePt t="75116" x="7188200" y="2381250"/>
          <p14:tracePt t="75132" x="7175500" y="2406650"/>
          <p14:tracePt t="75148" x="7169150" y="2425700"/>
          <p14:tracePt t="75165" x="7150100" y="2444750"/>
          <p14:tracePt t="75181" x="7143750" y="2457450"/>
          <p14:tracePt t="75198" x="7143750" y="2463800"/>
          <p14:tracePt t="75216" x="7143750" y="2476500"/>
          <p14:tracePt t="75430" x="7137400" y="2476500"/>
          <p14:tracePt t="75540" x="0" y="0"/>
        </p14:tracePtLst>
        <p14:tracePtLst>
          <p14:tracePt t="75999" x="7258050" y="2813050"/>
          <p14:tracePt t="76081" x="7258050" y="2819400"/>
          <p14:tracePt t="76088" x="7270750" y="2819400"/>
          <p14:tracePt t="76099" x="7277100" y="2838450"/>
          <p14:tracePt t="76116" x="7353300" y="2927350"/>
          <p14:tracePt t="76132" x="7461250" y="3016250"/>
          <p14:tracePt t="76148" x="7588250" y="3111500"/>
          <p14:tracePt t="76165" x="7721600" y="3194050"/>
          <p14:tracePt t="76181" x="7861300" y="3276600"/>
          <p14:tracePt t="76198" x="7975600" y="3352800"/>
          <p14:tracePt t="76216" x="8051800" y="3390900"/>
          <p14:tracePt t="76232" x="8077200" y="3416300"/>
          <p14:tracePt t="76249" x="8083550" y="3416300"/>
          <p14:tracePt t="76266" x="8089900" y="3422650"/>
          <p14:tracePt t="76283" x="8102600" y="3435350"/>
          <p14:tracePt t="76298" x="8108950" y="3448050"/>
          <p14:tracePt t="76302" x="8115300" y="3460750"/>
          <p14:tracePt t="76315" x="8128000" y="3486150"/>
          <p14:tracePt t="76331" x="8134350" y="3492500"/>
          <p14:tracePt t="76348" x="8147050" y="3517900"/>
          <p14:tracePt t="76364" x="8153400" y="3530600"/>
          <p14:tracePt t="76381" x="8178800" y="3562350"/>
          <p14:tracePt t="76398" x="8185150" y="3581400"/>
          <p14:tracePt t="76415" x="8197850" y="3600450"/>
          <p14:tracePt t="76431" x="8204200" y="3606800"/>
          <p14:tracePt t="76448" x="8210550" y="3625850"/>
          <p14:tracePt t="76451" x="8216900" y="3632200"/>
          <p14:tracePt t="76465" x="8223250" y="3644900"/>
          <p14:tracePt t="76482" x="8235950" y="3657600"/>
          <p14:tracePt t="76499" x="8255000" y="3683000"/>
          <p14:tracePt t="76502" x="8267700" y="3702050"/>
          <p14:tracePt t="76515" x="8286750" y="3721100"/>
          <p14:tracePt t="76532" x="8312150" y="3752850"/>
          <p14:tracePt t="76548" x="8318500" y="3771900"/>
          <p14:tracePt t="76564" x="8318500" y="3784600"/>
          <p14:tracePt t="76581" x="8324850" y="3790950"/>
          <p14:tracePt t="76677" x="8324850" y="3797300"/>
          <p14:tracePt t="76758" x="8318500" y="3797300"/>
          <p14:tracePt t="76768" x="8305800" y="3797300"/>
          <p14:tracePt t="76784" x="8248650" y="3784600"/>
          <p14:tracePt t="76800" x="8178800" y="3759200"/>
          <p14:tracePt t="76805" x="8140700" y="3733800"/>
          <p14:tracePt t="76812" x="8096250" y="3702050"/>
          <p14:tracePt t="76829" x="8045450" y="3676650"/>
          <p14:tracePt t="76837" x="7950200" y="3625850"/>
          <p14:tracePt t="76848" x="7924800" y="3600450"/>
          <p14:tracePt t="76864" x="7861300" y="3575050"/>
          <p14:tracePt t="76881" x="7842250" y="3556000"/>
          <p14:tracePt t="76897" x="7823200" y="3549650"/>
          <p14:tracePt t="76914" x="7816850" y="3536950"/>
          <p14:tracePt t="76916" x="7810500" y="3536950"/>
          <p14:tracePt t="76931" x="7804150" y="3530600"/>
          <p14:tracePt t="76947" x="7785100" y="3498850"/>
          <p14:tracePt t="76964" x="7766050" y="3473450"/>
          <p14:tracePt t="76981" x="7753350" y="3448050"/>
          <p14:tracePt t="76997" x="7734300" y="3416300"/>
          <p14:tracePt t="77014" x="7715250" y="3390900"/>
          <p14:tracePt t="77031" x="7696200" y="3359150"/>
          <p14:tracePt t="77048" x="7677150" y="3340100"/>
          <p14:tracePt t="77064" x="7658100" y="3314700"/>
          <p14:tracePt t="77081" x="7639050" y="3295650"/>
          <p14:tracePt t="77097" x="7613650" y="3257550"/>
          <p14:tracePt t="77100" x="7607300" y="3238500"/>
          <p14:tracePt t="77114" x="7594600" y="3225800"/>
          <p14:tracePt t="77131" x="7575550" y="3194050"/>
          <p14:tracePt t="77132" x="7562850" y="3181350"/>
          <p14:tracePt t="77147" x="7550150" y="3155950"/>
          <p14:tracePt t="77164" x="7524750" y="3124200"/>
          <p14:tracePt t="77181" x="7512050" y="3105150"/>
          <p14:tracePt t="77197" x="7493000" y="3073400"/>
          <p14:tracePt t="77215" x="7480300" y="3054350"/>
          <p14:tracePt t="77231" x="7473950" y="3035300"/>
          <p14:tracePt t="77248" x="7454900" y="3028950"/>
          <p14:tracePt t="77266" x="7454900" y="3022600"/>
          <p14:tracePt t="77270" x="7448550" y="3016250"/>
          <p14:tracePt t="77295" x="7442200" y="3016250"/>
          <p14:tracePt t="77302" x="7435850" y="3009900"/>
          <p14:tracePt t="77429" x="7435850" y="3016250"/>
          <p14:tracePt t="77438" x="7442200" y="3041650"/>
          <p14:tracePt t="77448" x="7461250" y="3067050"/>
          <p14:tracePt t="77465" x="7505700" y="3155950"/>
          <p14:tracePt t="77482" x="7569200" y="3251200"/>
          <p14:tracePt t="77486" x="7600950" y="3295650"/>
          <p14:tracePt t="77500" x="7651750" y="3359150"/>
          <p14:tracePt t="77517" x="7797800" y="3524250"/>
          <p14:tracePt t="77532" x="7905750" y="3625850"/>
          <p14:tracePt t="77547" x="7994650" y="3683000"/>
          <p14:tracePt t="77564" x="8058150" y="3721100"/>
          <p14:tracePt t="77581" x="8102600" y="3752850"/>
          <p14:tracePt t="77597" x="8140700" y="3771900"/>
          <p14:tracePt t="77614" x="8166100" y="3778250"/>
          <p14:tracePt t="77630" x="8178800" y="3784600"/>
          <p14:tracePt t="77647" x="8197850" y="3797300"/>
          <p14:tracePt t="77664" x="8204200" y="3803650"/>
          <p14:tracePt t="78020" x="0" y="0"/>
        </p14:tracePtLst>
        <p14:tracePtLst>
          <p14:tracePt t="81950" x="5454650" y="4984750"/>
          <p14:tracePt t="82021" x="5454650" y="4997450"/>
          <p14:tracePt t="82031" x="5461000" y="5029200"/>
          <p14:tracePt t="82037" x="5461000" y="5048250"/>
          <p14:tracePt t="82047" x="5461000" y="5073650"/>
          <p14:tracePt t="82064" x="5486400" y="5118100"/>
          <p14:tracePt t="82081" x="5518150" y="5143500"/>
          <p14:tracePt t="82096" x="5562600" y="5149850"/>
          <p14:tracePt t="82100" x="5588000" y="5149850"/>
          <p14:tracePt t="82112" x="5607050" y="5149850"/>
          <p14:tracePt t="82129" x="5695950" y="5143500"/>
          <p14:tracePt t="82132" x="5721350" y="5124450"/>
          <p14:tracePt t="82146" x="5753100" y="5099050"/>
          <p14:tracePt t="82163" x="5797550" y="5054600"/>
          <p14:tracePt t="82180" x="5810250" y="5029200"/>
          <p14:tracePt t="82196" x="5810250" y="5022850"/>
          <p14:tracePt t="82213" x="5816600" y="5016500"/>
          <p14:tracePt t="82253" x="5816600" y="5010150"/>
          <p14:tracePt t="82295" x="5816600" y="5003800"/>
          <p14:tracePt t="82364" x="0" y="0"/>
        </p14:tracePtLst>
        <p14:tracePtLst>
          <p14:tracePt t="83884" x="5829300" y="4953000"/>
          <p14:tracePt t="83893" x="5822950" y="4953000"/>
          <p14:tracePt t="83909" x="5816600" y="4953000"/>
          <p14:tracePt t="83916" x="5810250" y="4953000"/>
          <p14:tracePt t="83928" x="5803900" y="4953000"/>
          <p14:tracePt t="83945" x="5797550" y="4997450"/>
          <p14:tracePt t="83962" x="5778500" y="5067300"/>
          <p14:tracePt t="83964" x="5778500" y="5092700"/>
          <p14:tracePt t="83979" x="5778500" y="5124450"/>
          <p14:tracePt t="83996" x="5791200" y="5213350"/>
          <p14:tracePt t="84012" x="5810250" y="5251450"/>
          <p14:tracePt t="84029" x="5848350" y="5270500"/>
          <p14:tracePt t="84046" x="5905500" y="5270500"/>
          <p14:tracePt t="84063" x="6019800" y="5264150"/>
          <p14:tracePt t="84079" x="6153150" y="5219700"/>
          <p14:tracePt t="84096" x="6248400" y="5162550"/>
          <p14:tracePt t="84112" x="6292850" y="5124450"/>
          <p14:tracePt t="84129" x="6311900" y="5099050"/>
          <p14:tracePt t="84253" x="0" y="0"/>
        </p14:tracePtLst>
        <p14:tracePtLst>
          <p14:tracePt t="84790" x="8216900" y="2819400"/>
          <p14:tracePt t="84820" x="8216900" y="2838450"/>
          <p14:tracePt t="84829" x="8216900" y="2876550"/>
          <p14:tracePt t="84837" x="8216900" y="2933700"/>
          <p14:tracePt t="84846" x="8235950" y="3016250"/>
          <p14:tracePt t="84863" x="8261350" y="3168650"/>
          <p14:tracePt t="84878" x="8305800" y="3314700"/>
          <p14:tracePt t="84895" x="8369300" y="3448050"/>
          <p14:tracePt t="84911" x="8470900" y="3575050"/>
          <p14:tracePt t="84928" x="8629650" y="3695700"/>
          <p14:tracePt t="84945" x="8870950" y="3816350"/>
          <p14:tracePt t="84949" x="9074150" y="3905250"/>
          <p14:tracePt t="84961" x="9315450" y="3987800"/>
          <p14:tracePt t="84978" x="9766300" y="4102100"/>
          <p14:tracePt t="84995" x="10261600" y="4191000"/>
          <p14:tracePt t="85013" x="10401300" y="4210050"/>
          <p14:tracePt t="85029" x="10452100" y="4210050"/>
          <p14:tracePt t="85046" x="10483850" y="4210050"/>
          <p14:tracePt t="85062" x="10496550" y="4197350"/>
          <p14:tracePt t="85079" x="10521950" y="4171950"/>
          <p14:tracePt t="85095" x="10547350" y="4108450"/>
          <p14:tracePt t="85113" x="10579100" y="4019550"/>
          <p14:tracePt t="85128" x="10598150" y="3917950"/>
          <p14:tracePt t="85132" x="10604500" y="3860800"/>
          <p14:tracePt t="85145" x="10604500" y="3841750"/>
          <p14:tracePt t="85162" x="10604500" y="3765550"/>
          <p14:tracePt t="85164" x="10604500" y="3721100"/>
          <p14:tracePt t="85178" x="10598150" y="3683000"/>
          <p14:tracePt t="85195" x="10579100" y="3613150"/>
          <p14:tracePt t="85197" x="10566400" y="3581400"/>
          <p14:tracePt t="85211" x="10528300" y="3505200"/>
          <p14:tracePt t="85228" x="10483850" y="3435350"/>
          <p14:tracePt t="85245" x="10439400" y="3359150"/>
          <p14:tracePt t="85261" x="10394950" y="3295650"/>
          <p14:tracePt t="85279" x="10325100" y="3232150"/>
          <p14:tracePt t="85296" x="10242550" y="3181350"/>
          <p14:tracePt t="85311" x="10109200" y="3124200"/>
          <p14:tracePt t="85329" x="9925050" y="3048000"/>
          <p14:tracePt t="85345" x="9696450" y="2997200"/>
          <p14:tracePt t="85348" x="9575800" y="2978150"/>
          <p14:tracePt t="85361" x="9474200" y="2959100"/>
          <p14:tracePt t="85378" x="9302750" y="2933700"/>
          <p14:tracePt t="85396" x="9194800" y="2933700"/>
          <p14:tracePt t="85412" x="9182100" y="2933700"/>
          <p14:tracePt t="85428" x="9175750" y="2933700"/>
          <p14:tracePt t="85493" x="9169400" y="2933700"/>
          <p14:tracePt t="85500" x="9163050" y="2946400"/>
          <p14:tracePt t="85501" x="0" y="0"/>
        </p14:tracePtLst>
        <p14:tracePtLst>
          <p14:tracePt t="86038" x="7067550" y="5118100"/>
          <p14:tracePt t="86046" x="7061200" y="5124450"/>
          <p14:tracePt t="86052" x="7061200" y="5130800"/>
          <p14:tracePt t="86062" x="7054850" y="5137150"/>
          <p14:tracePt t="86078" x="7054850" y="5143500"/>
          <p14:tracePt t="86096" x="7054850" y="5168900"/>
          <p14:tracePt t="86111" x="7054850" y="5207000"/>
          <p14:tracePt t="86128" x="7067550" y="5232400"/>
          <p14:tracePt t="86145" x="7099300" y="5245100"/>
          <p14:tracePt t="86161" x="7150100" y="5264150"/>
          <p14:tracePt t="86165" x="7175500" y="5264150"/>
          <p14:tracePt t="86178" x="7213600" y="5264150"/>
          <p14:tracePt t="86194" x="7302500" y="5257800"/>
          <p14:tracePt t="86196" x="7346950" y="5251450"/>
          <p14:tracePt t="86211" x="7410450" y="5213350"/>
          <p14:tracePt t="86228" x="7461250" y="5156200"/>
          <p14:tracePt t="86244" x="7486650" y="5086350"/>
          <p14:tracePt t="86261" x="7512050" y="5016500"/>
          <p14:tracePt t="86278" x="7518400" y="4978400"/>
          <p14:tracePt t="86295" x="7518400" y="4953000"/>
          <p14:tracePt t="86312" x="7518400" y="4946650"/>
          <p14:tracePt t="86389" x="0" y="0"/>
        </p14:tracePtLst>
        <p14:tracePtLst>
          <p14:tracePt t="86757" x="8559800" y="2686050"/>
          <p14:tracePt t="86764" x="8540750" y="2698750"/>
          <p14:tracePt t="86778" x="8528050" y="2724150"/>
          <p14:tracePt t="86795" x="8502650" y="2787650"/>
          <p14:tracePt t="86797" x="8483600" y="2819400"/>
          <p14:tracePt t="86811" x="8458200" y="2876550"/>
          <p14:tracePt t="86827" x="8426450" y="3105150"/>
          <p14:tracePt t="86844" x="8420100" y="3263900"/>
          <p14:tracePt t="86861" x="8420100" y="3409950"/>
          <p14:tracePt t="86877" x="8439150" y="3524250"/>
          <p14:tracePt t="86894" x="8509000" y="3619500"/>
          <p14:tracePt t="86911" x="8597900" y="3708400"/>
          <p14:tracePt t="86927" x="8724900" y="3803650"/>
          <p14:tracePt t="86944" x="8902700" y="3886200"/>
          <p14:tracePt t="86961" x="9118600" y="3943350"/>
          <p14:tracePt t="86977" x="9366250" y="3994150"/>
          <p14:tracePt t="86994" x="9588500" y="4025900"/>
          <p14:tracePt t="87011" x="9798050" y="4038600"/>
          <p14:tracePt t="87028" x="9867900" y="4038600"/>
          <p14:tracePt t="87044" x="9886950" y="4019550"/>
          <p14:tracePt t="87061" x="9899650" y="3981450"/>
          <p14:tracePt t="87078" x="9906000" y="3924300"/>
          <p14:tracePt t="87095" x="9906000" y="3841750"/>
          <p14:tracePt t="87112" x="9899650" y="3778250"/>
          <p14:tracePt t="87128" x="9886950" y="3708400"/>
          <p14:tracePt t="87144" x="9848850" y="3632200"/>
          <p14:tracePt t="87161" x="9823450" y="3575050"/>
          <p14:tracePt t="87165" x="9804400" y="3536950"/>
          <p14:tracePt t="87178" x="9791700" y="3511550"/>
          <p14:tracePt t="87194" x="9785350" y="3467100"/>
          <p14:tracePt t="87211" x="9753600" y="3416300"/>
          <p14:tracePt t="87228" x="9734550" y="3390900"/>
          <p14:tracePt t="87244" x="9728200" y="3371850"/>
          <p14:tracePt t="87261" x="9709150" y="3346450"/>
          <p14:tracePt t="87278" x="9683750" y="3321050"/>
          <p14:tracePt t="87295" x="9664700" y="3302000"/>
          <p14:tracePt t="87312" x="9645650" y="3289300"/>
          <p14:tracePt t="87328" x="9639300" y="3282950"/>
          <p14:tracePt t="87346" x="9632950" y="3282950"/>
          <p14:tracePt t="87348" x="9626600" y="3276600"/>
          <p14:tracePt t="87580" x="0" y="0"/>
        </p14:tracePtLst>
        <p14:tracePtLst>
          <p14:tracePt t="88801" x="2571750" y="5416550"/>
          <p14:tracePt t="88807" x="2552700" y="5422900"/>
          <p14:tracePt t="88815" x="2546350" y="5422900"/>
          <p14:tracePt t="88829" x="2508250" y="5435600"/>
          <p14:tracePt t="88845" x="2457450" y="5461000"/>
          <p14:tracePt t="88861" x="2413000" y="5492750"/>
          <p14:tracePt t="88877" x="2374900" y="5524500"/>
          <p14:tracePt t="88894" x="2349500" y="5556250"/>
          <p14:tracePt t="88911" x="2336800" y="5594350"/>
          <p14:tracePt t="88927" x="2324100" y="5626100"/>
          <p14:tracePt t="88943" x="2311400" y="5676900"/>
          <p14:tracePt t="88960" x="2305050" y="5715000"/>
          <p14:tracePt t="88977" x="2305050" y="5765800"/>
          <p14:tracePt t="88993" x="2305050" y="5822950"/>
          <p14:tracePt t="89010" x="2305050" y="5886450"/>
          <p14:tracePt t="89012" x="2305050" y="5930900"/>
          <p14:tracePt t="89028" x="2324100" y="5988050"/>
          <p14:tracePt t="89044" x="2368550" y="6045200"/>
          <p14:tracePt t="89060" x="2419350" y="6102350"/>
          <p14:tracePt t="89077" x="2470150" y="6134100"/>
          <p14:tracePt t="89094" x="2540000" y="6159500"/>
          <p14:tracePt t="89110" x="2628900" y="6172200"/>
          <p14:tracePt t="89127" x="2724150" y="6172200"/>
          <p14:tracePt t="89143" x="2857500" y="6172200"/>
          <p14:tracePt t="89160" x="2978150" y="6121400"/>
          <p14:tracePt t="89177" x="3073400" y="6083300"/>
          <p14:tracePt t="89193" x="3149600" y="6019800"/>
          <p14:tracePt t="89210" x="3194050" y="5949950"/>
          <p14:tracePt t="89211" x="3206750" y="5899150"/>
          <p14:tracePt t="89227" x="3232150" y="5810250"/>
          <p14:tracePt t="89243" x="3238500" y="5740400"/>
          <p14:tracePt t="89260" x="3238500" y="5676900"/>
          <p14:tracePt t="89277" x="3213100" y="5613400"/>
          <p14:tracePt t="89294" x="3168650" y="5568950"/>
          <p14:tracePt t="89310" x="3130550" y="5524500"/>
          <p14:tracePt t="89326" x="3060700" y="5486400"/>
          <p14:tracePt t="89344" x="2978150" y="5454650"/>
          <p14:tracePt t="89360" x="2876550" y="5422900"/>
          <p14:tracePt t="89377" x="2736850" y="5397500"/>
          <p14:tracePt t="89393" x="2616200" y="5391150"/>
          <p14:tracePt t="89410" x="2520950" y="5391150"/>
          <p14:tracePt t="89426" x="2451100" y="5403850"/>
          <p14:tracePt t="89429" x="2413000" y="5422900"/>
          <p14:tracePt t="89443" x="2374900" y="5448300"/>
          <p14:tracePt t="89460" x="2343150" y="5480050"/>
          <p14:tracePt t="89476" x="2317750" y="5518150"/>
          <p14:tracePt t="89493" x="2298700" y="5568950"/>
          <p14:tracePt t="89510" x="2279650" y="5626100"/>
          <p14:tracePt t="89528" x="2260600" y="5676900"/>
          <p14:tracePt t="89544" x="2260600" y="5715000"/>
          <p14:tracePt t="89561" x="2260600" y="5753100"/>
          <p14:tracePt t="89577" x="2260600" y="5803900"/>
          <p14:tracePt t="89580" x="2273300" y="5835650"/>
          <p14:tracePt t="89593" x="2279650" y="5854700"/>
          <p14:tracePt t="89610" x="2311400" y="5905500"/>
          <p14:tracePt t="89613" x="2330450" y="5924550"/>
          <p14:tracePt t="89627" x="2374900" y="5962650"/>
          <p14:tracePt t="89644" x="2438400" y="6000750"/>
          <p14:tracePt t="89660" x="2520950" y="6026150"/>
          <p14:tracePt t="89676" x="2603500" y="6051550"/>
          <p14:tracePt t="89693" x="2660650" y="6051550"/>
          <p14:tracePt t="89710" x="2724150" y="6032500"/>
          <p14:tracePt t="89727" x="2781300" y="5988050"/>
          <p14:tracePt t="89743" x="2825750" y="5918200"/>
          <p14:tracePt t="89760" x="2851150" y="5861050"/>
          <p14:tracePt t="89776" x="2863850" y="5797550"/>
          <p14:tracePt t="89780" x="2863850" y="5791200"/>
          <p14:tracePt t="89794" x="2863850" y="5778500"/>
          <p14:tracePt t="89810" x="2863850" y="5759450"/>
          <p14:tracePt t="89827" x="2863850" y="5734050"/>
          <p14:tracePt t="89843" x="2851150" y="5727700"/>
          <p14:tracePt t="90237" x="0" y="0"/>
        </p14:tracePtLst>
        <p14:tracePtLst>
          <p14:tracePt t="92013" x="1485900" y="4375150"/>
          <p14:tracePt t="92095" x="1492250" y="4375150"/>
          <p14:tracePt t="92102" x="1555750" y="4375150"/>
          <p14:tracePt t="92112" x="1663700" y="4387850"/>
          <p14:tracePt t="92128" x="2070100" y="4419600"/>
          <p14:tracePt t="92143" x="2724150" y="4432300"/>
          <p14:tracePt t="92148" x="3086100" y="4432300"/>
          <p14:tracePt t="92160" x="3429000" y="4432300"/>
          <p14:tracePt t="92176" x="3930650" y="4432300"/>
          <p14:tracePt t="92194" x="4140200" y="4432300"/>
          <p14:tracePt t="92198" x="4184650" y="4432300"/>
          <p14:tracePt t="92206" x="4203700" y="4432300"/>
          <p14:tracePt t="92214" x="4216400" y="4432300"/>
          <p14:tracePt t="92254" x="4222750" y="4432300"/>
          <p14:tracePt t="92265" x="4229100" y="4432300"/>
          <p14:tracePt t="92271" x="4235450" y="4432300"/>
          <p14:tracePt t="92281" x="4241800" y="4432300"/>
          <p14:tracePt t="92294" x="4273550" y="4432300"/>
          <p14:tracePt t="92310" x="4311650" y="4438650"/>
          <p14:tracePt t="92327" x="4324350" y="4445000"/>
          <p14:tracePt t="92344" x="4330700" y="4445000"/>
          <p14:tracePt t="92376" x="4343400" y="4445000"/>
          <p14:tracePt t="92392" x="4349750" y="4445000"/>
          <p14:tracePt t="92410" x="4368800" y="4445000"/>
          <p14:tracePt t="92425" x="4381500" y="4445000"/>
          <p14:tracePt t="92428" x="4387850" y="4445000"/>
          <p14:tracePt t="92442" x="4400550" y="4445000"/>
          <p14:tracePt t="92459" x="4438650" y="4445000"/>
          <p14:tracePt t="92475" x="4470400" y="4445000"/>
          <p14:tracePt t="92492" x="4489450" y="4445000"/>
          <p14:tracePt t="92509" x="4495800" y="4445000"/>
          <p14:tracePt t="92660" x="0" y="0"/>
        </p14:tracePtLst>
        <p14:tracePtLst>
          <p14:tracePt t="93533" x="723900" y="5080000"/>
          <p14:tracePt t="93592" x="730250" y="5086350"/>
          <p14:tracePt t="93599" x="742950" y="5086350"/>
          <p14:tracePt t="93610" x="793750" y="5092700"/>
          <p14:tracePt t="93626" x="965200" y="5099050"/>
          <p14:tracePt t="93630" x="1104900" y="5099050"/>
          <p14:tracePt t="93642" x="1327150" y="5099050"/>
          <p14:tracePt t="93661" x="2336800" y="5099050"/>
          <p14:tracePt t="93676" x="3194050" y="5099050"/>
          <p14:tracePt t="93692" x="4013200" y="5099050"/>
          <p14:tracePt t="93710" x="4679950" y="5099050"/>
          <p14:tracePt t="93726" x="5219700" y="5099050"/>
          <p14:tracePt t="93742" x="5562600" y="5099050"/>
          <p14:tracePt t="93758" x="5822950" y="5099050"/>
          <p14:tracePt t="93775" x="6032500" y="5099050"/>
          <p14:tracePt t="93792" x="6210300" y="5099050"/>
          <p14:tracePt t="93809" x="6337300" y="5099050"/>
          <p14:tracePt t="93813" x="6394450" y="5099050"/>
          <p14:tracePt t="93826" x="6426200" y="5099050"/>
          <p14:tracePt t="93843" x="6470650" y="5099050"/>
          <p14:tracePt t="93860" x="6496050" y="5099050"/>
          <p14:tracePt t="93877" x="6521450" y="5099050"/>
          <p14:tracePt t="93893" x="6565900" y="5099050"/>
          <p14:tracePt t="93909" x="6604000" y="5099050"/>
          <p14:tracePt t="93925" x="6642100" y="5099050"/>
          <p14:tracePt t="93942" x="6654800" y="5099050"/>
          <p14:tracePt t="94085" x="0" y="0"/>
        </p14:tracePtLst>
        <p14:tracePtLst>
          <p14:tracePt t="94584" x="4368800" y="4794250"/>
          <p14:tracePt t="94655" x="4375150" y="4794250"/>
          <p14:tracePt t="94661" x="4413250" y="4794250"/>
          <p14:tracePt t="94675" x="4578350" y="4794250"/>
          <p14:tracePt t="94692" x="4921250" y="4794250"/>
          <p14:tracePt t="94708" x="5461000" y="4794250"/>
          <p14:tracePt t="94725" x="6083300" y="4794250"/>
          <p14:tracePt t="94742" x="6540500" y="4794250"/>
          <p14:tracePt t="94758" x="6724650" y="4794250"/>
          <p14:tracePt t="94775" x="6775450" y="4794250"/>
          <p14:tracePt t="94792" x="6788150" y="4794250"/>
          <p14:tracePt t="94964" x="0" y="0"/>
        </p14:tracePtLst>
        <p14:tracePtLst>
          <p14:tracePt t="95582" x="8058150" y="2343150"/>
          <p14:tracePt t="95589" x="8051800" y="2343150"/>
          <p14:tracePt t="95607" x="8045450" y="2349500"/>
          <p14:tracePt t="95612" x="8039100" y="2355850"/>
          <p14:tracePt t="95626" x="8032750" y="2362200"/>
          <p14:tracePt t="95642" x="8020050" y="2406650"/>
          <p14:tracePt t="95658" x="8013700" y="2457450"/>
          <p14:tracePt t="95660" x="8007350" y="2489200"/>
          <p14:tracePt t="95674" x="8007350" y="2520950"/>
          <p14:tracePt t="95691" x="8007350" y="2711450"/>
          <p14:tracePt t="95708" x="8007350" y="2882900"/>
          <p14:tracePt t="95725" x="8026400" y="3041650"/>
          <p14:tracePt t="95741" x="8077200" y="3187700"/>
          <p14:tracePt t="95758" x="8153400" y="3321050"/>
          <p14:tracePt t="95775" x="8242300" y="3448050"/>
          <p14:tracePt t="95791" x="8382000" y="3562350"/>
          <p14:tracePt t="95809" x="8528050" y="3663950"/>
          <p14:tracePt t="95811" x="8610600" y="3708400"/>
          <p14:tracePt t="95825" x="8699500" y="3752850"/>
          <p14:tracePt t="95842" x="8864600" y="3841750"/>
          <p14:tracePt t="95844" x="8940800" y="3873500"/>
          <p14:tracePt t="95858" x="9017000" y="3898900"/>
          <p14:tracePt t="95875" x="9163050" y="3949700"/>
          <p14:tracePt t="95876" x="9245600" y="3968750"/>
          <p14:tracePt t="95891" x="9410700" y="4000500"/>
          <p14:tracePt t="95908" x="9582150" y="4038600"/>
          <p14:tracePt t="95924" x="9753600" y="4057650"/>
          <p14:tracePt t="95941" x="9886950" y="4057650"/>
          <p14:tracePt t="95957" x="10001250" y="4044950"/>
          <p14:tracePt t="95974" x="10083800" y="4000500"/>
          <p14:tracePt t="95991" x="10147300" y="3930650"/>
          <p14:tracePt t="96008" x="10223500" y="3835400"/>
          <p14:tracePt t="96024" x="10287000" y="3727450"/>
          <p14:tracePt t="96041" x="10318750" y="3638550"/>
          <p14:tracePt t="96047" x="10325100" y="3594100"/>
          <p14:tracePt t="96059" x="10331450" y="3549650"/>
          <p14:tracePt t="96076" x="10331450" y="3429000"/>
          <p14:tracePt t="96092" x="10325100" y="3340100"/>
          <p14:tracePt t="96109" x="10293350" y="3270250"/>
          <p14:tracePt t="96125" x="10248900" y="3194050"/>
          <p14:tracePt t="96141" x="10198100" y="3111500"/>
          <p14:tracePt t="96159" x="10128250" y="3035300"/>
          <p14:tracePt t="96175" x="10020300" y="2971800"/>
          <p14:tracePt t="96191" x="9906000" y="2901950"/>
          <p14:tracePt t="96208" x="9791700" y="2863850"/>
          <p14:tracePt t="96225" x="9683750" y="2832100"/>
          <p14:tracePt t="96241" x="9563100" y="2806700"/>
          <p14:tracePt t="96244" x="9505950" y="2806700"/>
          <p14:tracePt t="96258" x="9455150" y="2806700"/>
          <p14:tracePt t="96274" x="9359900" y="2806700"/>
          <p14:tracePt t="96277" x="9302750" y="2806700"/>
          <p14:tracePt t="96291" x="9213850" y="2825750"/>
          <p14:tracePt t="96308" x="9131300" y="2870200"/>
          <p14:tracePt t="96325" x="9055100" y="2940050"/>
          <p14:tracePt t="96342" x="8991600" y="3022600"/>
          <p14:tracePt t="96359" x="8934450" y="3117850"/>
          <p14:tracePt t="96375" x="8896350" y="3232150"/>
          <p14:tracePt t="96392" x="8890000" y="3327400"/>
          <p14:tracePt t="96409" x="8890000" y="3448050"/>
          <p14:tracePt t="96424" x="8934450" y="3581400"/>
          <p14:tracePt t="96441" x="9023350" y="3695700"/>
          <p14:tracePt t="96458" x="9150350" y="3790950"/>
          <p14:tracePt t="96461" x="9226550" y="3822700"/>
          <p14:tracePt t="96475" x="9391650" y="3873500"/>
          <p14:tracePt t="96491" x="9544050" y="3898900"/>
          <p14:tracePt t="96508" x="9658350" y="3898900"/>
          <p14:tracePt t="96524" x="9791700" y="3873500"/>
          <p14:tracePt t="96541" x="9893300" y="3829050"/>
          <p14:tracePt t="96558" x="9963150" y="3759200"/>
          <p14:tracePt t="96575" x="10026650" y="3670300"/>
          <p14:tracePt t="96591" x="10064750" y="3581400"/>
          <p14:tracePt t="96608" x="10077450" y="3498850"/>
          <p14:tracePt t="96625" x="10090150" y="3448050"/>
          <p14:tracePt t="96628" x="10090150" y="3416300"/>
          <p14:tracePt t="96641" x="10090150" y="3390900"/>
          <p14:tracePt t="96658" x="10090150" y="3346450"/>
          <p14:tracePt t="96676" x="10071100" y="3302000"/>
          <p14:tracePt t="96679" x="10058400" y="3282950"/>
          <p14:tracePt t="96691" x="10033000" y="3257550"/>
          <p14:tracePt t="96708" x="10020300" y="3244850"/>
          <p14:tracePt t="96724" x="10013950" y="3244850"/>
          <p14:tracePt t="97172" x="0" y="0"/>
        </p14:tracePtLst>
        <p14:tracePtLst>
          <p14:tracePt t="97792" x="3213100" y="4527550"/>
          <p14:tracePt t="97797" x="3187700" y="4533900"/>
          <p14:tracePt t="97804" x="3162300" y="4533900"/>
          <p14:tracePt t="97814" x="3143250" y="4546600"/>
          <p14:tracePt t="97826" x="3117850" y="4559300"/>
          <p14:tracePt t="97842" x="3079750" y="4584700"/>
          <p14:tracePt t="97846" x="3060700" y="4597400"/>
          <p14:tracePt t="97858" x="3041650" y="4610100"/>
          <p14:tracePt t="97875" x="3022600" y="4648200"/>
          <p14:tracePt t="97890" x="3009900" y="4686300"/>
          <p14:tracePt t="97908" x="3003550" y="4730750"/>
          <p14:tracePt t="97924" x="3003550" y="4775200"/>
          <p14:tracePt t="97941" x="3009900" y="4819650"/>
          <p14:tracePt t="97957" x="3035300" y="4864100"/>
          <p14:tracePt t="97974" x="3073400" y="4908550"/>
          <p14:tracePt t="97991" x="3168650" y="4972050"/>
          <p14:tracePt t="98007" x="3314700" y="5041900"/>
          <p14:tracePt t="98024" x="3511550" y="5124450"/>
          <p14:tracePt t="98040" x="3727450" y="5187950"/>
          <p14:tracePt t="98057" x="3975100" y="5245100"/>
          <p14:tracePt t="98076" x="4178300" y="5270500"/>
          <p14:tracePt t="98078" x="4254500" y="5270500"/>
          <p14:tracePt t="98092" x="4394200" y="5270500"/>
          <p14:tracePt t="98108" x="4521200" y="5257800"/>
          <p14:tracePt t="98125" x="4635500" y="5219700"/>
          <p14:tracePt t="98141" x="4737100" y="5181600"/>
          <p14:tracePt t="98158" x="4800600" y="5130800"/>
          <p14:tracePt t="98174" x="4851400" y="5060950"/>
          <p14:tracePt t="98190" x="4876800" y="4991100"/>
          <p14:tracePt t="98207" x="4883150" y="4933950"/>
          <p14:tracePt t="98224" x="4883150" y="4870450"/>
          <p14:tracePt t="98240" x="4864100" y="4800600"/>
          <p14:tracePt t="98257" x="4826000" y="4756150"/>
          <p14:tracePt t="98274" x="4781550" y="4705350"/>
          <p14:tracePt t="98276" x="4730750" y="4686300"/>
          <p14:tracePt t="98290" x="4686300" y="4660900"/>
          <p14:tracePt t="98307" x="4483100" y="4597400"/>
          <p14:tracePt t="98324" x="4337050" y="4572000"/>
          <p14:tracePt t="98341" x="4203700" y="4546600"/>
          <p14:tracePt t="98358" x="4121150" y="4546600"/>
          <p14:tracePt t="98375" x="4064000" y="4546600"/>
          <p14:tracePt t="98391" x="4025900" y="4546600"/>
          <p14:tracePt t="98407" x="3987800" y="4559300"/>
          <p14:tracePt t="98424" x="3962400" y="4572000"/>
          <p14:tracePt t="98440" x="3943350" y="4603750"/>
          <p14:tracePt t="98457" x="3924300" y="4635500"/>
          <p14:tracePt t="98474" x="3898900" y="4673600"/>
          <p14:tracePt t="98476" x="3886200" y="4692650"/>
          <p14:tracePt t="98490" x="3873500" y="4718050"/>
          <p14:tracePt t="98507" x="3867150" y="4787900"/>
          <p14:tracePt t="98524" x="3867150" y="4845050"/>
          <p14:tracePt t="98540" x="3867150" y="4902200"/>
          <p14:tracePt t="98557" x="3879850" y="4946650"/>
          <p14:tracePt t="98574" x="3911600" y="4978400"/>
          <p14:tracePt t="98591" x="3949700" y="5010150"/>
          <p14:tracePt t="98609" x="3994150" y="5041900"/>
          <p14:tracePt t="98624" x="4064000" y="5060950"/>
          <p14:tracePt t="98627" x="4108450" y="5073650"/>
          <p14:tracePt t="98641" x="4159250" y="5080000"/>
          <p14:tracePt t="98657" x="4260850" y="5073650"/>
          <p14:tracePt t="98660" x="4311650" y="5067300"/>
          <p14:tracePt t="98674" x="4362450" y="5054600"/>
          <p14:tracePt t="98690" x="4464050" y="5003800"/>
          <p14:tracePt t="98693" x="4514850" y="4965700"/>
          <p14:tracePt t="98707" x="4578350" y="4895850"/>
          <p14:tracePt t="98724" x="4622800" y="4819650"/>
          <p14:tracePt t="98740" x="4648200" y="4762500"/>
          <p14:tracePt t="98757" x="4648200" y="4737100"/>
          <p14:tracePt t="98774" x="4648200" y="4705350"/>
          <p14:tracePt t="98790" x="4648200" y="4692650"/>
          <p14:tracePt t="98807" x="4648200" y="4686300"/>
          <p14:tracePt t="99005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7196B9-77D5-4603-9574-FD6A11F2A33E}"/>
              </a:ext>
            </a:extLst>
          </p:cNvPr>
          <p:cNvSpPr/>
          <p:nvPr/>
        </p:nvSpPr>
        <p:spPr>
          <a:xfrm>
            <a:off x="55880" y="1099185"/>
            <a:ext cx="12041505" cy="8744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更好的方式是在样式表里设置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组件的属性，这样可以代码与样式分离。同时组件的创建也应该在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里完成（如同本章第一个例子）。这个旋转的例子用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和样式的实现如下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3161E8-89E9-438C-9C02-B0A9262BCA91}"/>
              </a:ext>
            </a:extLst>
          </p:cNvPr>
          <p:cNvSpPr/>
          <p:nvPr/>
        </p:nvSpPr>
        <p:spPr>
          <a:xfrm>
            <a:off x="55880" y="1985645"/>
            <a:ext cx="6313022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&lt;?xml version="1.0" encoding="UTF-8"?&gt;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&lt;?import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javafx.scene.control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.*?&gt;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&lt;?import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javafx.scene.layout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.*?&gt;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xmlns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="http://javafx.com/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javafx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xmlns:fx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="http://javafx.com/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fx:controller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Demo.StyleDemoController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stylesheets="/Demo/styledemo.css"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prefHeight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="400.0"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prefWidth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="600.0"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fx:id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&lt;children&gt;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&lt;Button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fx:id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btnOK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"  text="OK" /&gt;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&lt;/children&gt;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90532A-83E4-4EC4-9608-2D5D85035748}"/>
              </a:ext>
            </a:extLst>
          </p:cNvPr>
          <p:cNvSpPr/>
          <p:nvPr/>
        </p:nvSpPr>
        <p:spPr>
          <a:xfrm>
            <a:off x="6485860" y="1985645"/>
            <a:ext cx="565026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/*#id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选择器，根据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定义的节点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选择组件应用样式*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btnOK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-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-border-color: blue;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-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-border-color: red;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-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-background-color: gray;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-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-rotate: -45;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5053D-FDA5-4C8A-8A70-38EC3BF09A66}"/>
              </a:ext>
            </a:extLst>
          </p:cNvPr>
          <p:cNvSpPr/>
          <p:nvPr/>
        </p:nvSpPr>
        <p:spPr>
          <a:xfrm>
            <a:off x="4055745" y="4545965"/>
            <a:ext cx="8041640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NodeStyleRotateDemo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extends Application{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 void start(Stage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throws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IOException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FXMLLoader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loader = new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FXMLLoader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getClass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().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getResource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styledemo.fxml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"));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pane =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loader.load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类名与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里根节点名一致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Scene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scene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Scene(pane,400,600);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primaryStage.setTitle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("Hello World");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primaryStage.setScene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(scene);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primaryStage.show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4296A-F48A-4097-B3DD-EA0B16A0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" y="5044686"/>
            <a:ext cx="2768281" cy="16850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9E069BC-03AE-45D3-8508-5167B37BEBC1}"/>
              </a:ext>
            </a:extLst>
          </p:cNvPr>
          <p:cNvSpPr/>
          <p:nvPr/>
        </p:nvSpPr>
        <p:spPr>
          <a:xfrm>
            <a:off x="1867785" y="401195"/>
            <a:ext cx="10006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chemeClr val="bg1"/>
                </a:solidFill>
              </a:rPr>
              <a:t>Java FX CSS Reference  </a:t>
            </a:r>
            <a:r>
              <a:rPr lang="zh-CN" altLang="pt-BR" dirty="0">
                <a:solidFill>
                  <a:schemeClr val="bg1"/>
                </a:solidFill>
              </a:rPr>
              <a:t>： </a:t>
            </a: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https://docs.oracle.com/javase/8/javafx/api/javafx/scene/doc-files/cssref.html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04830"/>
      </p:ext>
    </p:extLst>
  </p:cSld>
  <p:clrMapOvr>
    <a:masterClrMapping/>
  </p:clrMapOvr>
  <p:transition advTm="358584">
    <p:push/>
  </p:transition>
  <p:extLst>
    <p:ext uri="{3A86A75C-4F4B-4683-9AE1-C65F6400EC91}">
      <p14:laserTraceLst xmlns:p14="http://schemas.microsoft.com/office/powerpoint/2010/main">
        <p14:tracePtLst>
          <p14:tracePt t="2736" x="749300" y="1244600"/>
          <p14:tracePt t="2773" x="704850" y="1250950"/>
          <p14:tracePt t="2803" x="692150" y="1263650"/>
          <p14:tracePt t="2843" x="673100" y="1282700"/>
          <p14:tracePt t="2874" x="666750" y="1308100"/>
          <p14:tracePt t="2907" x="666750" y="1346200"/>
          <p14:tracePt t="2938" x="666750" y="1371600"/>
          <p14:tracePt t="2972" x="666750" y="1390650"/>
          <p14:tracePt t="3004" x="692150" y="1409700"/>
          <p14:tracePt t="3020" x="736600" y="1428750"/>
          <p14:tracePt t="3038" x="806450" y="1454150"/>
          <p14:tracePt t="3061" x="927100" y="1473200"/>
          <p14:tracePt t="3094" x="1136650" y="1524000"/>
          <p14:tracePt t="3128" x="1301750" y="1530350"/>
          <p14:tracePt t="3140" x="1422400" y="1530350"/>
          <p14:tracePt t="3158" x="1549400" y="1530350"/>
          <p14:tracePt t="3191" x="1771650" y="1530350"/>
          <p14:tracePt t="3222" x="1924050" y="1530350"/>
          <p14:tracePt t="3255" x="1993900" y="1530350"/>
          <p14:tracePt t="3288" x="2063750" y="1511300"/>
          <p14:tracePt t="3289" x="2076450" y="1498600"/>
          <p14:tracePt t="3313" x="2114550" y="1479550"/>
          <p14:tracePt t="3331" x="2165350" y="1454150"/>
          <p14:tracePt t="3363" x="2216150" y="1416050"/>
          <p14:tracePt t="3379" x="2228850" y="1403350"/>
          <p14:tracePt t="3420" x="2228850" y="1365250"/>
          <p14:tracePt t="3453" x="2203450" y="1333500"/>
          <p14:tracePt t="3486" x="2159000" y="1308100"/>
          <p14:tracePt t="3517" x="2057400" y="1289050"/>
          <p14:tracePt t="3548" x="1911350" y="1257300"/>
          <p14:tracePt t="3566" x="1841500" y="1250950"/>
          <p14:tracePt t="3597" x="1689100" y="1250950"/>
          <p14:tracePt t="3615" x="1593850" y="1250950"/>
          <p14:tracePt t="3626" x="1511300" y="1250950"/>
          <p14:tracePt t="3645" x="1416050" y="1250950"/>
          <p14:tracePt t="3671" x="1263650" y="1250950"/>
          <p14:tracePt t="3704" x="1085850" y="1257300"/>
          <p14:tracePt t="3738" x="984250" y="1282700"/>
          <p14:tracePt t="3754" x="971550" y="1289050"/>
          <p14:tracePt t="3780" x="952500" y="1301750"/>
          <p14:tracePt t="3813" x="933450" y="1327150"/>
          <p14:tracePt t="3829" x="927100" y="1333500"/>
          <p14:tracePt t="3861" x="927100" y="1346200"/>
          <p14:tracePt t="3892" x="933450" y="1377950"/>
          <p14:tracePt t="3925" x="1016000" y="1428750"/>
          <p14:tracePt t="3956" x="1250950" y="1504950"/>
          <p14:tracePt t="3989" x="1600200" y="1543050"/>
          <p14:tracePt t="4001" x="1809750" y="1543050"/>
          <p14:tracePt t="4021" x="2019300" y="1543050"/>
          <p14:tracePt t="4048" x="2336800" y="1543050"/>
          <p14:tracePt t="4079" x="2641600" y="1543050"/>
          <p14:tracePt t="4095" x="2730500" y="1543050"/>
          <p14:tracePt t="4128" x="2825750" y="1543050"/>
          <p14:tracePt t="4155" x="2870200" y="1543050"/>
          <p14:tracePt t="4203" x="2876550" y="1543050"/>
          <p14:tracePt t="4267" x="2882900" y="1543050"/>
          <p14:tracePt t="4296" x="2882900" y="1524000"/>
          <p14:tracePt t="4298" x="2876550" y="1511300"/>
          <p14:tracePt t="4330" x="2857500" y="1479550"/>
          <p14:tracePt t="4346" x="2832100" y="1447800"/>
          <p14:tracePt t="4364" x="2813050" y="1428750"/>
          <p14:tracePt t="4382" x="2787650" y="1409700"/>
          <p14:tracePt t="4405" x="2749550" y="1377950"/>
          <p14:tracePt t="4438" x="2673350" y="1358900"/>
          <p14:tracePt t="4471" x="2578100" y="1320800"/>
          <p14:tracePt t="4504" x="2508250" y="1308100"/>
          <p14:tracePt t="4520" x="2457450" y="1295400"/>
          <p14:tracePt t="4554" x="2343150" y="1263650"/>
          <p14:tracePt t="4594" x="2273300" y="1250950"/>
          <p14:tracePt t="4628" x="2241550" y="1250950"/>
          <p14:tracePt t="4655" x="2197100" y="1250950"/>
          <p14:tracePt t="4688" x="2139950" y="1282700"/>
          <p14:tracePt t="4721" x="2101850" y="1333500"/>
          <p14:tracePt t="4722" x="2095500" y="1346200"/>
          <p14:tracePt t="4739" x="2076450" y="1377950"/>
          <p14:tracePt t="4772" x="2070100" y="1428750"/>
          <p14:tracePt t="4781" x="2070100" y="1435100"/>
          <p14:tracePt t="4812" x="2070100" y="1485900"/>
          <p14:tracePt t="4844" x="2089150" y="1530350"/>
          <p14:tracePt t="4877" x="2108200" y="1549400"/>
          <p14:tracePt t="4910" x="2165350" y="1562100"/>
          <p14:tracePt t="4936" x="2279650" y="1562100"/>
          <p14:tracePt t="4952" x="2406650" y="1562100"/>
          <p14:tracePt t="4988" x="2692400" y="1562100"/>
          <p14:tracePt t="5021" x="2825750" y="1562100"/>
          <p14:tracePt t="5032" x="2851150" y="1562100"/>
          <p14:tracePt t="5063" x="2946400" y="1549400"/>
          <p14:tracePt t="5096" x="3009900" y="1524000"/>
          <p14:tracePt t="5192" x="3060700" y="1479550"/>
          <p14:tracePt t="5200" x="3060700" y="1473200"/>
          <p14:tracePt t="5219" x="3060700" y="1460500"/>
          <p14:tracePt t="5256" x="3060700" y="1428750"/>
          <p14:tracePt t="5282" x="3060700" y="1409700"/>
          <p14:tracePt t="5299" x="3060700" y="1403350"/>
          <p14:tracePt t="5317" x="3054350" y="1377950"/>
          <p14:tracePt t="5349" x="3016250" y="1339850"/>
          <p14:tracePt t="5374" x="2990850" y="1314450"/>
          <p14:tracePt t="5406" x="2971800" y="1295400"/>
          <p14:tracePt t="5438" x="2959100" y="1289050"/>
          <p14:tracePt t="5470" x="2952750" y="1289050"/>
          <p14:tracePt t="5501" x="2940050" y="1289050"/>
          <p14:tracePt t="5552" x="2927350" y="1289050"/>
          <p14:tracePt t="5584" x="2908300" y="1289050"/>
          <p14:tracePt t="5595" x="2882900" y="1289050"/>
          <p14:tracePt t="5623" x="2863850" y="1289050"/>
          <p14:tracePt t="5656" x="2838450" y="1301750"/>
          <p14:tracePt t="5687" x="2813050" y="1314450"/>
          <p14:tracePt t="5721" x="2787650" y="1346200"/>
          <p14:tracePt t="5721" x="2781300" y="1358900"/>
          <p14:tracePt t="5755" x="2781300" y="1377950"/>
          <p14:tracePt t="5766" x="2781300" y="1384300"/>
          <p14:tracePt t="5783" x="2781300" y="1397000"/>
          <p14:tracePt t="5814" x="2781300" y="1422400"/>
          <p14:tracePt t="5832" x="2787650" y="1447800"/>
          <p14:tracePt t="5849" x="2806700" y="1454150"/>
          <p14:tracePt t="5865" x="2819400" y="1466850"/>
          <p14:tracePt t="5890" x="2882900" y="1485900"/>
          <p14:tracePt t="5922" x="2978150" y="1504950"/>
          <p14:tracePt t="5955" x="3149600" y="1530350"/>
          <p14:tracePt t="5971" x="3225800" y="1530350"/>
          <p14:tracePt t="6003" x="3371850" y="1530350"/>
          <p14:tracePt t="6019" x="3422650" y="1530350"/>
          <p14:tracePt t="6053" x="3479800" y="1530350"/>
          <p14:tracePt t="6093" x="3517900" y="1530350"/>
          <p14:tracePt t="6127" x="3556000" y="1511300"/>
          <p14:tracePt t="6154" x="3581400" y="1498600"/>
          <p14:tracePt t="6187" x="3594100" y="1466850"/>
          <p14:tracePt t="6219" x="3600450" y="1422400"/>
          <p14:tracePt t="6235" x="3600450" y="1384300"/>
          <p14:tracePt t="6254" x="3600450" y="1365250"/>
          <p14:tracePt t="6287" x="3600450" y="1327150"/>
          <p14:tracePt t="6296" x="3594100" y="1314450"/>
          <p14:tracePt t="6312" x="3587750" y="1308100"/>
          <p14:tracePt t="6331" x="3587750" y="1301750"/>
          <p14:tracePt t="6348" x="3581400" y="1289050"/>
          <p14:tracePt t="6378" x="3524250" y="1270000"/>
          <p14:tracePt t="6410" x="3435350" y="1270000"/>
          <p14:tracePt t="6422" x="3409950" y="1270000"/>
          <p14:tracePt t="6455" x="3321050" y="1270000"/>
          <p14:tracePt t="6487" x="3263900" y="1276350"/>
          <p14:tracePt t="6521" x="3244850" y="1289050"/>
          <p14:tracePt t="6522" x="3238500" y="1295400"/>
          <p14:tracePt t="6533" x="3232150" y="1301750"/>
          <p14:tracePt t="6564" x="3225800" y="1333500"/>
          <p14:tracePt t="6595" x="3225800" y="1365250"/>
          <p14:tracePt t="6614" x="3225800" y="1377950"/>
          <p14:tracePt t="6645" x="3225800" y="1409700"/>
          <p14:tracePt t="6676" x="3276600" y="1460500"/>
          <p14:tracePt t="6688" x="3302000" y="1473200"/>
          <p14:tracePt t="6707" x="3422650" y="1504950"/>
          <p14:tracePt t="6733" x="3606800" y="1530350"/>
          <p14:tracePt t="6749" x="3733800" y="1530350"/>
          <p14:tracePt t="6782" x="3975100" y="1530350"/>
          <p14:tracePt t="6811" x="4184650" y="1517650"/>
          <p14:tracePt t="6830" x="4260850" y="1511300"/>
          <p14:tracePt t="6848" x="4318000" y="1492250"/>
          <p14:tracePt t="6877" x="4394200" y="1466850"/>
          <p14:tracePt t="6909" x="4432300" y="1441450"/>
          <p14:tracePt t="6938" x="4445000" y="1422400"/>
          <p14:tracePt t="6970" x="4464050" y="1397000"/>
          <p14:tracePt t="7003" x="4470400" y="1371600"/>
          <p14:tracePt t="7037" x="4470400" y="1365250"/>
          <p14:tracePt t="7145" x="4470400" y="1346200"/>
          <p14:tracePt t="7146" x="4464050" y="1346200"/>
          <p14:tracePt t="7156" x="4445000" y="1339850"/>
          <p14:tracePt t="7187" x="4343400" y="1308100"/>
          <p14:tracePt t="7221" x="4229100" y="1289050"/>
          <p14:tracePt t="7253" x="4159250" y="1289050"/>
          <p14:tracePt t="7287" x="4102100" y="1295400"/>
          <p14:tracePt t="7318" x="4070350" y="1308100"/>
          <p14:tracePt t="7342" x="4051300" y="1320800"/>
          <p14:tracePt t="7391" x="4044950" y="1346200"/>
          <p14:tracePt t="7422" x="4044950" y="1371600"/>
          <p14:tracePt t="7439" x="4057650" y="1397000"/>
          <p14:tracePt t="7456" x="4102100" y="1416050"/>
          <p14:tracePt t="7488" x="4171950" y="1435100"/>
          <p14:tracePt t="7520" x="4184650" y="1435100"/>
          <p14:tracePt t="8069" x="0" y="0"/>
        </p14:tracePtLst>
        <p14:tracePtLst>
          <p14:tracePt t="8999" x="2057400" y="2419350"/>
          <p14:tracePt t="9031" x="2032000" y="2419350"/>
          <p14:tracePt t="9062" x="1987550" y="2438400"/>
          <p14:tracePt t="9082" x="1955800" y="2482850"/>
          <p14:tracePt t="9098" x="1924050" y="2533650"/>
          <p14:tracePt t="9130" x="1866900" y="2711450"/>
          <p14:tracePt t="9160" x="1835150" y="2882900"/>
          <p14:tracePt t="9170" x="1835150" y="2959100"/>
          <p14:tracePt t="9202" x="1835150" y="3067050"/>
          <p14:tracePt t="9234" x="1879600" y="3149600"/>
          <p14:tracePt t="9251" x="1924050" y="3187700"/>
          <p14:tracePt t="9286" x="2089150" y="3282950"/>
          <p14:tracePt t="9298" x="2222500" y="3327400"/>
          <p14:tracePt t="9315" x="2381250" y="3384550"/>
          <p14:tracePt t="9347" x="2755900" y="3467100"/>
          <p14:tracePt t="9364" x="2952750" y="3486150"/>
          <p14:tracePt t="9394" x="3321050" y="3486150"/>
          <p14:tracePt t="9404" x="3397250" y="3486150"/>
          <p14:tracePt t="9436" x="3638550" y="3435350"/>
          <p14:tracePt t="9470" x="3810000" y="3327400"/>
          <p14:tracePt t="9503" x="3892550" y="3219450"/>
          <p14:tracePt t="9520" x="3911600" y="3175000"/>
          <p14:tracePt t="9537" x="3917950" y="3124200"/>
          <p14:tracePt t="9549" x="3917950" y="3086100"/>
          <p14:tracePt t="9582" x="3892550" y="2984500"/>
          <p14:tracePt t="9592" x="3879850" y="2965450"/>
          <p14:tracePt t="9625" x="3803650" y="2863850"/>
          <p14:tracePt t="9661" x="3708400" y="2787650"/>
          <p14:tracePt t="9686" x="3619500" y="2749550"/>
          <p14:tracePt t="9719" x="3429000" y="2686050"/>
          <p14:tracePt t="9748" x="3149600" y="2641600"/>
          <p14:tracePt t="9786" x="2844800" y="2635250"/>
          <p14:tracePt t="9819" x="2654300" y="2635250"/>
          <p14:tracePt t="9829" x="2609850" y="2635250"/>
          <p14:tracePt t="9862" x="2432050" y="2667000"/>
          <p14:tracePt t="9892" x="2260600" y="2705100"/>
          <p14:tracePt t="9925" x="2146300" y="2755900"/>
          <p14:tracePt t="9954" x="2076450" y="2832100"/>
          <p14:tracePt t="9986" x="2032000" y="2914650"/>
          <p14:tracePt t="10015" x="2025650" y="2965450"/>
          <p14:tracePt t="10046" x="2025650" y="3048000"/>
          <p14:tracePt t="10080" x="2057400" y="3143250"/>
          <p14:tracePt t="10081" x="2076450" y="3168650"/>
          <p14:tracePt t="10098" x="2120900" y="3219450"/>
          <p14:tracePt t="10127" x="2203450" y="3302000"/>
          <p14:tracePt t="10158" x="2400300" y="3397250"/>
          <p14:tracePt t="10190" x="2774950" y="3505200"/>
          <p14:tracePt t="10221" x="3384550" y="3587750"/>
          <p14:tracePt t="10238" x="3714750" y="3587750"/>
          <p14:tracePt t="10254" x="4019550" y="3581400"/>
          <p14:tracePt t="10286" x="4330700" y="3492500"/>
          <p14:tracePt t="10302" x="4400550" y="3448050"/>
          <p14:tracePt t="10327" x="4438650" y="3359150"/>
          <p14:tracePt t="10359" x="4451350" y="3225800"/>
          <p14:tracePt t="10393" x="4451350" y="3092450"/>
          <p14:tracePt t="10394" x="4451350" y="3060700"/>
          <p14:tracePt t="10410" x="4425950" y="2997200"/>
          <p14:tracePt t="10437" x="4324350" y="2889250"/>
          <p14:tracePt t="10469" x="4095750" y="2768600"/>
          <p14:tracePt t="10485" x="3975100" y="2730500"/>
          <p14:tracePt t="10503" x="3841750" y="2692400"/>
          <p14:tracePt t="10535" x="3581400" y="2647950"/>
          <p14:tracePt t="10547" x="3460750" y="2635250"/>
          <p14:tracePt t="10565" x="3327400" y="2635250"/>
          <p14:tracePt t="10597" x="3048000" y="2635250"/>
          <p14:tracePt t="10627" x="2832100" y="2647950"/>
          <p14:tracePt t="10660" x="2673350" y="2679700"/>
          <p14:tracePt t="10686" x="2578100" y="2717800"/>
          <p14:tracePt t="10719" x="2495550" y="2774950"/>
          <p14:tracePt t="10753" x="2444750" y="2863850"/>
          <p14:tracePt t="10786" x="2419350" y="2933700"/>
          <p14:tracePt t="10818" x="2413000" y="3009900"/>
          <p14:tracePt t="10830" x="2413000" y="3048000"/>
          <p14:tracePt t="10862" x="2444750" y="3155950"/>
          <p14:tracePt t="10894" x="2520950" y="3251200"/>
          <p14:tracePt t="10926" x="2698750" y="3340100"/>
          <p14:tracePt t="10938" x="2851150" y="3371850"/>
          <p14:tracePt t="10956" x="3054350" y="3416300"/>
          <p14:tracePt t="10987" x="3625850" y="3435350"/>
          <p14:tracePt t="11019" x="4184650" y="3397250"/>
          <p14:tracePt t="11035" x="4286250" y="3352800"/>
          <p14:tracePt t="11053" x="4343400" y="3308350"/>
          <p14:tracePt t="11078" x="4356100" y="3244850"/>
          <p14:tracePt t="11097" x="4356100" y="3200400"/>
          <p14:tracePt t="11127" x="4349750" y="3130550"/>
          <p14:tracePt t="11158" x="4305300" y="3054350"/>
          <p14:tracePt t="11186" x="4254500" y="2990850"/>
          <p14:tracePt t="11219" x="4197350" y="2933700"/>
          <p14:tracePt t="11252" x="4165600" y="2908300"/>
          <p14:tracePt t="11284" x="4146550" y="2901950"/>
          <p14:tracePt t="12144" x="0" y="0"/>
        </p14:tracePtLst>
        <p14:tracePtLst>
          <p14:tracePt t="13690" x="5384800" y="1473200"/>
          <p14:tracePt t="13753" x="5403850" y="1473200"/>
          <p14:tracePt t="13769" x="5480050" y="1473200"/>
          <p14:tracePt t="13770" x="5537200" y="1473200"/>
          <p14:tracePt t="13796" x="5810250" y="1473200"/>
          <p14:tracePt t="13828" x="6299200" y="1473200"/>
          <p14:tracePt t="13859" x="6718300" y="1473200"/>
          <p14:tracePt t="13875" x="6845300" y="1473200"/>
          <p14:tracePt t="13907" x="6940550" y="1473200"/>
          <p14:tracePt t="13940" x="6953250" y="1473200"/>
          <p14:tracePt t="14083" x="6946900" y="1479550"/>
          <p14:tracePt t="14099" x="6908800" y="1485900"/>
          <p14:tracePt t="14124" x="6775450" y="1511300"/>
          <p14:tracePt t="14157" x="6546850" y="1511300"/>
          <p14:tracePt t="14174" x="6432550" y="1511300"/>
          <p14:tracePt t="14188" x="6337300" y="1511300"/>
          <p14:tracePt t="14205" x="6267450" y="1511300"/>
          <p14:tracePt t="14237" x="6210300" y="1511300"/>
          <p14:tracePt t="14253" x="6178550" y="1511300"/>
          <p14:tracePt t="14285" x="6159500" y="1511300"/>
          <p14:tracePt t="14440" x="6248400" y="1504950"/>
          <p14:tracePt t="14472" x="6451600" y="1504950"/>
          <p14:tracePt t="14503" x="6546850" y="1504950"/>
          <p14:tracePt t="14535" x="6553200" y="1504950"/>
          <p14:tracePt t="14629" x="6553200" y="1498600"/>
          <p14:tracePt t="14673" x="6553200" y="1473200"/>
          <p14:tracePt t="14674" x="6546850" y="1447800"/>
          <p14:tracePt t="14691" x="6527800" y="1416050"/>
          <p14:tracePt t="14718" x="6464300" y="1358900"/>
          <p14:tracePt t="14750" x="6305550" y="1282700"/>
          <p14:tracePt t="14782" x="6203950" y="1257300"/>
          <p14:tracePt t="14799" x="6165850" y="1250950"/>
          <p14:tracePt t="14835" x="6096000" y="1250950"/>
          <p14:tracePt t="14868" x="6019800" y="1320800"/>
          <p14:tracePt t="14876" x="6000750" y="1346200"/>
          <p14:tracePt t="14907" x="5962650" y="1447800"/>
          <p14:tracePt t="14941" x="5956300" y="1517650"/>
          <p14:tracePt t="14968" x="5988050" y="1574800"/>
          <p14:tracePt t="15002" x="6197600" y="1631950"/>
          <p14:tracePt t="15018" x="6343650" y="1638300"/>
          <p14:tracePt t="15047" x="6578600" y="1625600"/>
          <p14:tracePt t="15078" x="6680200" y="1555750"/>
          <p14:tracePt t="15192" x="6343650" y="1225550"/>
          <p14:tracePt t="15204" x="6273800" y="1219200"/>
          <p14:tracePt t="15237" x="6184900" y="1219200"/>
          <p14:tracePt t="15255" x="6165850" y="1219200"/>
          <p14:tracePt t="15283" x="6153150" y="1244600"/>
          <p14:tracePt t="15300" x="6153150" y="1257300"/>
          <p14:tracePt t="15317" x="6153150" y="1270000"/>
          <p14:tracePt t="15342" x="6153150" y="1295400"/>
          <p14:tracePt t="15374" x="6153150" y="1308100"/>
          <p14:tracePt t="15530" x="6191250" y="1339850"/>
          <p14:tracePt t="15562" x="6356350" y="1422400"/>
          <p14:tracePt t="15579" x="6483350" y="1454150"/>
          <p14:tracePt t="15597" x="6623050" y="1479550"/>
          <p14:tracePt t="15629" x="6819900" y="1492250"/>
          <p14:tracePt t="15660" x="6940550" y="1492250"/>
          <p14:tracePt t="15685" x="7023100" y="1473200"/>
          <p14:tracePt t="15717" x="7086600" y="1435100"/>
          <p14:tracePt t="15734" x="7099300" y="1422400"/>
          <p14:tracePt t="15751" x="7099300" y="1409700"/>
          <p14:tracePt t="15784" x="7105650" y="1377950"/>
          <p14:tracePt t="15818" x="7105650" y="1358900"/>
          <p14:tracePt t="15843" x="7105650" y="1352550"/>
          <p14:tracePt t="15938" x="7067550" y="1371600"/>
          <p14:tracePt t="15970" x="7023100" y="1460500"/>
          <p14:tracePt t="16003" x="7023100" y="1524000"/>
          <p14:tracePt t="16034" x="7099300" y="1593850"/>
          <p14:tracePt t="16068" x="7219950" y="1600200"/>
          <p14:tracePt t="16095" x="7308850" y="1574800"/>
          <p14:tracePt t="16130" x="7340600" y="1473200"/>
          <p14:tracePt t="16155" x="7334250" y="1403350"/>
          <p14:tracePt t="16190" x="7264400" y="1339850"/>
          <p14:tracePt t="16207" x="7226300" y="1327150"/>
          <p14:tracePt t="16235" x="7162800" y="1320800"/>
          <p14:tracePt t="16251" x="7137400" y="1320800"/>
          <p14:tracePt t="16284" x="7061200" y="1352550"/>
          <p14:tracePt t="16300" x="7042150" y="1397000"/>
          <p14:tracePt t="16333" x="7035800" y="1447800"/>
          <p14:tracePt t="16345" x="7035800" y="1473200"/>
          <p14:tracePt t="16362" x="7035800" y="1479550"/>
          <p14:tracePt t="16395" x="7080250" y="1485900"/>
          <p14:tracePt t="16406" x="7092950" y="1485900"/>
          <p14:tracePt t="16427" x="7156450" y="1479550"/>
          <p14:tracePt t="16452" x="7175500" y="1435100"/>
          <p14:tracePt t="16484" x="7162800" y="1365250"/>
          <p14:tracePt t="16518" x="7099300" y="1320800"/>
          <p14:tracePt t="16550" x="6991350" y="1295400"/>
          <p14:tracePt t="16584" x="6902450" y="1295400"/>
          <p14:tracePt t="16594" x="6864350" y="1327150"/>
          <p14:tracePt t="16611" x="6832600" y="1365250"/>
          <p14:tracePt t="16644" x="6819900" y="1435100"/>
          <p14:tracePt t="16661" x="6819900" y="1479550"/>
          <p14:tracePt t="16686" x="6858000" y="1517650"/>
          <p14:tracePt t="16717" x="6978650" y="1562100"/>
          <p14:tracePt t="16748" x="7112000" y="1549400"/>
          <p14:tracePt t="16781" x="7162800" y="1466850"/>
          <p14:tracePt t="16812" x="7175500" y="1365250"/>
          <p14:tracePt t="16842" x="7162800" y="1301750"/>
          <p14:tracePt t="16873" x="7143750" y="1289050"/>
          <p14:tracePt t="16889" x="7131050" y="1289050"/>
          <p14:tracePt t="16889" x="7124700" y="1289050"/>
          <p14:tracePt t="16907" x="7080250" y="1308100"/>
          <p14:tracePt t="16924" x="7042150" y="1371600"/>
          <p14:tracePt t="16956" x="7029450" y="1492250"/>
          <p14:tracePt t="16972" x="7042150" y="1524000"/>
          <p14:tracePt t="16998" x="7073900" y="1543050"/>
          <p14:tracePt t="17035" x="7175500" y="1530350"/>
          <p14:tracePt t="17067" x="7239000" y="1454150"/>
          <p14:tracePt t="17083" x="7245350" y="1416050"/>
          <p14:tracePt t="17095" x="7245350" y="1403350"/>
          <p14:tracePt t="17127" x="7245350" y="1358900"/>
          <p14:tracePt t="17158" x="7245350" y="1352550"/>
          <p14:tracePt t="17219" x="7245350" y="1428750"/>
          <p14:tracePt t="17251" x="7251700" y="1454150"/>
          <p14:tracePt t="17298" x="7264400" y="1447800"/>
          <p14:tracePt t="17315" x="7277100" y="1428750"/>
          <p14:tracePt t="17334" x="7283450" y="1403350"/>
          <p14:tracePt t="17346" x="7289800" y="1377950"/>
          <p14:tracePt t="17364" x="7289800" y="1358900"/>
          <p14:tracePt t="17455" x="7289800" y="1371600"/>
          <p14:tracePt t="17472" x="7289800" y="1397000"/>
          <p14:tracePt t="17500" x="7289800" y="1428750"/>
          <p14:tracePt t="17531" x="7296150" y="1435100"/>
          <p14:tracePt t="17563" x="7302500" y="1428750"/>
          <p14:tracePt t="17594" x="7302500" y="1371600"/>
          <p14:tracePt t="17624" x="7302500" y="1346200"/>
          <p14:tracePt t="17704" x="7302500" y="1358900"/>
          <p14:tracePt t="17720" x="7302500" y="1390650"/>
          <p14:tracePt t="17738" x="7302500" y="1441450"/>
          <p14:tracePt t="17763" x="7315200" y="1485900"/>
          <p14:tracePt t="17796" x="7321550" y="1498600"/>
          <p14:tracePt t="17846" x="7346950" y="1479550"/>
          <p14:tracePt t="17874" x="7372350" y="1397000"/>
          <p14:tracePt t="17892" x="7372350" y="1377950"/>
          <p14:tracePt t="17923" x="7372350" y="1352550"/>
          <p14:tracePt t="17999" x="7346950" y="1416050"/>
          <p14:tracePt t="18029" x="7346950" y="1485900"/>
          <p14:tracePt t="18067" x="7346950" y="1492250"/>
          <p14:tracePt t="18125" x="7346950" y="1441450"/>
          <p14:tracePt t="18141" x="7346950" y="1397000"/>
          <p14:tracePt t="18174" x="7346950" y="1365250"/>
          <p14:tracePt t="18190" x="7346950" y="1358900"/>
          <p14:tracePt t="18251" x="7340600" y="1390650"/>
          <p14:tracePt t="18283" x="7340600" y="1441450"/>
          <p14:tracePt t="18358" x="7346950" y="1447800"/>
          <p14:tracePt t="18389" x="7353300" y="1428750"/>
          <p14:tracePt t="18423" x="7353300" y="1416050"/>
          <p14:tracePt t="19693" x="0" y="0"/>
        </p14:tracePtLst>
        <p14:tracePtLst>
          <p14:tracePt t="20454" x="7854950" y="1517650"/>
          <p14:tracePt t="20550" x="7905750" y="1524000"/>
          <p14:tracePt t="20582" x="8128000" y="1524000"/>
          <p14:tracePt t="20599" x="8305800" y="1524000"/>
          <p14:tracePt t="20612" x="8515350" y="1524000"/>
          <p14:tracePt t="20639" x="8763000" y="1524000"/>
          <p14:tracePt t="20658" x="8826500" y="1524000"/>
          <p14:tracePt t="20690" x="8832850" y="1524000"/>
          <p14:tracePt t="20890" x="0" y="0"/>
        </p14:tracePtLst>
        <p14:tracePtLst>
          <p14:tracePt t="22517" x="8667750" y="1498600"/>
          <p14:tracePt t="22564" x="8699500" y="1498600"/>
          <p14:tracePt t="22595" x="8858250" y="1498600"/>
          <p14:tracePt t="22629" x="9175750" y="1498600"/>
          <p14:tracePt t="22647" x="9398000" y="1498600"/>
          <p14:tracePt t="22672" x="9734550" y="1498600"/>
          <p14:tracePt t="22692" x="9931400" y="1511300"/>
          <p14:tracePt t="22703" x="9944100" y="1517650"/>
          <p14:tracePt t="22737" x="9956800" y="1517650"/>
          <p14:tracePt t="22862" x="9944100" y="1517650"/>
          <p14:tracePt t="22862" x="0" y="0"/>
        </p14:tracePtLst>
        <p14:tracePtLst>
          <p14:tracePt t="23752" x="1682750" y="2813050"/>
          <p14:tracePt t="23783" x="1676400" y="2813050"/>
          <p14:tracePt t="23829" x="1644650" y="2813050"/>
          <p14:tracePt t="23863" x="1587500" y="2895600"/>
          <p14:tracePt t="23880" x="1562100" y="2959100"/>
          <p14:tracePt t="23904" x="1530350" y="3086100"/>
          <p14:tracePt t="23938" x="1517650" y="3289300"/>
          <p14:tracePt t="23971" x="1568450" y="3409950"/>
          <p14:tracePt t="23987" x="1625600" y="3479800"/>
          <p14:tracePt t="24014" x="1809750" y="3594100"/>
          <p14:tracePt t="24031" x="1974850" y="3689350"/>
          <p14:tracePt t="24065" x="2571750" y="3879850"/>
          <p14:tracePt t="24066" x="2736850" y="3917950"/>
          <p14:tracePt t="24082" x="3009900" y="3962400"/>
          <p14:tracePt t="24095" x="3105150" y="3975100"/>
          <p14:tracePt t="24132" x="3346450" y="3937000"/>
          <p14:tracePt t="24160" x="3454400" y="3822700"/>
          <p14:tracePt t="24176" x="3536950" y="3714750"/>
          <p14:tracePt t="24207" x="3625850" y="3479800"/>
          <p14:tracePt t="24225" x="3625850" y="3371850"/>
          <p14:tracePt t="24254" x="3619500" y="3162300"/>
          <p14:tracePt t="24281" x="3575050" y="3035300"/>
          <p14:tracePt t="24282" x="3549650" y="2997200"/>
          <p14:tracePt t="24315" x="3340100" y="2870200"/>
          <p14:tracePt t="24348" x="3003550" y="2774950"/>
          <p14:tracePt t="24381" x="2711450" y="2743200"/>
          <p14:tracePt t="24391" x="2647950" y="2743200"/>
          <p14:tracePt t="24424" x="2470150" y="2787650"/>
          <p14:tracePt t="24456" x="2235200" y="2889250"/>
          <p14:tracePt t="24487" x="1962150" y="3016250"/>
          <p14:tracePt t="24515" x="1790700" y="3162300"/>
          <p14:tracePt t="24531" x="1720850" y="3257550"/>
          <p14:tracePt t="24564" x="1663700" y="3441700"/>
          <p14:tracePt t="24594" x="1670050" y="3619500"/>
          <p14:tracePt t="24628" x="1790700" y="3778250"/>
          <p14:tracePt t="24644" x="1885950" y="3860800"/>
          <p14:tracePt t="24665" x="2019300" y="3937000"/>
          <p14:tracePt t="24691" x="2349500" y="4032250"/>
          <p14:tracePt t="24717" x="2654300" y="4057650"/>
          <p14:tracePt t="24749" x="3073400" y="4051300"/>
          <p14:tracePt t="24784" x="3359150" y="3943350"/>
          <p14:tracePt t="24816" x="3498850" y="3771900"/>
          <p14:tracePt t="24848" x="3511550" y="3644900"/>
          <p14:tracePt t="24882" x="3511550" y="3600450"/>
          <p14:tracePt t="24906" x="3511550" y="3594100"/>
          <p14:tracePt t="24925" x="3511550" y="3581400"/>
          <p14:tracePt t="24955" x="3505200" y="3575050"/>
          <p14:tracePt t="25197" x="3105150" y="3219450"/>
          <p14:tracePt t="25219" x="2927350" y="3111500"/>
          <p14:tracePt t="25234" x="2838450" y="3073400"/>
          <p14:tracePt t="25253" x="2755900" y="3054350"/>
          <p14:tracePt t="25266" x="2698750" y="3048000"/>
          <p14:tracePt t="25298" x="2559050" y="3048000"/>
          <p14:tracePt t="25331" x="2368550" y="3048000"/>
          <p14:tracePt t="25365" x="2178050" y="3086100"/>
          <p14:tracePt t="25376" x="2127250" y="3098800"/>
          <p14:tracePt t="25408" x="2000250" y="3168650"/>
          <p14:tracePt t="25426" x="1911350" y="3232150"/>
          <p14:tracePt t="25443" x="1860550" y="3289300"/>
          <p14:tracePt t="25454" x="1841500" y="3327400"/>
          <p14:tracePt t="25483" x="1784350" y="3473450"/>
          <p14:tracePt t="25515" x="1765300" y="3594100"/>
          <p14:tracePt t="25548" x="1790700" y="3733800"/>
          <p14:tracePt t="25581" x="1879600" y="3816350"/>
          <p14:tracePt t="25598" x="1968500" y="3867150"/>
          <p14:tracePt t="25615" x="2114550" y="3898900"/>
          <p14:tracePt t="25640" x="2419350" y="3930650"/>
          <p14:tracePt t="25642" x="2514600" y="3930650"/>
          <p14:tracePt t="25658" x="2698750" y="3905250"/>
          <p14:tracePt t="25690" x="2870200" y="3797300"/>
          <p14:tracePt t="25722" x="2882900" y="3727450"/>
          <p14:tracePt t="25738" x="2882900" y="3702050"/>
          <p14:tracePt t="25748" x="2876550" y="3689350"/>
          <p14:tracePt t="25782" x="2819400" y="3625850"/>
          <p14:tracePt t="25814" x="2755900" y="3581400"/>
          <p14:tracePt t="25847" x="2743200" y="3575050"/>
          <p14:tracePt t="25880" x="2730500" y="3562350"/>
          <p14:tracePt t="25937" x="2724150" y="3524250"/>
          <p14:tracePt t="25954" x="2711450" y="3479800"/>
          <p14:tracePt t="25974" x="2698750" y="3435350"/>
          <p14:tracePt t="25998" x="2686050" y="3384550"/>
          <p14:tracePt t="26031" x="2673350" y="3352800"/>
          <p14:tracePt t="26064" x="2647950" y="3314700"/>
          <p14:tracePt t="26097" x="2571750" y="3257550"/>
          <p14:tracePt t="26097" x="2540000" y="3244850"/>
          <p14:tracePt t="26131" x="2413000" y="3213100"/>
          <p14:tracePt t="26139" x="2393950" y="3213100"/>
          <p14:tracePt t="26171" x="2311400" y="3213100"/>
          <p14:tracePt t="26203" x="2209800" y="3232150"/>
          <p14:tracePt t="26237" x="2070100" y="3289300"/>
          <p14:tracePt t="26253" x="2000250" y="3333750"/>
          <p14:tracePt t="26282" x="1924050" y="3422650"/>
          <p14:tracePt t="26314" x="1879600" y="3536950"/>
          <p14:tracePt t="26347" x="1879600" y="3651250"/>
          <p14:tracePt t="26378" x="1974850" y="3810000"/>
          <p14:tracePt t="26395" x="2095500" y="3873500"/>
          <p14:tracePt t="26413" x="2266950" y="3930650"/>
          <p14:tracePt t="26425" x="2374900" y="3956050"/>
          <p14:tracePt t="26455" x="2997200" y="3981450"/>
          <p14:tracePt t="26458" x="3168650" y="3981450"/>
          <p14:tracePt t="26475" x="3479800" y="3949700"/>
          <p14:tracePt t="26499" x="3689350" y="3841750"/>
          <p14:tracePt t="26532" x="3733800" y="3670300"/>
          <p14:tracePt t="26564" x="3702050" y="3473450"/>
          <p14:tracePt t="26597" x="3594100" y="3308350"/>
          <p14:tracePt t="26631" x="3289300" y="3098800"/>
          <p14:tracePt t="26643" x="2952750" y="2971800"/>
          <p14:tracePt t="26660" x="2533650" y="2889250"/>
          <p14:tracePt t="26680" x="2203450" y="2832100"/>
          <p14:tracePt t="26704" x="1955800" y="2819400"/>
          <p14:tracePt t="26724" x="1816100" y="2838450"/>
          <p14:tracePt t="26749" x="1631950" y="2901950"/>
          <p14:tracePt t="26781" x="1454150" y="3022600"/>
          <p14:tracePt t="26814" x="1352550" y="3149600"/>
          <p14:tracePt t="26830" x="1314450" y="3225800"/>
          <p14:tracePt t="26864" x="1295400" y="3371850"/>
          <p14:tracePt t="26897" x="1416050" y="3613150"/>
          <p14:tracePt t="26936" x="1816100" y="3790950"/>
          <p14:tracePt t="26967" x="2400300" y="3905250"/>
          <p14:tracePt t="27002" x="2832100" y="3892550"/>
          <p14:tracePt t="27019" x="2959100" y="3835400"/>
          <p14:tracePt t="27030" x="3016250" y="3803650"/>
          <p14:tracePt t="27061" x="3149600" y="3613150"/>
          <p14:tracePt t="27094" x="3175000" y="3435350"/>
          <p14:tracePt t="27124" x="3143250" y="3257550"/>
          <p14:tracePt t="27155" x="2984500" y="3098800"/>
          <p14:tracePt t="27172" x="2781300" y="2997200"/>
          <p14:tracePt t="27189" x="2476500" y="2901950"/>
          <p14:tracePt t="27206" x="2133600" y="2819400"/>
          <p14:tracePt t="27224" x="1917700" y="2794000"/>
          <p14:tracePt t="27235" x="1790700" y="2794000"/>
          <p14:tracePt t="27250" x="1708150" y="2806700"/>
          <p14:tracePt t="27265" x="1663700" y="2857500"/>
          <p14:tracePt t="27283" x="1606550" y="2940050"/>
          <p14:tracePt t="27316" x="1524000" y="3136900"/>
          <p14:tracePt t="27333" x="1511300" y="3206750"/>
          <p14:tracePt t="27358" x="1517650" y="3295650"/>
          <p14:tracePt t="27390" x="1619250" y="3416300"/>
          <p14:tracePt t="27406" x="1739900" y="3473450"/>
          <p14:tracePt t="27439" x="2146300" y="3524250"/>
          <p14:tracePt t="27470" x="2578100" y="3479800"/>
          <p14:tracePt t="27504" x="2711450" y="3371850"/>
          <p14:tracePt t="27531" x="2717800" y="3263900"/>
          <p14:tracePt t="27565" x="2673350" y="3175000"/>
          <p14:tracePt t="27593" x="2559050" y="3105150"/>
          <p14:tracePt t="27594" x="2514600" y="3079750"/>
          <p14:tracePt t="27626" x="2362200" y="3054350"/>
          <p14:tracePt t="27658" x="2286000" y="3098800"/>
          <p14:tracePt t="27687" x="2247900" y="3200400"/>
          <p14:tracePt t="27706" x="2235200" y="3302000"/>
          <p14:tracePt t="27724" x="2235200" y="3346450"/>
          <p14:tracePt t="27754" x="2279650" y="3384550"/>
          <p14:tracePt t="27780" x="2330450" y="3390900"/>
          <p14:tracePt t="27813" x="2400300" y="3390900"/>
          <p14:tracePt t="27846" x="2425700" y="3384550"/>
          <p14:tracePt t="27879" x="2425700" y="3371850"/>
          <p14:tracePt t="29411" x="0" y="0"/>
        </p14:tracePtLst>
        <p14:tracePtLst>
          <p14:tracePt t="32235" x="63500" y="5048250"/>
          <p14:tracePt t="32329" x="57150" y="5060950"/>
          <p14:tracePt t="32345" x="57150" y="5099050"/>
          <p14:tracePt t="32379" x="57150" y="5232400"/>
          <p14:tracePt t="32412" x="57150" y="5403850"/>
          <p14:tracePt t="32420" x="57150" y="5461000"/>
          <p14:tracePt t="32436" x="57150" y="5556250"/>
          <p14:tracePt t="32468" x="69850" y="5822950"/>
          <p14:tracePt t="32501" x="120650" y="6102350"/>
          <p14:tracePt t="32535" x="133350" y="6254750"/>
          <p14:tracePt t="32562" x="133350" y="6318250"/>
          <p14:tracePt t="32594" x="133350" y="6350000"/>
          <p14:tracePt t="32612" x="133350" y="6369050"/>
          <p14:tracePt t="32629" x="139700" y="6381750"/>
          <p14:tracePt t="32661" x="146050" y="6407150"/>
          <p14:tracePt t="32677" x="146050" y="6419850"/>
          <p14:tracePt t="32718" x="152400" y="6438900"/>
          <p14:tracePt t="32734" x="158750" y="6470650"/>
          <p14:tracePt t="32767" x="190500" y="6540500"/>
          <p14:tracePt t="32795" x="336550" y="6610350"/>
          <p14:tracePt t="32829" x="539750" y="6667500"/>
          <p14:tracePt t="32845" x="660400" y="6686550"/>
          <p14:tracePt t="32862" x="800100" y="6699250"/>
          <p14:tracePt t="32880" x="990600" y="6699250"/>
          <p14:tracePt t="32907" x="1441450" y="6705600"/>
          <p14:tracePt t="32939" x="1758950" y="6756400"/>
          <p14:tracePt t="32971" x="1879600" y="6762750"/>
          <p14:tracePt t="33003" x="1949450" y="6762750"/>
          <p14:tracePt t="33029" x="2000250" y="6750050"/>
          <p14:tracePt t="33062" x="2120900" y="6724650"/>
          <p14:tracePt t="33094" x="2203450" y="6692900"/>
          <p14:tracePt t="33128" x="2298700" y="6654800"/>
          <p14:tracePt t="33145" x="2362200" y="6635750"/>
          <p14:tracePt t="33178" x="2660650" y="6559550"/>
          <p14:tracePt t="33186" x="2698750" y="6546850"/>
          <p14:tracePt t="33202" x="2762250" y="6521450"/>
          <p14:tracePt t="33234" x="2813050" y="6489700"/>
          <p14:tracePt t="33252" x="2819400" y="6483350"/>
          <p14:tracePt t="33285" x="2838450" y="6426200"/>
          <p14:tracePt t="33311" x="2838450" y="6394450"/>
          <p14:tracePt t="33345" x="2838450" y="6254750"/>
          <p14:tracePt t="33379" x="2813050" y="6051550"/>
          <p14:tracePt t="33391" x="2806700" y="6000750"/>
          <p14:tracePt t="33423" x="2800350" y="5803900"/>
          <p14:tracePt t="33454" x="2800350" y="5651500"/>
          <p14:tracePt t="33485" x="2800350" y="5530850"/>
          <p14:tracePt t="33518" x="2800350" y="5448300"/>
          <p14:tracePt t="33545" x="2800350" y="5397500"/>
          <p14:tracePt t="33546" x="2800350" y="5372100"/>
          <p14:tracePt t="33578" x="2800350" y="5314950"/>
          <p14:tracePt t="33595" x="2800350" y="5295900"/>
          <p14:tracePt t="33628" x="2794000" y="5257800"/>
          <p14:tracePt t="33661" x="2787650" y="5232400"/>
          <p14:tracePt t="33673" x="2781300" y="5219700"/>
          <p14:tracePt t="33690" x="2774950" y="5187950"/>
          <p14:tracePt t="33708" x="2774950" y="5175250"/>
          <p14:tracePt t="33749" x="2768600" y="5156200"/>
          <p14:tracePt t="33796" x="2768600" y="5149850"/>
          <p14:tracePt t="34127" x="0" y="0"/>
        </p14:tracePtLst>
        <p14:tracePtLst>
          <p14:tracePt t="34796" x="1987550" y="3575050"/>
          <p14:tracePt t="34926" x="2108200" y="3581400"/>
          <p14:tracePt t="34961" x="2603500" y="3689350"/>
          <p14:tracePt t="34961" x="2787650" y="3702050"/>
          <p14:tracePt t="34971" x="2940050" y="3708400"/>
          <p14:tracePt t="34985" x="3073400" y="3708400"/>
          <p14:tracePt t="35005" x="3422650" y="3708400"/>
          <p14:tracePt t="35029" x="3594100" y="3708400"/>
          <p14:tracePt t="35062" x="3638550" y="3708400"/>
          <p14:tracePt t="35190" x="3524250" y="3708400"/>
          <p14:tracePt t="35206" x="3333750" y="3708400"/>
          <p14:tracePt t="35239" x="2641600" y="3638550"/>
          <p14:tracePt t="35250" x="2470150" y="3625850"/>
          <p14:tracePt t="35271" x="2413000" y="3625850"/>
          <p14:tracePt t="35295" x="2393950" y="3625850"/>
          <p14:tracePt t="35423" x="2482850" y="3625850"/>
          <p14:tracePt t="35456" x="2819400" y="3625850"/>
          <p14:tracePt t="35472" x="2978150" y="3625850"/>
          <p14:tracePt t="35490" x="3098800" y="3632200"/>
          <p14:tracePt t="35501" x="3105150" y="3632200"/>
          <p14:tracePt t="35535" x="3111500" y="3632200"/>
          <p14:tracePt t="35582" x="3073400" y="3632200"/>
          <p14:tracePt t="35598" x="2952750" y="3619500"/>
          <p14:tracePt t="35623" x="2832100" y="3600450"/>
          <p14:tracePt t="35658" x="2813050" y="3600450"/>
          <p14:tracePt t="35739" x="2851150" y="3587750"/>
          <p14:tracePt t="35750" x="2882900" y="3587750"/>
          <p14:tracePt t="35783" x="3009900" y="3587750"/>
          <p14:tracePt t="35800" x="3028950" y="3587750"/>
          <p14:tracePt t="36532" x="0" y="0"/>
        </p14:tracePtLst>
        <p14:tracePtLst>
          <p14:tracePt t="37957" x="95250" y="5029200"/>
          <p14:tracePt t="38142" x="101600" y="5162550"/>
          <p14:tracePt t="38174" x="107950" y="5422900"/>
          <p14:tracePt t="38207" x="107950" y="5676900"/>
          <p14:tracePt t="38225" x="107950" y="5784850"/>
          <p14:tracePt t="38237" x="107950" y="5886450"/>
          <p14:tracePt t="38255" x="107950" y="6013450"/>
          <p14:tracePt t="38267" x="114300" y="6153150"/>
          <p14:tracePt t="38288" x="127000" y="6292850"/>
          <p14:tracePt t="38296" x="133350" y="6369050"/>
          <p14:tracePt t="38327" x="133350" y="6572250"/>
          <p14:tracePt t="38359" x="133350" y="6642100"/>
          <p14:tracePt t="38391" x="133350" y="6686550"/>
          <p14:tracePt t="38423" x="133350" y="6724650"/>
          <p14:tracePt t="38456" x="133350" y="6750050"/>
          <p14:tracePt t="38486" x="133350" y="6769100"/>
          <p14:tracePt t="38518" x="133350" y="6775450"/>
          <p14:tracePt t="38752" x="139700" y="6781800"/>
          <p14:tracePt t="38798" x="222250" y="6756400"/>
          <p14:tracePt t="38827" x="514350" y="6699250"/>
          <p14:tracePt t="38861" x="1155700" y="6699250"/>
          <p14:tracePt t="38892" x="1619250" y="6699250"/>
          <p14:tracePt t="38926" x="1847850" y="6705600"/>
          <p14:tracePt t="38960" x="2000250" y="6737350"/>
          <p14:tracePt t="38967" x="2044700" y="6743700"/>
          <p14:tracePt t="39000" x="2171700" y="6743700"/>
          <p14:tracePt t="39033" x="2254250" y="6743700"/>
          <p14:tracePt t="39034" x="2260600" y="6743700"/>
          <p14:tracePt t="39049" x="2273300" y="6743700"/>
          <p14:tracePt t="39063" x="2279650" y="6743700"/>
          <p14:tracePt t="39094" x="2324100" y="6731000"/>
          <p14:tracePt t="39111" x="2349500" y="6718300"/>
          <p14:tracePt t="39143" x="2400300" y="6680200"/>
          <p14:tracePt t="39159" x="2432050" y="6667500"/>
          <p14:tracePt t="39193" x="2489200" y="6623050"/>
          <p14:tracePt t="39194" x="2508250" y="6610350"/>
          <p14:tracePt t="39202" x="2527300" y="6597650"/>
          <p14:tracePt t="39219" x="2559050" y="6565900"/>
          <p14:tracePt t="39235" x="2603500" y="6534150"/>
          <p14:tracePt t="39253" x="2635250" y="6502400"/>
          <p14:tracePt t="39286" x="2711450" y="6451600"/>
          <p14:tracePt t="39311" x="2768600" y="6400800"/>
          <p14:tracePt t="39343" x="2825750" y="6337300"/>
          <p14:tracePt t="39359" x="2851150" y="6299200"/>
          <p14:tracePt t="39393" x="2901950" y="6146800"/>
          <p14:tracePt t="39411" x="2914650" y="6083300"/>
          <p14:tracePt t="39443" x="2927350" y="5924550"/>
          <p14:tracePt t="39475" x="2927350" y="5753100"/>
          <p14:tracePt t="39483" x="2927350" y="5715000"/>
          <p14:tracePt t="39506" x="2927350" y="5581650"/>
          <p14:tracePt t="39531" x="2927350" y="5473700"/>
          <p14:tracePt t="39551" x="2927350" y="5416550"/>
          <p14:tracePt t="39563" x="2927350" y="5372100"/>
          <p14:tracePt t="39580" x="2921000" y="5314950"/>
          <p14:tracePt t="39594" x="2921000" y="5283200"/>
          <p14:tracePt t="39613" x="2914650" y="5232400"/>
          <p14:tracePt t="39642" x="2908300" y="5181600"/>
          <p14:tracePt t="39676" x="2901950" y="5143500"/>
          <p14:tracePt t="39709" x="2889250" y="5105400"/>
          <p14:tracePt t="39717" x="2882900" y="5086350"/>
          <p14:tracePt t="39749" x="2882900" y="5073650"/>
          <p14:tracePt t="39921" x="2876550" y="5067300"/>
          <p14:tracePt t="39959" x="2743200" y="5067300"/>
          <p14:tracePt t="39982" x="2470150" y="5067300"/>
          <p14:tracePt t="40016" x="2032000" y="5067300"/>
          <p14:tracePt t="40049" x="1651000" y="5067300"/>
          <p14:tracePt t="40049" x="1568450" y="5067300"/>
          <p14:tracePt t="40082" x="1187450" y="5041900"/>
          <p14:tracePt t="40098" x="1009650" y="5016500"/>
          <p14:tracePt t="40125" x="838200" y="4978400"/>
          <p14:tracePt t="40157" x="806450" y="4972050"/>
          <p14:tracePt t="40174" x="800100" y="4972050"/>
          <p14:tracePt t="40192" x="793750" y="4972050"/>
          <p14:tracePt t="40209" x="787400" y="4972050"/>
          <p14:tracePt t="40250" x="768350" y="4972050"/>
          <p14:tracePt t="40283" x="762000" y="4972050"/>
          <p14:tracePt t="40611" x="0" y="0"/>
        </p14:tracePtLst>
        <p14:tracePtLst>
          <p14:tracePt t="41377" x="635000" y="5016500"/>
          <p14:tracePt t="41393" x="615950" y="5016500"/>
          <p14:tracePt t="41410" x="609600" y="5029200"/>
          <p14:tracePt t="41443" x="603250" y="5073650"/>
          <p14:tracePt t="41475" x="603250" y="5124450"/>
          <p14:tracePt t="41498" x="603250" y="5162550"/>
          <p14:tracePt t="41532" x="615950" y="5194300"/>
          <p14:tracePt t="41564" x="635000" y="5207000"/>
          <p14:tracePt t="41592" x="660400" y="5213350"/>
          <p14:tracePt t="41626" x="711200" y="5213350"/>
          <p14:tracePt t="41642" x="730250" y="5213350"/>
          <p14:tracePt t="41675" x="787400" y="5194300"/>
          <p14:tracePt t="41691" x="812800" y="5162550"/>
          <p14:tracePt t="41717" x="825500" y="5118100"/>
          <p14:tracePt t="41735" x="825500" y="5105400"/>
          <p14:tracePt t="41753" x="825500" y="5080000"/>
          <p14:tracePt t="41783" x="825500" y="5054600"/>
          <p14:tracePt t="41801" x="825500" y="5048250"/>
          <p14:tracePt t="41848" x="825500" y="5041900"/>
          <p14:tracePt t="41880" x="812800" y="5035550"/>
          <p14:tracePt t="41890" x="800100" y="5035550"/>
          <p14:tracePt t="41908" x="787400" y="5035550"/>
          <p14:tracePt t="41940" x="755650" y="5035550"/>
          <p14:tracePt t="41957" x="749300" y="5035550"/>
          <p14:tracePt t="41992" x="723900" y="5041900"/>
          <p14:tracePt t="42032" x="711200" y="5060950"/>
          <p14:tracePt t="42064" x="704850" y="5080000"/>
          <p14:tracePt t="42098" x="704850" y="5118100"/>
          <p14:tracePt t="42109" x="704850" y="5130800"/>
          <p14:tracePt t="42142" x="704850" y="5168900"/>
          <p14:tracePt t="42175" x="762000" y="5213350"/>
          <p14:tracePt t="42208" x="838200" y="5238750"/>
          <p14:tracePt t="42221" x="869950" y="5238750"/>
          <p14:tracePt t="42238" x="889000" y="5238750"/>
          <p14:tracePt t="42256" x="914400" y="5226050"/>
          <p14:tracePt t="42266" x="914400" y="5219700"/>
          <p14:tracePt t="42302" x="920750" y="5175250"/>
          <p14:tracePt t="42327" x="920750" y="5130800"/>
          <p14:tracePt t="42359" x="869950" y="5060950"/>
          <p14:tracePt t="42392" x="819150" y="5029200"/>
          <p14:tracePt t="42426" x="787400" y="5029200"/>
          <p14:tracePt t="42459" x="755650" y="5035550"/>
          <p14:tracePt t="42492" x="704850" y="5080000"/>
          <p14:tracePt t="42515" x="685800" y="5130800"/>
          <p14:tracePt t="42534" x="679450" y="5143500"/>
          <p14:tracePt t="42552" x="673100" y="5156200"/>
          <p14:tracePt t="42582" x="673100" y="5175250"/>
          <p14:tracePt t="42707" x="698500" y="5137150"/>
          <p14:tracePt t="42737" x="698500" y="5124450"/>
          <p14:tracePt t="42925" x="0" y="0"/>
        </p14:tracePtLst>
        <p14:tracePtLst>
          <p14:tracePt t="43437" x="889000" y="5226050"/>
          <p14:tracePt t="43516" x="882650" y="5226050"/>
          <p14:tracePt t="43532" x="882650" y="5245100"/>
          <p14:tracePt t="43564" x="882650" y="5308600"/>
          <p14:tracePt t="43597" x="920750" y="5397500"/>
          <p14:tracePt t="43624" x="952500" y="5435600"/>
          <p14:tracePt t="43658" x="1016000" y="5454650"/>
          <p14:tracePt t="43691" x="1060450" y="5448300"/>
          <p14:tracePt t="43704" x="1073150" y="5441950"/>
          <p14:tracePt t="43721" x="1085850" y="5429250"/>
          <p14:tracePt t="43753" x="1098550" y="5353050"/>
          <p14:tracePt t="43753" x="1098550" y="5340350"/>
          <p14:tracePt t="43784" x="1092200" y="5264150"/>
          <p14:tracePt t="43785" x="1085850" y="5245100"/>
          <p14:tracePt t="43797" x="1079500" y="5232400"/>
          <p14:tracePt t="43815" x="1060450" y="5213350"/>
          <p14:tracePt t="43833" x="1047750" y="5194300"/>
          <p14:tracePt t="43859" x="1028700" y="5194300"/>
          <p14:tracePt t="43892" x="1003300" y="5194300"/>
          <p14:tracePt t="43925" x="971550" y="5207000"/>
          <p14:tracePt t="43958" x="965200" y="5232400"/>
          <p14:tracePt t="43991" x="965200" y="5270500"/>
          <p14:tracePt t="44002" x="965200" y="5295900"/>
          <p14:tracePt t="44019" x="977900" y="5321300"/>
          <p14:tracePt t="44051" x="990600" y="5340350"/>
          <p14:tracePt t="44082" x="996950" y="5340350"/>
          <p14:tracePt t="44123" x="1009650" y="5340350"/>
          <p14:tracePt t="44156" x="1009650" y="5327650"/>
          <p14:tracePt t="44457" x="0" y="0"/>
        </p14:tracePtLst>
        <p14:tracePtLst>
          <p14:tracePt t="46405" x="1028700" y="5219700"/>
          <p14:tracePt t="46473" x="1016000" y="5219700"/>
          <p14:tracePt t="46503" x="996950" y="5238750"/>
          <p14:tracePt t="46536" x="977900" y="5295900"/>
          <p14:tracePt t="46547" x="977900" y="5321300"/>
          <p14:tracePt t="46568" x="977900" y="5340350"/>
          <p14:tracePt t="46569" x="977900" y="5353050"/>
          <p14:tracePt t="46597" x="977900" y="5359400"/>
          <p14:tracePt t="46624" x="977900" y="5372100"/>
          <p14:tracePt t="46640" x="977900" y="5378450"/>
          <p14:tracePt t="46658" x="977900" y="5397500"/>
          <p14:tracePt t="46691" x="1028700" y="5403850"/>
          <p14:tracePt t="46724" x="1054100" y="5403850"/>
          <p14:tracePt t="46768" x="1085850" y="5391150"/>
          <p14:tracePt t="46798" x="1092200" y="5353050"/>
          <p14:tracePt t="46829" x="1092200" y="5327650"/>
          <p14:tracePt t="46845" x="1092200" y="5314950"/>
          <p14:tracePt t="46874" x="1092200" y="5289550"/>
          <p14:tracePt t="46907" x="1079500" y="5283200"/>
          <p14:tracePt t="46968" x="1066800" y="5283200"/>
          <p14:tracePt t="47019" x="1054100" y="5283200"/>
          <p14:tracePt t="47049" x="1041400" y="5295900"/>
          <p14:tracePt t="47079" x="1028700" y="5327650"/>
          <p14:tracePt t="47096" x="1028700" y="5346700"/>
          <p14:tracePt t="47124" x="1016000" y="5372100"/>
          <p14:tracePt t="47156" x="1016000" y="5397500"/>
          <p14:tracePt t="47189" x="1016000" y="5410200"/>
          <p14:tracePt t="47205" x="1016000" y="5416550"/>
          <p14:tracePt t="47831" x="1016000" y="5403850"/>
          <p14:tracePt t="47847" x="1022350" y="5384800"/>
          <p14:tracePt t="47894" x="1022350" y="5378450"/>
          <p14:tracePt t="47909" x="1022350" y="5372100"/>
          <p14:tracePt t="47989" x="1028700" y="5353050"/>
          <p14:tracePt t="48205" x="0" y="0"/>
        </p14:tracePtLst>
        <p14:tracePtLst>
          <p14:tracePt t="50911" x="1911350" y="5765800"/>
          <p14:tracePt t="50956" x="1917700" y="5765800"/>
          <p14:tracePt t="50989" x="2063750" y="5765800"/>
          <p14:tracePt t="51023" x="2413000" y="5810250"/>
          <p14:tracePt t="51046" x="2571750" y="5810250"/>
          <p14:tracePt t="51080" x="2603500" y="5810250"/>
          <p14:tracePt t="51221" x="0" y="0"/>
        </p14:tracePtLst>
        <p14:tracePtLst>
          <p14:tracePt t="51860" x="4927600" y="5022850"/>
          <p14:tracePt t="51905" x="4914900" y="5029200"/>
          <p14:tracePt t="51922" x="4876800" y="5118100"/>
          <p14:tracePt t="51955" x="4832350" y="5397500"/>
          <p14:tracePt t="51989" x="4838700" y="5708650"/>
          <p14:tracePt t="52000" x="4857750" y="5765800"/>
          <p14:tracePt t="52038" x="5124450" y="6026150"/>
          <p14:tracePt t="52047" x="5213350" y="6070600"/>
          <p14:tracePt t="52078" x="5695950" y="6216650"/>
          <p14:tracePt t="52095" x="6007100" y="6267450"/>
          <p14:tracePt t="52115" x="6311900" y="6286500"/>
          <p14:tracePt t="52126" x="6407150" y="6286500"/>
          <p14:tracePt t="52157" x="6661150" y="6210300"/>
          <p14:tracePt t="52188" x="6788150" y="6038850"/>
          <p14:tracePt t="52204" x="6819900" y="5924550"/>
          <p14:tracePt t="52238" x="6819900" y="5708650"/>
          <p14:tracePt t="52254" x="6769100" y="5613400"/>
          <p14:tracePt t="52272" x="6711950" y="5537200"/>
          <p14:tracePt t="52295" x="6546850" y="5416550"/>
          <p14:tracePt t="52329" x="6203950" y="5308600"/>
          <p14:tracePt t="52346" x="6083300" y="5283200"/>
          <p14:tracePt t="52378" x="5930900" y="5264150"/>
          <p14:tracePt t="52405" x="5822950" y="5264150"/>
          <p14:tracePt t="52438" x="5753100" y="5270500"/>
          <p14:tracePt t="52455" x="5746750" y="5276850"/>
          <p14:tracePt t="53003" x="0" y="0"/>
        </p14:tracePtLst>
        <p14:tracePtLst>
          <p14:tracePt t="65735" x="1003300" y="5251450"/>
          <p14:tracePt t="65939" x="990600" y="5283200"/>
          <p14:tracePt t="65957" x="990600" y="5302250"/>
          <p14:tracePt t="65984" x="990600" y="5327650"/>
          <p14:tracePt t="66017" x="990600" y="5353050"/>
          <p14:tracePt t="66018" x="990600" y="5365750"/>
          <p14:tracePt t="66051" x="990600" y="5378450"/>
          <p14:tracePt t="66063" x="990600" y="5384800"/>
          <p14:tracePt t="66096" x="996950" y="5410200"/>
          <p14:tracePt t="66129" x="1028700" y="5448300"/>
          <p14:tracePt t="66130" x="1041400" y="5461000"/>
          <p14:tracePt t="66141" x="1054100" y="5467350"/>
          <p14:tracePt t="66176" x="1079500" y="5473700"/>
          <p14:tracePt t="66177" x="1092200" y="5473700"/>
          <p14:tracePt t="66217" x="1130300" y="5473700"/>
          <p14:tracePt t="66251" x="1174750" y="5416550"/>
          <p14:tracePt t="66285" x="1187450" y="5353050"/>
          <p14:tracePt t="66296" x="1187450" y="5334000"/>
          <p14:tracePt t="66330" x="1187450" y="5270500"/>
          <p14:tracePt t="66346" x="1174750" y="5245100"/>
          <p14:tracePt t="66378" x="1143000" y="5226050"/>
          <p14:tracePt t="66395" x="1130300" y="5226050"/>
          <p14:tracePt t="66428" x="1079500" y="5226050"/>
          <p14:tracePt t="66436" x="1066800" y="5226050"/>
          <p14:tracePt t="66453" x="1028700" y="5226050"/>
          <p14:tracePt t="66485" x="971550" y="5251450"/>
          <p14:tracePt t="66517" x="952500" y="5270500"/>
          <p14:tracePt t="66550" x="933450" y="5295900"/>
          <p14:tracePt t="66566" x="927100" y="5308600"/>
          <p14:tracePt t="66600" x="920750" y="5353050"/>
          <p14:tracePt t="66608" x="920750" y="5359400"/>
          <p14:tracePt t="66639" x="920750" y="5397500"/>
          <p14:tracePt t="66672" x="977900" y="5441950"/>
          <p14:tracePt t="66705" x="1092200" y="5473700"/>
          <p14:tracePt t="66733" x="1117600" y="5473700"/>
          <p14:tracePt t="66749" x="1130300" y="5473700"/>
          <p14:tracePt t="66782" x="1143000" y="5441950"/>
          <p14:tracePt t="66813" x="1143000" y="5397500"/>
          <p14:tracePt t="66844" x="1143000" y="5365750"/>
          <p14:tracePt t="66861" x="1136650" y="5340350"/>
          <p14:tracePt t="66891" x="1098550" y="5308600"/>
          <p14:tracePt t="66923" x="1079500" y="5289550"/>
          <p14:tracePt t="67238" x="1073150" y="5289550"/>
          <p14:tracePt t="67238" x="0" y="0"/>
        </p14:tracePtLst>
        <p14:tracePtLst>
          <p14:tracePt t="67829" x="1473200" y="6083300"/>
          <p14:tracePt t="67894" x="1466850" y="6083300"/>
          <p14:tracePt t="67999" x="0" y="0"/>
        </p14:tracePtLst>
        <p14:tracePtLst>
          <p14:tracePt t="68704" x="1174750" y="6330950"/>
          <p14:tracePt t="68754" x="1181100" y="6343650"/>
          <p14:tracePt t="68783" x="1212850" y="6362700"/>
          <p14:tracePt t="68816" x="1276350" y="6394450"/>
          <p14:tracePt t="68850" x="1447800" y="6426200"/>
          <p14:tracePt t="68874" x="1530350" y="6426200"/>
          <p14:tracePt t="68906" x="1581150" y="6426200"/>
          <p14:tracePt t="68939" x="1593850" y="6426200"/>
          <p14:tracePt t="68973" x="1600200" y="6426200"/>
          <p14:tracePt t="69314" x="0" y="0"/>
        </p14:tracePtLst>
        <p14:tracePtLst>
          <p14:tracePt t="70847" x="1663700" y="6350000"/>
          <p14:tracePt t="70892" x="1651000" y="6350000"/>
          <p14:tracePt t="70957" x="1638300" y="6350000"/>
          <p14:tracePt t="71004" x="1638300" y="6362700"/>
          <p14:tracePt t="71046" x="1651000" y="6400800"/>
          <p14:tracePt t="71078" x="1739900" y="6438900"/>
          <p14:tracePt t="71097" x="1841500" y="6464300"/>
          <p14:tracePt t="71116" x="1892300" y="6470650"/>
          <p14:tracePt t="71124" x="1911350" y="6470650"/>
          <p14:tracePt t="71156" x="1930400" y="6470650"/>
          <p14:tracePt t="71218" x="1930400" y="6464300"/>
          <p14:tracePt t="71249" x="1930400" y="6457950"/>
          <p14:tracePt t="71265" x="1930400" y="6451600"/>
          <p14:tracePt t="71394" x="0" y="0"/>
        </p14:tracePtLst>
        <p14:tracePtLst>
          <p14:tracePt t="71816" x="2698750" y="1841500"/>
          <p14:tracePt t="71849" x="2603500" y="1854200"/>
          <p14:tracePt t="71850" x="2584450" y="1873250"/>
          <p14:tracePt t="71875" x="2508250" y="1968500"/>
          <p14:tracePt t="71907" x="2400300" y="2171700"/>
          <p14:tracePt t="71923" x="2381250" y="2286000"/>
          <p14:tracePt t="71941" x="2355850" y="2387600"/>
          <p14:tracePt t="71971" x="2305050" y="2647950"/>
          <p14:tracePt t="71984" x="2292350" y="2724150"/>
          <p14:tracePt t="72016" x="2273300" y="3028950"/>
          <p14:tracePt t="72034" x="2292350" y="3232150"/>
          <p14:tracePt t="72061" x="2362200" y="3378200"/>
          <p14:tracePt t="72099" x="2616200" y="3498850"/>
          <p14:tracePt t="72132" x="2825750" y="3517900"/>
          <p14:tracePt t="72140" x="2876550" y="3517900"/>
          <p14:tracePt t="72171" x="2990850" y="3429000"/>
          <p14:tracePt t="72205" x="3048000" y="3238500"/>
          <p14:tracePt t="72238" x="3048000" y="3073400"/>
          <p14:tracePt t="72250" x="3028950" y="3016250"/>
          <p14:tracePt t="72267" x="2997200" y="2971800"/>
          <p14:tracePt t="72284" x="2971800" y="2933700"/>
          <p14:tracePt t="72301" x="2952750" y="2908300"/>
          <p14:tracePt t="72311" x="2940050" y="2908300"/>
          <p14:tracePt t="72342" x="2927350" y="2901950"/>
          <p14:tracePt t="72519" x="0" y="0"/>
        </p14:tracePtLst>
        <p14:tracePtLst>
          <p14:tracePt t="73613" x="1314450" y="6102350"/>
          <p14:tracePt t="73647" x="1308100" y="6102350"/>
          <p14:tracePt t="73671" x="1295400" y="6115050"/>
          <p14:tracePt t="73704" x="1282700" y="6127750"/>
          <p14:tracePt t="73723" x="1282700" y="6140450"/>
          <p14:tracePt t="73754" x="1282700" y="6153150"/>
          <p14:tracePt t="73770" x="1282700" y="6165850"/>
          <p14:tracePt t="73798" x="1308100" y="6191250"/>
          <p14:tracePt t="73831" x="1397000" y="6223000"/>
          <p14:tracePt t="73847" x="1473200" y="6223000"/>
          <p14:tracePt t="73866" x="1644650" y="6223000"/>
          <p14:tracePt t="73891" x="1752600" y="6223000"/>
          <p14:tracePt t="73923" x="1797050" y="6223000"/>
          <p14:tracePt t="73955" x="1809750" y="6223000"/>
          <p14:tracePt t="73971" x="1816100" y="6216650"/>
          <p14:tracePt t="74004" x="1816100" y="6210300"/>
          <p14:tracePt t="74045" x="1816100" y="6197600"/>
          <p14:tracePt t="74082" x="1816100" y="6184900"/>
          <p14:tracePt t="74093" x="1816100" y="6178550"/>
          <p14:tracePt t="74145" x="1803400" y="6153150"/>
          <p14:tracePt t="74158" x="1790700" y="6146800"/>
          <p14:tracePt t="74189" x="1701800" y="6134100"/>
          <p14:tracePt t="74221" x="1625600" y="6127750"/>
          <p14:tracePt t="74248" x="1574800" y="6127750"/>
          <p14:tracePt t="74282" x="1517650" y="6127750"/>
          <p14:tracePt t="74315" x="1492250" y="6140450"/>
          <p14:tracePt t="74331" x="1485900" y="6140450"/>
          <p14:tracePt t="74364" x="1460500" y="6146800"/>
          <p14:tracePt t="74380" x="1454150" y="6153150"/>
          <p14:tracePt t="74414" x="1435100" y="6159500"/>
          <p14:tracePt t="74457" x="1435100" y="6165850"/>
          <p14:tracePt t="74486" x="1435100" y="6178550"/>
          <p14:tracePt t="74535" x="1435100" y="6203950"/>
          <p14:tracePt t="74551" x="1454150" y="6223000"/>
          <p14:tracePt t="74576" x="1530350" y="6248400"/>
          <p14:tracePt t="74577" x="1549400" y="6248400"/>
          <p14:tracePt t="74593" x="1606550" y="6248400"/>
          <p14:tracePt t="74627" x="1670050" y="6248400"/>
          <p14:tracePt t="74659" x="1695450" y="6248400"/>
          <p14:tracePt t="74689" x="1701800" y="6248400"/>
          <p14:tracePt t="74691" x="1701800" y="6242050"/>
          <p14:tracePt t="74722" x="1701800" y="6223000"/>
          <p14:tracePt t="74738" x="1714500" y="6203950"/>
          <p14:tracePt t="74780" x="1714500" y="6172200"/>
          <p14:tracePt t="74814" x="1714500" y="6165850"/>
          <p14:tracePt t="74843" x="1708150" y="6153150"/>
          <p14:tracePt t="74874" x="1689100" y="6140450"/>
          <p14:tracePt t="74891" x="1663700" y="6140450"/>
          <p14:tracePt t="74908" x="1625600" y="6140450"/>
          <p14:tracePt t="74925" x="1587500" y="6140450"/>
          <p14:tracePt t="74956" x="1511300" y="6140450"/>
          <p14:tracePt t="74987" x="1479550" y="6140450"/>
          <p14:tracePt t="75004" x="1460500" y="6140450"/>
          <p14:tracePt t="75046" x="1428750" y="6153150"/>
          <p14:tracePt t="75082" x="1416050" y="6159500"/>
          <p14:tracePt t="75188" x="1441450" y="6210300"/>
          <p14:tracePt t="75196" x="1479550" y="6216650"/>
          <p14:tracePt t="75205" x="1511300" y="6223000"/>
          <p14:tracePt t="75238" x="1631950" y="6248400"/>
          <p14:tracePt t="75256" x="1657350" y="6248400"/>
          <p14:tracePt t="75282" x="1670050" y="6248400"/>
          <p14:tracePt t="75363" x="1670050" y="6235700"/>
          <p14:tracePt t="75394" x="1651000" y="6216650"/>
          <p14:tracePt t="75426" x="1638300" y="6210300"/>
          <p14:tracePt t="75737" x="1625600" y="6210300"/>
          <p14:tracePt t="75766" x="1619250" y="6210300"/>
          <p14:tracePt t="75784" x="1606550" y="6210300"/>
          <p14:tracePt t="75784" x="0" y="0"/>
        </p14:tracePtLst>
        <p14:tracePtLst>
          <p14:tracePt t="76332" x="1073150" y="6216650"/>
          <p14:tracePt t="76440" x="1123950" y="6216650"/>
          <p14:tracePt t="76467" x="1295400" y="6216650"/>
          <p14:tracePt t="76503" x="1397000" y="6216650"/>
          <p14:tracePt t="76519" x="1403350" y="6216650"/>
          <p14:tracePt t="77046" x="1409700" y="6216650"/>
          <p14:tracePt t="77076" x="1422400" y="6216650"/>
          <p14:tracePt t="77751" x="1428750" y="6216650"/>
          <p14:tracePt t="77786" x="1466850" y="6216650"/>
          <p14:tracePt t="77797" x="1485900" y="6216650"/>
          <p14:tracePt t="77830" x="1549400" y="6216650"/>
          <p14:tracePt t="77863" x="1619250" y="6216650"/>
          <p14:tracePt t="77896" x="1689100" y="6216650"/>
          <p14:tracePt t="77908" x="1708150" y="6216650"/>
          <p14:tracePt t="77938" x="1727200" y="6216650"/>
          <p14:tracePt t="78092" x="0" y="0"/>
        </p14:tracePtLst>
        <p14:tracePtLst>
          <p14:tracePt t="80424" x="1860550" y="2489200"/>
          <p14:tracePt t="80453" x="1828800" y="2489200"/>
          <p14:tracePt t="80487" x="1746250" y="2489200"/>
          <p14:tracePt t="80518" x="1498600" y="2540000"/>
          <p14:tracePt t="80535" x="1352550" y="2590800"/>
          <p14:tracePt t="80546" x="1219200" y="2667000"/>
          <p14:tracePt t="80577" x="1066800" y="2787650"/>
          <p14:tracePt t="80578" x="1047750" y="2832100"/>
          <p14:tracePt t="80594" x="1009650" y="2921000"/>
          <p14:tracePt t="80628" x="996950" y="3054350"/>
          <p14:tracePt t="80662" x="1009650" y="3251200"/>
          <p14:tracePt t="80695" x="1244600" y="3549650"/>
          <p14:tracePt t="80702" x="1358900" y="3632200"/>
          <p14:tracePt t="80735" x="2108200" y="4025900"/>
          <p14:tracePt t="80752" x="2616200" y="4203700"/>
          <p14:tracePt t="80765" x="3124200" y="4324350"/>
          <p14:tracePt t="80797" x="3721100" y="4419600"/>
          <p14:tracePt t="80830" x="3816350" y="4387850"/>
          <p14:tracePt t="80846" x="3835400" y="4311650"/>
          <p14:tracePt t="80878" x="3841750" y="4013200"/>
          <p14:tracePt t="80890" x="3841750" y="3835400"/>
          <p14:tracePt t="80908" x="3816350" y="3670300"/>
          <p14:tracePt t="80939" x="3733800" y="3403600"/>
          <p14:tracePt t="80969" x="3581400" y="3200400"/>
          <p14:tracePt t="80987" x="3429000" y="3098800"/>
          <p14:tracePt t="81019" x="3067050" y="2901950"/>
          <p14:tracePt t="81046" x="2755900" y="2787650"/>
          <p14:tracePt t="81080" x="2546350" y="2711450"/>
          <p14:tracePt t="81096" x="2495550" y="2705100"/>
          <p14:tracePt t="81129" x="2343150" y="2705100"/>
          <p14:tracePt t="81141" x="2298700" y="2724150"/>
          <p14:tracePt t="81175" x="2146300" y="2781300"/>
          <p14:tracePt t="81210" x="1924050" y="2876550"/>
          <p14:tracePt t="81248" x="1720850" y="3009900"/>
          <p14:tracePt t="81282" x="1498600" y="3225800"/>
          <p14:tracePt t="81299" x="1447800" y="3321050"/>
          <p14:tracePt t="81332" x="1422400" y="3460750"/>
          <p14:tracePt t="81344" x="1422400" y="3492500"/>
          <p14:tracePt t="81377" x="1606550" y="3651250"/>
          <p14:tracePt t="81408" x="1936750" y="3740150"/>
          <p14:tracePt t="81442" x="2832100" y="3873500"/>
          <p14:tracePt t="81467" x="3028950" y="3854450"/>
          <p14:tracePt t="81502" x="3149600" y="3727450"/>
          <p14:tracePt t="81534" x="3213100" y="3473450"/>
          <p14:tracePt t="81551" x="3213100" y="3365500"/>
          <p14:tracePt t="81578" x="3206750" y="3187700"/>
          <p14:tracePt t="81595" x="3162300" y="3117850"/>
          <p14:tracePt t="81629" x="2901950" y="2959100"/>
          <p14:tracePt t="81661" x="2241550" y="2781300"/>
          <p14:tracePt t="81672" x="2095500" y="2749550"/>
          <p14:tracePt t="81704" x="1733550" y="2692400"/>
          <p14:tracePt t="81706" x="1689100" y="2692400"/>
          <p14:tracePt t="81723" x="1587500" y="2705100"/>
          <p14:tracePt t="81753" x="1466850" y="2762250"/>
          <p14:tracePt t="81754" x="1441450" y="2800350"/>
          <p14:tracePt t="81781" x="1327150" y="2952750"/>
          <p14:tracePt t="81813" x="1250950" y="3238500"/>
          <p14:tracePt t="81845" x="1270000" y="3486150"/>
          <p14:tracePt t="81877" x="1549400" y="3676650"/>
          <p14:tracePt t="81908" x="2260600" y="3816350"/>
          <p14:tracePt t="81940" x="2635250" y="3803650"/>
          <p14:tracePt t="81958" x="2673350" y="3790950"/>
          <p14:tracePt t="81985" x="2711450" y="3727450"/>
          <p14:tracePt t="82018" x="2711450" y="3695700"/>
          <p14:tracePt t="82045" x="2717800" y="3683000"/>
          <p14:tracePt t="82208" x="2717800" y="3670300"/>
          <p14:tracePt t="82223" x="2717800" y="3663950"/>
          <p14:tracePt t="82241" x="2724150" y="3644900"/>
          <p14:tracePt t="82279" x="2724150" y="3606800"/>
          <p14:tracePt t="82312" x="2743200" y="3517900"/>
          <p14:tracePt t="82345" x="2743200" y="3346450"/>
          <p14:tracePt t="82345" x="2730500" y="3282950"/>
          <p14:tracePt t="82362" x="2673350" y="3155950"/>
          <p14:tracePt t="82395" x="2584450" y="2990850"/>
          <p14:tracePt t="82407" x="2565400" y="2959100"/>
          <p14:tracePt t="82438" x="2489200" y="2908300"/>
          <p14:tracePt t="82457" x="2457450" y="2889250"/>
          <p14:tracePt t="82487" x="2400300" y="2882900"/>
          <p14:tracePt t="82514" x="2228850" y="2901950"/>
          <p14:tracePt t="82546" x="2000250" y="2952750"/>
          <p14:tracePt t="82579" x="1841500" y="3028950"/>
          <p14:tracePt t="82595" x="1784350" y="3073400"/>
          <p14:tracePt t="82628" x="1708150" y="3155950"/>
          <p14:tracePt t="82661" x="1676400" y="3263900"/>
          <p14:tracePt t="82673" x="1670050" y="3289300"/>
          <p14:tracePt t="82690" x="1670050" y="3365500"/>
          <p14:tracePt t="82723" x="1682750" y="3448050"/>
          <p14:tracePt t="82757" x="1771650" y="3543300"/>
          <p14:tracePt t="82765" x="1822450" y="3556000"/>
          <p14:tracePt t="82798" x="2152650" y="3638550"/>
          <p14:tracePt t="82826" x="2533650" y="3651250"/>
          <p14:tracePt t="82859" x="2755900" y="3625850"/>
          <p14:tracePt t="82892" x="2800350" y="3581400"/>
          <p14:tracePt t="82924" x="2838450" y="3505200"/>
          <p14:tracePt t="82941" x="2838450" y="3467100"/>
          <p14:tracePt t="82973" x="2838450" y="3390900"/>
          <p14:tracePt t="82998" x="2825750" y="3321050"/>
          <p14:tracePt t="83031" x="2774950" y="3263900"/>
          <p14:tracePt t="83063" x="2724150" y="3219450"/>
          <p14:tracePt t="83095" x="2660650" y="3175000"/>
          <p14:tracePt t="83127" x="2616200" y="3155950"/>
          <p14:tracePt t="83145" x="2609850" y="3149600"/>
          <p14:tracePt t="83973" x="0" y="0"/>
        </p14:tracePtLst>
        <p14:tracePtLst>
          <p14:tracePt t="85942" x="273050" y="2825750"/>
          <p14:tracePt t="86158" x="254000" y="2838450"/>
          <p14:tracePt t="86194" x="215900" y="2851150"/>
          <p14:tracePt t="86233" x="209550" y="2857500"/>
          <p14:tracePt t="86329" x="209550" y="2870200"/>
          <p14:tracePt t="86330" x="209550" y="2876550"/>
          <p14:tracePt t="86347" x="209550" y="2889250"/>
          <p14:tracePt t="86359" x="215900" y="2901950"/>
          <p14:tracePt t="86394" x="323850" y="2921000"/>
          <p14:tracePt t="86426" x="361950" y="2927350"/>
          <p14:tracePt t="86443" x="368300" y="2927350"/>
          <p14:tracePt t="86579" x="0" y="0"/>
        </p14:tracePtLst>
        <p14:tracePtLst>
          <p14:tracePt t="87092" x="673100" y="2781300"/>
          <p14:tracePt t="87157" x="660400" y="2781300"/>
          <p14:tracePt t="87188" x="641350" y="2794000"/>
          <p14:tracePt t="87206" x="622300" y="2819400"/>
          <p14:tracePt t="87237" x="577850" y="2914650"/>
          <p14:tracePt t="87255" x="571500" y="2959100"/>
          <p14:tracePt t="87271" x="571500" y="2990850"/>
          <p14:tracePt t="87283" x="571500" y="3016250"/>
          <p14:tracePt t="87304" x="571500" y="3035300"/>
          <p14:tracePt t="87329" x="584200" y="3060700"/>
          <p14:tracePt t="87347" x="615950" y="3086100"/>
          <p14:tracePt t="87360" x="660400" y="3098800"/>
          <p14:tracePt t="87393" x="876300" y="3111500"/>
          <p14:tracePt t="87410" x="933450" y="3111500"/>
          <p14:tracePt t="87444" x="977900" y="3092450"/>
          <p14:tracePt t="87451" x="990600" y="3086100"/>
          <p14:tracePt t="87477" x="996950" y="3060700"/>
          <p14:tracePt t="87484" x="996950" y="3048000"/>
          <p14:tracePt t="87517" x="996950" y="2997200"/>
          <p14:tracePt t="87534" x="984250" y="2971800"/>
          <p14:tracePt t="87567" x="908050" y="2895600"/>
          <p14:tracePt t="87593" x="781050" y="2825750"/>
          <p14:tracePt t="87627" x="717550" y="2800350"/>
          <p14:tracePt t="87643" x="704850" y="2800350"/>
          <p14:tracePt t="87677" x="692150" y="2800350"/>
          <p14:tracePt t="87689" x="685800" y="2800350"/>
          <p14:tracePt t="87721" x="647700" y="2825750"/>
          <p14:tracePt t="87753" x="622300" y="2870200"/>
          <p14:tracePt t="87754" x="622300" y="2889250"/>
          <p14:tracePt t="87779" x="609600" y="2940050"/>
          <p14:tracePt t="87811" x="622300" y="3022600"/>
          <p14:tracePt t="87844" x="660400" y="3067050"/>
          <p14:tracePt t="87860" x="679450" y="3086100"/>
          <p14:tracePt t="87893" x="723900" y="3086100"/>
          <p14:tracePt t="87926" x="825500" y="3073400"/>
          <p14:tracePt t="87960" x="882650" y="3028950"/>
          <p14:tracePt t="87969" x="889000" y="3016250"/>
          <p14:tracePt t="87987" x="895350" y="2971800"/>
          <p14:tracePt t="88005" x="895350" y="2940050"/>
          <p14:tracePt t="88029" x="895350" y="2901950"/>
          <p14:tracePt t="88061" x="895350" y="2870200"/>
          <p14:tracePt t="88093" x="895350" y="2863850"/>
          <p14:tracePt t="88203" x="876300" y="2851150"/>
          <p14:tracePt t="88234" x="863600" y="2838450"/>
          <p14:tracePt t="88251" x="825500" y="2825750"/>
          <p14:tracePt t="88269" x="768350" y="2806700"/>
          <p14:tracePt t="88286" x="717550" y="2794000"/>
          <p14:tracePt t="88298" x="647700" y="2781300"/>
          <p14:tracePt t="88313" x="628650" y="2781300"/>
          <p14:tracePt t="88331" x="615950" y="2781300"/>
          <p14:tracePt t="88359" x="596900" y="2787650"/>
          <p14:tracePt t="88393" x="590550" y="2813050"/>
          <p14:tracePt t="88394" x="590550" y="2832100"/>
          <p14:tracePt t="88410" x="584200" y="2863850"/>
          <p14:tracePt t="88443" x="584200" y="2946400"/>
          <p14:tracePt t="88476" x="603250" y="3022600"/>
          <p14:tracePt t="88483" x="615950" y="3041650"/>
          <p14:tracePt t="88516" x="673100" y="3060700"/>
          <p14:tracePt t="88551" x="749300" y="3060700"/>
          <p14:tracePt t="88563" x="774700" y="3048000"/>
          <p14:tracePt t="88581" x="793750" y="3022600"/>
          <p14:tracePt t="88594" x="800100" y="2990850"/>
          <p14:tracePt t="88627" x="800100" y="2927350"/>
          <p14:tracePt t="88660" x="793750" y="2870200"/>
          <p14:tracePt t="88692" x="774700" y="2838450"/>
          <p14:tracePt t="88726" x="749300" y="2819400"/>
          <p14:tracePt t="88750" x="717550" y="2806700"/>
          <p14:tracePt t="88783" x="704850" y="2806700"/>
          <p14:tracePt t="88815" x="673100" y="2819400"/>
          <p14:tracePt t="88843" x="647700" y="2876550"/>
          <p14:tracePt t="88877" x="628650" y="2940050"/>
          <p14:tracePt t="88910" x="628650" y="2997200"/>
          <p14:tracePt t="88942" x="628650" y="3022600"/>
          <p14:tracePt t="88975" x="660400" y="3048000"/>
          <p14:tracePt t="88983" x="679450" y="3054350"/>
          <p14:tracePt t="89016" x="762000" y="3048000"/>
          <p14:tracePt t="89049" x="850900" y="2971800"/>
          <p14:tracePt t="89066" x="869950" y="2940050"/>
          <p14:tracePt t="89093" x="882650" y="2889250"/>
          <p14:tracePt t="89127" x="882650" y="2876550"/>
          <p14:tracePt t="89159" x="882650" y="2863850"/>
          <p14:tracePt t="89189" x="882650" y="2857500"/>
          <p14:tracePt t="89218" x="876300" y="2844800"/>
          <p14:tracePt t="89270" x="869950" y="2838450"/>
          <p14:tracePt t="89286" x="857250" y="2832100"/>
          <p14:tracePt t="89311" x="812800" y="2806700"/>
          <p14:tracePt t="89343" x="749300" y="2794000"/>
          <p14:tracePt t="89375" x="698500" y="2781300"/>
          <p14:tracePt t="89391" x="685800" y="2781300"/>
          <p14:tracePt t="89425" x="647700" y="2794000"/>
          <p14:tracePt t="89426" x="635000" y="2800350"/>
          <p14:tracePt t="89459" x="584200" y="2844800"/>
          <p14:tracePt t="89466" x="577850" y="2857500"/>
          <p14:tracePt t="89499" x="565150" y="2901950"/>
          <p14:tracePt t="89532" x="565150" y="2959100"/>
          <p14:tracePt t="89565" x="565150" y="2978150"/>
          <p14:tracePt t="89592" x="571500" y="2990850"/>
          <p14:tracePt t="89625" x="666750" y="3041650"/>
          <p14:tracePt t="89660" x="800100" y="3054350"/>
          <p14:tracePt t="89676" x="850900" y="3054350"/>
          <p14:tracePt t="89688" x="869950" y="3048000"/>
          <p14:tracePt t="89720" x="927100" y="2971800"/>
          <p14:tracePt t="89753" x="914400" y="2851150"/>
          <p14:tracePt t="89753" x="908050" y="2832100"/>
          <p14:tracePt t="89783" x="876300" y="2794000"/>
          <p14:tracePt t="89803" x="838200" y="2774950"/>
          <p14:tracePt t="89827" x="812800" y="2768600"/>
          <p14:tracePt t="89860" x="787400" y="2768600"/>
          <p14:tracePt t="89893" x="768350" y="2781300"/>
          <p14:tracePt t="89925" x="768350" y="2832100"/>
          <p14:tracePt t="89940" x="768350" y="2851150"/>
          <p14:tracePt t="89975" x="768350" y="2863850"/>
          <p14:tracePt t="90047" x="781050" y="2863850"/>
          <p14:tracePt t="90079" x="806450" y="2857500"/>
          <p14:tracePt t="90096" x="819150" y="2851150"/>
          <p14:tracePt t="90125" x="825500" y="2825750"/>
          <p14:tracePt t="90158" x="831850" y="2806700"/>
          <p14:tracePt t="90239" x="825500" y="2800350"/>
          <p14:tracePt t="90264" x="787400" y="2825750"/>
          <p14:tracePt t="90299" x="730250" y="2901950"/>
          <p14:tracePt t="90360" x="730250" y="2908300"/>
          <p14:tracePt t="90393" x="730250" y="2927350"/>
          <p14:tracePt t="90393" x="742950" y="2933700"/>
          <p14:tracePt t="90426" x="781050" y="2933700"/>
          <p14:tracePt t="90453" x="812800" y="2895600"/>
          <p14:tracePt t="90483" x="825500" y="2863850"/>
          <p14:tracePt t="90515" x="825500" y="2851150"/>
          <p14:tracePt t="90548" x="819150" y="2838450"/>
          <p14:tracePt t="90581" x="793750" y="2838450"/>
          <p14:tracePt t="90597" x="774700" y="2838450"/>
          <p14:tracePt t="90626" x="755650" y="2870200"/>
          <p14:tracePt t="90658" x="742950" y="2908300"/>
          <p14:tracePt t="90689" x="742950" y="2914650"/>
          <p14:tracePt t="90735" x="755650" y="2914650"/>
          <p14:tracePt t="90751" x="793750" y="2914650"/>
          <p14:tracePt t="90768" x="819150" y="2914650"/>
          <p14:tracePt t="90799" x="838200" y="2882900"/>
          <p14:tracePt t="90815" x="838200" y="2863850"/>
          <p14:tracePt t="90842" x="838200" y="2844800"/>
          <p14:tracePt t="90876" x="819150" y="2825750"/>
          <p14:tracePt t="90909" x="793750" y="2819400"/>
          <p14:tracePt t="90943" x="762000" y="2838450"/>
          <p14:tracePt t="90974" x="749300" y="2901950"/>
          <p14:tracePt t="90986" x="749300" y="2921000"/>
          <p14:tracePt t="91004" x="749300" y="2927350"/>
          <p14:tracePt t="91022" x="762000" y="2952750"/>
          <p14:tracePt t="91062" x="781050" y="2952750"/>
          <p14:tracePt t="91096" x="825500" y="2914650"/>
          <p14:tracePt t="91109" x="831850" y="2882900"/>
          <p14:tracePt t="91142" x="831850" y="2832100"/>
          <p14:tracePt t="91175" x="800100" y="2787650"/>
          <p14:tracePt t="91206" x="787400" y="2781300"/>
          <p14:tracePt t="91238" x="774700" y="2781300"/>
          <p14:tracePt t="91255" x="762000" y="2794000"/>
          <p14:tracePt t="91265" x="762000" y="2832100"/>
          <p14:tracePt t="91286" x="762000" y="2857500"/>
          <p14:tracePt t="91311" x="762000" y="2889250"/>
          <p14:tracePt t="91344" x="781050" y="2908300"/>
          <p14:tracePt t="91359" x="787400" y="2914650"/>
          <p14:tracePt t="91376" x="793750" y="2914650"/>
          <p14:tracePt t="91408" x="800100" y="2889250"/>
          <p14:tracePt t="91441" x="800100" y="2863850"/>
          <p14:tracePt t="91547" x="812800" y="2901950"/>
          <p14:tracePt t="91581" x="831850" y="2933700"/>
          <p14:tracePt t="91599" x="838200" y="2933700"/>
          <p14:tracePt t="91640" x="863600" y="2933700"/>
          <p14:tracePt t="91671" x="876300" y="2901950"/>
          <p14:tracePt t="91703" x="876300" y="2832100"/>
          <p14:tracePt t="91720" x="876300" y="2794000"/>
          <p14:tracePt t="91752" x="850900" y="2768600"/>
          <p14:tracePt t="91813" x="844550" y="2781300"/>
          <p14:tracePt t="91842" x="825500" y="2838450"/>
          <p14:tracePt t="91875" x="819150" y="2870200"/>
          <p14:tracePt t="92020" x="800100" y="2806700"/>
          <p14:tracePt t="92049" x="800100" y="2800350"/>
          <p14:tracePt t="92126" x="762000" y="2870200"/>
          <p14:tracePt t="92160" x="749300" y="2921000"/>
          <p14:tracePt t="92176" x="749300" y="2927350"/>
          <p14:tracePt t="92283" x="749300" y="2908300"/>
          <p14:tracePt t="92315" x="749300" y="2876550"/>
          <p14:tracePt t="92342" x="749300" y="2870200"/>
          <p14:tracePt t="92457" x="749300" y="2940050"/>
          <p14:tracePt t="92489" x="749300" y="2946400"/>
          <p14:tracePt t="92549" x="749300" y="2921000"/>
          <p14:tracePt t="92565" x="749300" y="2876550"/>
          <p14:tracePt t="92592" x="755650" y="2857500"/>
          <p14:tracePt t="92770" x="755650" y="2863850"/>
          <p14:tracePt t="92798" x="755650" y="2870200"/>
          <p14:tracePt t="92832" x="755650" y="2882900"/>
          <p14:tracePt t="92858" x="755650" y="2889250"/>
          <p14:tracePt t="93536" x="755650" y="2870200"/>
          <p14:tracePt t="93626" x="742950" y="2876550"/>
          <p14:tracePt t="93658" x="704850" y="2946400"/>
          <p14:tracePt t="93692" x="698500" y="2978150"/>
          <p14:tracePt t="93826" x="704850" y="2940050"/>
          <p14:tracePt t="93858" x="730250" y="2876550"/>
          <p14:tracePt t="93893" x="742950" y="2851150"/>
          <p14:tracePt t="93911" x="742950" y="2838450"/>
          <p14:tracePt t="94317" x="742950" y="2857500"/>
          <p14:tracePt t="94342" x="723900" y="2908300"/>
          <p14:tracePt t="94379" x="717550" y="2946400"/>
          <p14:tracePt t="94498" x="730250" y="2876550"/>
          <p14:tracePt t="94532" x="736600" y="2844800"/>
          <p14:tracePt t="94551" x="736600" y="2838450"/>
          <p14:tracePt t="94675" x="736600" y="2895600"/>
          <p14:tracePt t="94692" x="736600" y="2908300"/>
          <p14:tracePt t="95405" x="0" y="0"/>
        </p14:tracePtLst>
        <p14:tracePtLst>
          <p14:tracePt t="96755" x="603250" y="4044950"/>
          <p14:tracePt t="96831" x="596900" y="4044950"/>
          <p14:tracePt t="96863" x="552450" y="4044950"/>
          <p14:tracePt t="96879" x="495300" y="4044950"/>
          <p14:tracePt t="96891" x="444500" y="4044950"/>
          <p14:tracePt t="96922" x="381000" y="4064000"/>
          <p14:tracePt t="97139" x="488950" y="4083050"/>
          <p14:tracePt t="97170" x="825500" y="4159250"/>
          <p14:tracePt t="97207" x="1035050" y="4197350"/>
          <p14:tracePt t="97240" x="1054100" y="4203700"/>
          <p14:tracePt t="97437" x="0" y="0"/>
        </p14:tracePtLst>
        <p14:tracePtLst>
          <p14:tracePt t="98159" x="628650" y="4324350"/>
          <p14:tracePt t="98187" x="603250" y="4324350"/>
          <p14:tracePt t="98221" x="590550" y="4330700"/>
          <p14:tracePt t="98314" x="590550" y="4343400"/>
          <p14:tracePt t="98346" x="781050" y="4381500"/>
          <p14:tracePt t="98373" x="1060450" y="4432300"/>
          <p14:tracePt t="98406" x="1231900" y="4464050"/>
          <p14:tracePt t="98437" x="1238250" y="4464050"/>
          <p14:tracePt t="98545" x="1250950" y="4464050"/>
          <p14:tracePt t="98579" x="1238250" y="4375150"/>
          <p14:tracePt t="98597" x="1219200" y="4330700"/>
          <p14:tracePt t="98613" x="1187450" y="4298950"/>
          <p14:tracePt t="98626" x="1155700" y="4286250"/>
          <p14:tracePt t="98675" x="1136650" y="4286250"/>
          <p14:tracePt t="98707" x="1085850" y="4337050"/>
          <p14:tracePt t="98741" x="1041400" y="4425950"/>
          <p14:tracePt t="98752" x="1041400" y="4432300"/>
          <p14:tracePt t="98769" x="1041400" y="4445000"/>
          <p14:tracePt t="98858" x="1047750" y="4451350"/>
          <p14:tracePt t="98890" x="1073150" y="4432300"/>
          <p14:tracePt t="98923" x="1085850" y="4419600"/>
          <p14:tracePt t="100157" x="0" y="0"/>
        </p14:tracePtLst>
        <p14:tracePtLst>
          <p14:tracePt t="102501" x="730250" y="2838450"/>
          <p14:tracePt t="102579" x="711200" y="2844800"/>
          <p14:tracePt t="102598" x="704850" y="2863850"/>
          <p14:tracePt t="102623" x="698500" y="2908300"/>
          <p14:tracePt t="102656" x="704850" y="2971800"/>
          <p14:tracePt t="102688" x="762000" y="3009900"/>
          <p14:tracePt t="102722" x="819150" y="3016250"/>
          <p14:tracePt t="102734" x="825500" y="3016250"/>
          <p14:tracePt t="102752" x="838200" y="3016250"/>
          <p14:tracePt t="102780" x="857250" y="2990850"/>
          <p14:tracePt t="102813" x="869950" y="2940050"/>
          <p14:tracePt t="102829" x="876300" y="2921000"/>
          <p14:tracePt t="102848" x="876300" y="2908300"/>
          <p14:tracePt t="102865" x="876300" y="2901950"/>
          <p14:tracePt t="102910" x="876300" y="2895600"/>
          <p14:tracePt t="103172" x="876300" y="2889250"/>
          <p14:tracePt t="103205" x="774700" y="2882900"/>
          <p14:tracePt t="103238" x="641350" y="2882900"/>
          <p14:tracePt t="103254" x="603250" y="2882900"/>
          <p14:tracePt t="103287" x="565150" y="2882900"/>
          <p14:tracePt t="103320" x="539750" y="2889250"/>
          <p14:tracePt t="103342" x="539750" y="2895600"/>
          <p14:tracePt t="103360" x="539750" y="2901950"/>
          <p14:tracePt t="103394" x="539750" y="2914650"/>
          <p14:tracePt t="103422" x="571500" y="2927350"/>
          <p14:tracePt t="103437" x="635000" y="2940050"/>
          <p14:tracePt t="103471" x="812800" y="2952750"/>
          <p14:tracePt t="103488" x="889000" y="2952750"/>
          <p14:tracePt t="103522" x="946150" y="2946400"/>
          <p14:tracePt t="103546" x="952500" y="2927350"/>
          <p14:tracePt t="103564" x="952500" y="2914650"/>
          <p14:tracePt t="103594" x="952500" y="2901950"/>
          <p14:tracePt t="103611" x="952500" y="2895600"/>
          <p14:tracePt t="104003" x="0" y="0"/>
        </p14:tracePtLst>
        <p14:tracePtLst>
          <p14:tracePt t="104582" x="812800" y="3378200"/>
          <p14:tracePt t="104690" x="1022350" y="3378200"/>
          <p14:tracePt t="104706" x="1225550" y="3378200"/>
          <p14:tracePt t="104738" x="1631950" y="3378200"/>
          <p14:tracePt t="104750" x="1727200" y="3378200"/>
          <p14:tracePt t="104767" x="1885950" y="3378200"/>
          <p14:tracePt t="104804" x="2076450" y="3378200"/>
          <p14:tracePt t="104827" x="2127250" y="3378200"/>
          <p14:tracePt t="104861" x="2171700" y="3378200"/>
          <p14:tracePt t="104894" x="2197100" y="3378200"/>
          <p14:tracePt t="105018" x="2120900" y="3378200"/>
          <p14:tracePt t="105035" x="2038350" y="3378200"/>
          <p14:tracePt t="105060" x="1873250" y="3378200"/>
          <p14:tracePt t="105078" x="1771650" y="3378200"/>
          <p14:tracePt t="105191" x="1193800" y="3378200"/>
          <p14:tracePt t="105203" x="1181100" y="3378200"/>
          <p14:tracePt t="105334" x="1263650" y="3378200"/>
          <p14:tracePt t="105365" x="1682750" y="3378200"/>
          <p14:tracePt t="105394" x="2501900" y="3378200"/>
          <p14:tracePt t="105421" x="3067050" y="3378200"/>
          <p14:tracePt t="105453" x="3492500" y="3378200"/>
          <p14:tracePt t="105469" x="3657600" y="3378200"/>
          <p14:tracePt t="105503" x="3975100" y="3378200"/>
          <p14:tracePt t="105537" x="4140200" y="3378200"/>
          <p14:tracePt t="105537" x="4152900" y="3378200"/>
          <p14:tracePt t="105858" x="0" y="0"/>
        </p14:tracePtLst>
        <p14:tracePtLst>
          <p14:tracePt t="107738" x="742950" y="3340100"/>
          <p14:tracePt t="107845" x="749300" y="3340100"/>
          <p14:tracePt t="107876" x="844550" y="3340100"/>
          <p14:tracePt t="107908" x="1060450" y="3340100"/>
          <p14:tracePt t="107936" x="1289050" y="3340100"/>
          <p14:tracePt t="107953" x="1428750" y="3340100"/>
          <p14:tracePt t="107971" x="1479550" y="3340100"/>
          <p14:tracePt t="108003" x="1504950" y="3340100"/>
          <p14:tracePt t="108019" x="1511300" y="3340100"/>
          <p14:tracePt t="108187" x="1397000" y="3340100"/>
          <p14:tracePt t="108219" x="1181100" y="3340100"/>
          <p14:tracePt t="108253" x="1022350" y="3340100"/>
          <p14:tracePt t="108284" x="946150" y="3340100"/>
          <p14:tracePt t="108319" x="933450" y="3340100"/>
          <p14:tracePt t="108425" x="1009650" y="3340100"/>
          <p14:tracePt t="108425" x="1073150" y="3340100"/>
          <p14:tracePt t="108442" x="1257300" y="3352800"/>
          <p14:tracePt t="108469" x="1524000" y="3384550"/>
          <p14:tracePt t="108503" x="1631950" y="3397250"/>
          <p14:tracePt t="108520" x="1638300" y="3397250"/>
          <p14:tracePt t="108890" x="0" y="0"/>
        </p14:tracePtLst>
        <p14:tracePtLst>
          <p14:tracePt t="110173" x="1422400" y="3302000"/>
          <p14:tracePt t="110217" x="1403350" y="3302000"/>
          <p14:tracePt t="110253" x="1397000" y="3333750"/>
          <p14:tracePt t="110269" x="1397000" y="3359150"/>
          <p14:tracePt t="110301" x="1428750" y="3384550"/>
          <p14:tracePt t="110333" x="1562100" y="3403600"/>
          <p14:tracePt t="110358" x="1663700" y="3403600"/>
          <p14:tracePt t="110391" x="1695450" y="3403600"/>
          <p14:tracePt t="110514" x="0" y="0"/>
        </p14:tracePtLst>
        <p14:tracePtLst>
          <p14:tracePt t="116191" x="965200" y="5321300"/>
          <p14:tracePt t="116248" x="977900" y="5321300"/>
          <p14:tracePt t="116284" x="1123950" y="5321300"/>
          <p14:tracePt t="116300" x="1212850" y="5321300"/>
          <p14:tracePt t="116330" x="1276350" y="5314950"/>
          <p14:tracePt t="116363" x="1289050" y="5308600"/>
          <p14:tracePt t="116393" x="1282700" y="5289550"/>
          <p14:tracePt t="116426" x="1212850" y="5270500"/>
          <p14:tracePt t="116443" x="1168400" y="5270500"/>
          <p14:tracePt t="116453" x="1149350" y="5270500"/>
          <p14:tracePt t="116487" x="1111250" y="5270500"/>
          <p14:tracePt t="116500" x="1098550" y="5276850"/>
          <p14:tracePt t="116534" x="1092200" y="5289550"/>
          <p14:tracePt t="116581" x="1092200" y="5295900"/>
          <p14:tracePt t="116768" x="0" y="0"/>
        </p14:tracePtLst>
        <p14:tracePtLst>
          <p14:tracePt t="118596" x="2178050" y="3390900"/>
          <p14:tracePt t="118703" x="2241550" y="3390900"/>
          <p14:tracePt t="118719" x="2317750" y="3390900"/>
          <p14:tracePt t="118738" x="2413000" y="3390900"/>
          <p14:tracePt t="118749" x="2432050" y="3390900"/>
          <p14:tracePt t="118781" x="2451100" y="3390900"/>
          <p14:tracePt t="118941" x="0" y="0"/>
        </p14:tracePtLst>
        <p14:tracePtLst>
          <p14:tracePt t="120550" x="3949700" y="3397250"/>
          <p14:tracePt t="120830" x="0" y="0"/>
        </p14:tracePtLst>
        <p14:tracePtLst>
          <p14:tracePt t="121972" x="800100" y="3613150"/>
          <p14:tracePt t="122033" x="812800" y="3613150"/>
          <p14:tracePt t="122050" x="908050" y="3613150"/>
          <p14:tracePt t="122082" x="1270000" y="3613150"/>
          <p14:tracePt t="122098" x="1568450" y="3613150"/>
          <p14:tracePt t="122131" x="2400300" y="3740150"/>
          <p14:tracePt t="122139" x="2501900" y="3746500"/>
          <p14:tracePt t="122172" x="2781300" y="3746500"/>
          <p14:tracePt t="122190" x="2889250" y="3746500"/>
          <p14:tracePt t="122210" x="3067050" y="3746500"/>
          <p14:tracePt t="122233" x="3257550" y="3746500"/>
          <p14:tracePt t="122252" x="3359150" y="3765550"/>
          <p14:tracePt t="122269" x="3390900" y="3771900"/>
          <p14:tracePt t="122299" x="3441700" y="3771900"/>
          <p14:tracePt t="122331" x="3486150" y="3771900"/>
          <p14:tracePt t="122364" x="3536950" y="3771900"/>
          <p14:tracePt t="122566" x="3365500" y="3759200"/>
          <p14:tracePt t="122598" x="3035300" y="3727450"/>
          <p14:tracePt t="122632" x="2743200" y="3727450"/>
          <p14:tracePt t="122658" x="2432050" y="3727450"/>
          <p14:tracePt t="122689" x="2184400" y="3727450"/>
          <p14:tracePt t="122690" x="2089150" y="3727450"/>
          <p14:tracePt t="122722" x="1739900" y="3727450"/>
          <p14:tracePt t="122748" x="1530350" y="3727450"/>
          <p14:tracePt t="122784" x="1333500" y="3727450"/>
          <p14:tracePt t="122796" x="1257300" y="3727450"/>
          <p14:tracePt t="122831" x="1168400" y="3727450"/>
          <p14:tracePt t="122864" x="1104900" y="3727450"/>
          <p14:tracePt t="122876" x="1079500" y="3727450"/>
          <p14:tracePt t="122908" x="1047750" y="3727450"/>
          <p14:tracePt t="122940" x="1016000" y="3727450"/>
          <p14:tracePt t="122970" x="946150" y="3727450"/>
          <p14:tracePt t="122998" x="908050" y="3727450"/>
          <p14:tracePt t="123032" x="889000" y="3727450"/>
          <p14:tracePt t="123050" x="876300" y="3727450"/>
          <p14:tracePt t="123061" x="863600" y="3727450"/>
          <p14:tracePt t="123078" x="831850" y="3727450"/>
          <p14:tracePt t="123095" x="800100" y="3727450"/>
          <p14:tracePt t="123130" x="781050" y="3727450"/>
          <p14:tracePt t="123270" x="774700" y="3721100"/>
          <p14:tracePt t="123312" x="831850" y="3708400"/>
          <p14:tracePt t="123330" x="958850" y="3702050"/>
          <p14:tracePt t="123364" x="1308100" y="3702050"/>
          <p14:tracePt t="123379" x="1517650" y="3702050"/>
          <p14:tracePt t="123398" x="1727200" y="3702050"/>
          <p14:tracePt t="123405" x="1835150" y="3702050"/>
          <p14:tracePt t="123422" x="2032000" y="3702050"/>
          <p14:tracePt t="123441" x="2190750" y="3702050"/>
          <p14:tracePt t="123472" x="2470150" y="3702050"/>
          <p14:tracePt t="123488" x="2571750" y="3702050"/>
          <p14:tracePt t="123514" x="2787650" y="3702050"/>
          <p14:tracePt t="123548" x="3035300" y="3702050"/>
          <p14:tracePt t="123581" x="3289300" y="3702050"/>
          <p14:tracePt t="123597" x="3384550" y="3702050"/>
          <p14:tracePt t="123614" x="3460750" y="3702050"/>
          <p14:tracePt t="123631" x="3517900" y="3702050"/>
          <p14:tracePt t="123655" x="3581400" y="3702050"/>
          <p14:tracePt t="123687" x="3632200" y="3702050"/>
          <p14:tracePt t="123720" x="3644900" y="3702050"/>
          <p14:tracePt t="123752" x="3651250" y="3702050"/>
          <p14:tracePt t="123765" x="3663950" y="3702050"/>
          <p14:tracePt t="123799" x="3727450" y="3702050"/>
          <p14:tracePt t="123831" x="3746500" y="3702050"/>
          <p14:tracePt t="123942" x="3708400" y="3702050"/>
          <p14:tracePt t="123971" x="3448050" y="3702050"/>
          <p14:tracePt t="123988" x="3257550" y="3702050"/>
          <p14:tracePt t="124014" x="2946400" y="3702050"/>
          <p14:tracePt t="124048" x="2597150" y="3702050"/>
          <p14:tracePt t="124065" x="2476500" y="3702050"/>
          <p14:tracePt t="124098" x="2222500" y="3702050"/>
          <p14:tracePt t="124131" x="1936750" y="3702050"/>
          <p14:tracePt t="124139" x="1873250" y="3702050"/>
          <p14:tracePt t="124164" x="1689100" y="3702050"/>
          <p14:tracePt t="124172" x="1651000" y="3702050"/>
          <p14:tracePt t="124204" x="1524000" y="3702050"/>
          <p14:tracePt t="124237" x="1435100" y="3702050"/>
          <p14:tracePt t="124253" x="1390650" y="3702050"/>
          <p14:tracePt t="124281" x="1289050" y="3702050"/>
          <p14:tracePt t="124316" x="1174750" y="3702050"/>
          <p14:tracePt t="124347" x="1066800" y="3702050"/>
          <p14:tracePt t="124381" x="996950" y="3702050"/>
          <p14:tracePt t="124412" x="977900" y="3702050"/>
          <p14:tracePt t="124443" x="965200" y="3702050"/>
          <p14:tracePt t="124473" x="958850" y="3702050"/>
          <p14:tracePt t="124546" x="958850" y="3695700"/>
          <p14:tracePt t="124581" x="1155700" y="3683000"/>
          <p14:tracePt t="124597" x="1390650" y="3683000"/>
          <p14:tracePt t="124631" x="2032000" y="3708400"/>
          <p14:tracePt t="124639" x="2190750" y="3721100"/>
          <p14:tracePt t="124675" x="2635250" y="3721100"/>
          <p14:tracePt t="124691" x="2730500" y="3721100"/>
          <p14:tracePt t="124722" x="2863850" y="3721100"/>
          <p14:tracePt t="124740" x="2946400" y="3721100"/>
          <p14:tracePt t="124748" x="3003550" y="3721100"/>
          <p14:tracePt t="124781" x="3181350" y="3721100"/>
          <p14:tracePt t="124799" x="3238500" y="3721100"/>
          <p14:tracePt t="124831" x="3308350" y="3721100"/>
          <p14:tracePt t="124848" x="3346450" y="3721100"/>
          <p14:tracePt t="124880" x="3435350" y="3721100"/>
          <p14:tracePt t="124892" x="3479800" y="3721100"/>
          <p14:tracePt t="124921" x="3492500" y="3721100"/>
          <p14:tracePt t="125188" x="0" y="0"/>
        </p14:tracePtLst>
        <p14:tracePtLst>
          <p14:tracePt t="125971" x="1098550" y="3505200"/>
          <p14:tracePt t="126017" x="1092200" y="3511550"/>
          <p14:tracePt t="126047" x="1085850" y="3530600"/>
          <p14:tracePt t="126062" x="1073150" y="3562350"/>
          <p14:tracePt t="126097" x="1066800" y="3600450"/>
          <p14:tracePt t="126097" x="1066800" y="3619500"/>
          <p14:tracePt t="126131" x="1073150" y="3657600"/>
          <p14:tracePt t="126142" x="1085850" y="3663950"/>
          <p14:tracePt t="126174" x="1098550" y="3676650"/>
          <p14:tracePt t="126205" x="1155700" y="3676650"/>
          <p14:tracePt t="126236" x="1289050" y="3676650"/>
          <p14:tracePt t="126253" x="1352550" y="3676650"/>
          <p14:tracePt t="126281" x="1390650" y="3676650"/>
          <p14:tracePt t="126281" x="1403350" y="3676650"/>
          <p14:tracePt t="126297" x="1409700" y="3676650"/>
          <p14:tracePt t="126358" x="1416050" y="3663950"/>
          <p14:tracePt t="126397" x="1346200" y="3600450"/>
          <p14:tracePt t="126431" x="1206500" y="3530600"/>
          <p14:tracePt t="126439" x="1187450" y="3517900"/>
          <p14:tracePt t="126456" x="1168400" y="3511550"/>
          <p14:tracePt t="126474" x="1155700" y="3511550"/>
          <p14:tracePt t="126519" x="1136650" y="3511550"/>
          <p14:tracePt t="126547" x="1117600" y="3530600"/>
          <p14:tracePt t="126580" x="1092200" y="3568700"/>
          <p14:tracePt t="126597" x="1092200" y="3587750"/>
          <p14:tracePt t="126629" x="1092200" y="3651250"/>
          <p14:tracePt t="126663" x="1117600" y="3702050"/>
          <p14:tracePt t="126688" x="1143000" y="3727450"/>
          <p14:tracePt t="126690" x="1149350" y="3733800"/>
          <p14:tracePt t="126707" x="1162050" y="3733800"/>
          <p14:tracePt t="126733" x="1212850" y="3733800"/>
          <p14:tracePt t="126751" x="1244600" y="3733800"/>
          <p14:tracePt t="126766" x="1295400" y="3721100"/>
          <p14:tracePt t="126798" x="1371600" y="3651250"/>
          <p14:tracePt t="126830" x="1384300" y="3613150"/>
          <p14:tracePt t="126863" x="1384300" y="3594100"/>
          <p14:tracePt t="126878" x="1384300" y="3587750"/>
          <p14:tracePt t="126896" x="1377950" y="3587750"/>
          <p14:tracePt t="126919" x="1371600" y="3587750"/>
          <p14:tracePt t="126952" x="1352550" y="3600450"/>
          <p14:tracePt t="126986" x="1352550" y="3644900"/>
          <p14:tracePt t="127015" x="1352550" y="3651250"/>
          <p14:tracePt t="127578" x="0" y="0"/>
        </p14:tracePtLst>
        <p14:tracePtLst>
          <p14:tracePt t="128280" x="1758950" y="3613150"/>
          <p14:tracePt t="128691" x="0" y="0"/>
        </p14:tracePtLst>
        <p14:tracePtLst>
          <p14:tracePt t="129160" x="2349500" y="3505200"/>
          <p14:tracePt t="129249" x="2336800" y="3505200"/>
          <p14:tracePt t="129265" x="2330450" y="3517900"/>
          <p14:tracePt t="129282" x="2324100" y="3543300"/>
          <p14:tracePt t="129313" x="2324100" y="3568700"/>
          <p14:tracePt t="129345" x="2324100" y="3581400"/>
          <p14:tracePt t="129345" x="2324100" y="3587750"/>
          <p14:tracePt t="129375" x="2324100" y="3600450"/>
          <p14:tracePt t="129413" x="2368550" y="3644900"/>
          <p14:tracePt t="129420" x="2406650" y="3651250"/>
          <p14:tracePt t="129452" x="2635250" y="3702050"/>
          <p14:tracePt t="129486" x="2882900" y="3708400"/>
          <p14:tracePt t="129503" x="2959100" y="3708400"/>
          <p14:tracePt t="129535" x="3016250" y="3708400"/>
          <p14:tracePt t="129563" x="3022600" y="3708400"/>
          <p14:tracePt t="129579" x="3028950" y="3689350"/>
          <p14:tracePt t="129597" x="3028950" y="3683000"/>
          <p14:tracePt t="129629" x="3028950" y="3644900"/>
          <p14:tracePt t="129662" x="2990850" y="3587750"/>
          <p14:tracePt t="129674" x="2959100" y="3562350"/>
          <p14:tracePt t="129691" x="2921000" y="3549650"/>
          <p14:tracePt t="129723" x="2857500" y="3536950"/>
          <p14:tracePt t="129734" x="2844800" y="3536950"/>
          <p14:tracePt t="129752" x="2819400" y="3536950"/>
          <p14:tracePt t="129771" x="2794000" y="3536950"/>
          <p14:tracePt t="129811" x="2755900" y="3543300"/>
          <p14:tracePt t="129846" x="2736850" y="3575050"/>
          <p14:tracePt t="129862" x="2730500" y="3594100"/>
          <p14:tracePt t="129879" x="2730500" y="3619500"/>
          <p14:tracePt t="129896" x="2730500" y="3644900"/>
          <p14:tracePt t="129908" x="2730500" y="3663950"/>
          <p14:tracePt t="129939" x="2749550" y="3721100"/>
          <p14:tracePt t="129957" x="2787650" y="3746500"/>
          <p14:tracePt t="129974" x="2851150" y="3765550"/>
          <p14:tracePt t="130005" x="3048000" y="3784600"/>
          <p14:tracePt t="130031" x="3238500" y="3778250"/>
          <p14:tracePt t="130063" x="3365500" y="3740150"/>
          <p14:tracePt t="130096" x="3390900" y="3708400"/>
          <p14:tracePt t="130129" x="3390900" y="3670300"/>
          <p14:tracePt t="130129" x="3390900" y="3663950"/>
          <p14:tracePt t="130146" x="3384550" y="3651250"/>
          <p14:tracePt t="130171" x="3333750" y="3606800"/>
          <p14:tracePt t="130203" x="3155950" y="3536950"/>
          <p14:tracePt t="130219" x="3048000" y="3517900"/>
          <p14:tracePt t="130237" x="2984500" y="3505200"/>
          <p14:tracePt t="130254" x="2952750" y="3505200"/>
          <p14:tracePt t="130266" x="2940050" y="3505200"/>
          <p14:tracePt t="130299" x="2927350" y="3511550"/>
          <p14:tracePt t="130332" x="2914650" y="3562350"/>
          <p14:tracePt t="130344" x="2914650" y="3575050"/>
          <p14:tracePt t="130380" x="2914650" y="3670300"/>
          <p14:tracePt t="130389" x="2921000" y="3689350"/>
          <p14:tracePt t="130427" x="3105150" y="3759200"/>
          <p14:tracePt t="130452" x="3213100" y="3765550"/>
          <p14:tracePt t="130472" x="3270250" y="3765550"/>
          <p14:tracePt t="130504" x="3314700" y="3752850"/>
          <p14:tracePt t="130516" x="3321050" y="3727450"/>
          <p14:tracePt t="130531" x="3327400" y="3702050"/>
          <p14:tracePt t="130563" x="3346450" y="3644900"/>
          <p14:tracePt t="130596" x="3352800" y="3606800"/>
          <p14:tracePt t="130612" x="3352800" y="3594100"/>
          <p14:tracePt t="130645" x="3308350" y="3575050"/>
          <p14:tracePt t="130657" x="3289300" y="3568700"/>
          <p14:tracePt t="130675" x="3251200" y="3568700"/>
          <p14:tracePt t="130692" x="3219450" y="3568700"/>
          <p14:tracePt t="130708" x="3206750" y="3568700"/>
          <p14:tracePt t="130734" x="3187700" y="3568700"/>
          <p14:tracePt t="130755" x="3168650" y="3606800"/>
          <p14:tracePt t="130763" x="3168650" y="3613150"/>
          <p14:tracePt t="130780" x="3168650" y="3625850"/>
          <p14:tracePt t="130814" x="3168650" y="3657600"/>
          <p14:tracePt t="130846" x="3175000" y="3670300"/>
          <p14:tracePt t="130879" x="3200400" y="3670300"/>
          <p14:tracePt t="130911" x="3225800" y="3670300"/>
          <p14:tracePt t="130936" x="3244850" y="3663950"/>
          <p14:tracePt t="130938" x="3251200" y="3657600"/>
          <p14:tracePt t="130956" x="3263900" y="3657600"/>
          <p14:tracePt t="130988" x="3263900" y="3651250"/>
          <p14:tracePt t="131831" x="3263900" y="3644900"/>
          <p14:tracePt t="131844" x="3263900" y="3632200"/>
          <p14:tracePt t="131879" x="3263900" y="3613150"/>
          <p14:tracePt t="131911" x="3244850" y="3594100"/>
          <p14:tracePt t="131944" x="3200400" y="3581400"/>
          <p14:tracePt t="131952" x="3181350" y="3575050"/>
          <p14:tracePt t="131984" x="3149600" y="3562350"/>
          <p14:tracePt t="131985" x="3143250" y="3562350"/>
          <p14:tracePt t="132018" x="3124200" y="3562350"/>
          <p14:tracePt t="132049" x="3117850" y="3562350"/>
          <p14:tracePt t="132077" x="3105150" y="3568700"/>
          <p14:tracePt t="132094" x="3105150" y="3581400"/>
          <p14:tracePt t="132128" x="3098800" y="3606800"/>
          <p14:tracePt t="132161" x="3124200" y="3651250"/>
          <p14:tracePt t="132173" x="3143250" y="3663950"/>
          <p14:tracePt t="132205" x="3244850" y="3689350"/>
          <p14:tracePt t="132236" x="3308350" y="3689350"/>
          <p14:tracePt t="132252" x="3321050" y="3689350"/>
          <p14:tracePt t="132269" x="3327400" y="3689350"/>
          <p14:tracePt t="132285" x="3333750" y="3689350"/>
          <p14:tracePt t="132313" x="3346450" y="3670300"/>
          <p14:tracePt t="132329" x="3346450" y="3657600"/>
          <p14:tracePt t="132362" x="3346450" y="3638550"/>
          <p14:tracePt t="132380" x="3340100" y="3625850"/>
          <p14:tracePt t="132390" x="3333750" y="3619500"/>
          <p14:tracePt t="132408" x="3321050" y="3613150"/>
          <p14:tracePt t="132440" x="3289300" y="3600450"/>
          <p14:tracePt t="132469" x="3251200" y="3600450"/>
          <p14:tracePt t="132502" x="3206750" y="3600450"/>
          <p14:tracePt t="132534" x="3168650" y="3606800"/>
          <p14:tracePt t="132561" x="3162300" y="3613150"/>
          <p14:tracePt t="132595" x="3155950" y="3613150"/>
          <p14:tracePt t="132670" x="3155950" y="3619500"/>
          <p14:tracePt t="132702" x="3162300" y="3632200"/>
          <p14:tracePt t="132734" x="3213100" y="3644900"/>
          <p14:tracePt t="132750" x="3225800" y="3644900"/>
          <p14:tracePt t="132771" x="3238500" y="3644900"/>
          <p14:tracePt t="132816" x="3244850" y="3644900"/>
          <p14:tracePt t="132833" x="3251200" y="3644900"/>
          <p14:tracePt t="133390" x="0" y="0"/>
        </p14:tracePtLst>
        <p14:tracePtLst>
          <p14:tracePt t="136343" x="2006600" y="3498850"/>
          <p14:tracePt t="136471" x="2000250" y="3524250"/>
          <p14:tracePt t="136501" x="1974850" y="3594100"/>
          <p14:tracePt t="136536" x="1943100" y="3663950"/>
          <p14:tracePt t="136537" x="1936750" y="3683000"/>
          <p14:tracePt t="136576" x="1924050" y="3721100"/>
          <p14:tracePt t="136626" x="1924050" y="3733800"/>
          <p14:tracePt t="136925" x="1924050" y="3714750"/>
          <p14:tracePt t="136943" x="1924050" y="3689350"/>
          <p14:tracePt t="136960" x="1943100" y="3644900"/>
          <p14:tracePt t="136967" x="1943100" y="3632200"/>
          <p14:tracePt t="136999" x="1962150" y="3562350"/>
          <p14:tracePt t="137033" x="1981200" y="3524250"/>
          <p14:tracePt t="137455" x="0" y="0"/>
        </p14:tracePtLst>
        <p14:tracePtLst>
          <p14:tracePt t="138015" x="908050" y="5143500"/>
          <p14:tracePt t="138050" x="895350" y="5175250"/>
          <p14:tracePt t="138076" x="889000" y="5200650"/>
          <p14:tracePt t="138093" x="882650" y="5238750"/>
          <p14:tracePt t="138126" x="863600" y="5327650"/>
          <p14:tracePt t="138159" x="850900" y="5416550"/>
          <p14:tracePt t="138176" x="850900" y="5461000"/>
          <p14:tracePt t="138188" x="850900" y="5499100"/>
          <p14:tracePt t="138206" x="863600" y="5524500"/>
          <p14:tracePt t="138236" x="882650" y="5530850"/>
          <p14:tracePt t="138254" x="889000" y="5530850"/>
          <p14:tracePt t="138283" x="933450" y="5530850"/>
          <p14:tracePt t="138310" x="984250" y="5492750"/>
          <p14:tracePt t="138345" x="1016000" y="5403850"/>
          <p14:tracePt t="138378" x="1022350" y="5372100"/>
          <p14:tracePt t="138390" x="1022350" y="5365750"/>
          <p14:tracePt t="138425" x="1022350" y="5340350"/>
          <p14:tracePt t="138654" x="0" y="0"/>
        </p14:tracePtLst>
        <p14:tracePtLst>
          <p14:tracePt t="139346" x="2171700" y="3517900"/>
          <p14:tracePt t="139392" x="2165350" y="3517900"/>
          <p14:tracePt t="139436" x="2152650" y="3568700"/>
          <p14:tracePt t="139453" x="2152650" y="3587750"/>
          <p14:tracePt t="139484" x="2165350" y="3651250"/>
          <p14:tracePt t="139501" x="2171700" y="3657600"/>
          <p14:tracePt t="139532" x="2178050" y="3663950"/>
          <p14:tracePt t="139549" x="2184400" y="3663950"/>
          <p14:tracePt t="139566" x="2190750" y="3663950"/>
          <p14:tracePt t="139578" x="2203450" y="3663950"/>
          <p14:tracePt t="139595" x="2203450" y="3657600"/>
          <p14:tracePt t="139628" x="2209800" y="3625850"/>
          <p14:tracePt t="139660" x="2209800" y="3613150"/>
          <p14:tracePt t="139706" x="0" y="0"/>
        </p14:tracePtLst>
        <p14:tracePtLst>
          <p14:tracePt t="140172" x="2654300" y="3517900"/>
          <p14:tracePt t="140205" x="2635250" y="3530600"/>
          <p14:tracePt t="140236" x="2584450" y="3619500"/>
          <p14:tracePt t="140254" x="2565400" y="3651250"/>
          <p14:tracePt t="140284" x="2546350" y="3689350"/>
          <p14:tracePt t="140303" x="2540000" y="3695700"/>
          <p14:tracePt t="140343" x="2540000" y="3702050"/>
          <p14:tracePt t="140474" x="0" y="0"/>
        </p14:tracePtLst>
        <p14:tracePtLst>
          <p14:tracePt t="140876" x="3041650" y="3556000"/>
          <p14:tracePt t="140909" x="3035300" y="3556000"/>
          <p14:tracePt t="140926" x="3028950" y="3575050"/>
          <p14:tracePt t="140938" x="3022600" y="3600450"/>
          <p14:tracePt t="140955" x="3022600" y="3625850"/>
          <p14:tracePt t="140984" x="3041650" y="3670300"/>
          <p14:tracePt t="141003" x="3098800" y="3676650"/>
          <p14:tracePt t="141020" x="3130550" y="3683000"/>
          <p14:tracePt t="141051" x="3181350" y="3683000"/>
          <p14:tracePt t="141068" x="3194050" y="3676650"/>
          <p14:tracePt t="141076" x="3200400" y="3670300"/>
          <p14:tracePt t="141093" x="3213100" y="3663950"/>
          <p14:tracePt t="141125" x="3219450" y="3644900"/>
          <p14:tracePt t="141279" x="0" y="0"/>
        </p14:tracePtLst>
        <p14:tracePtLst>
          <p14:tracePt t="143846" x="3149600" y="3600450"/>
          <p14:tracePt t="143939" x="3213100" y="3600450"/>
          <p14:tracePt t="143973" x="3524250" y="3644900"/>
          <p14:tracePt t="144007" x="3752850" y="3676650"/>
          <p14:tracePt t="144015" x="3778250" y="3676650"/>
          <p14:tracePt t="144047" x="3797300" y="3676650"/>
          <p14:tracePt t="144330" x="0" y="0"/>
        </p14:tracePtLst>
        <p14:tracePtLst>
          <p14:tracePt t="148377" x="679450" y="2806700"/>
          <p14:tracePt t="148468" x="654050" y="2838450"/>
          <p14:tracePt t="148506" x="641350" y="2946400"/>
          <p14:tracePt t="148529" x="641350" y="2997200"/>
          <p14:tracePt t="148530" x="647700" y="3009900"/>
          <p14:tracePt t="148549" x="660400" y="3022600"/>
          <p14:tracePt t="148581" x="698500" y="3028950"/>
          <p14:tracePt t="148599" x="730250" y="3016250"/>
          <p14:tracePt t="148624" x="781050" y="2978150"/>
          <p14:tracePt t="148656" x="812800" y="2927350"/>
          <p14:tracePt t="148690" x="825500" y="2895600"/>
          <p14:tracePt t="148920" x="0" y="0"/>
        </p14:tracePtLst>
        <p14:tracePtLst>
          <p14:tracePt t="149862" x="4356100" y="3930650"/>
          <p14:tracePt t="149894" x="4356100" y="3937000"/>
          <p14:tracePt t="149923" x="4413250" y="3937000"/>
          <p14:tracePt t="149939" x="4476750" y="3937000"/>
          <p14:tracePt t="149972" x="4660900" y="3937000"/>
          <p14:tracePt t="150006" x="4762500" y="3937000"/>
          <p14:tracePt t="150034" x="4768850" y="3937000"/>
          <p14:tracePt t="150191" x="4730750" y="3937000"/>
          <p14:tracePt t="150203" x="4654550" y="3937000"/>
          <p14:tracePt t="150222" x="4572000" y="3937000"/>
          <p14:tracePt t="150239" x="4521200" y="3937000"/>
          <p14:tracePt t="150251" x="4502150" y="3937000"/>
          <p14:tracePt t="150268" x="4489450" y="3937000"/>
          <p14:tracePt t="150516" x="4495800" y="3943350"/>
          <p14:tracePt t="150533" x="4508500" y="3943350"/>
          <p14:tracePt t="150563" x="4540250" y="3956050"/>
          <p14:tracePt t="150595" x="4552950" y="3956050"/>
          <p14:tracePt t="150629" x="4559300" y="3956050"/>
          <p14:tracePt t="150750" x="4546600" y="3956050"/>
          <p14:tracePt t="150779" x="4540250" y="3956050"/>
          <p14:tracePt t="150921" x="4546600" y="3956050"/>
          <p14:tracePt t="151080" x="4521200" y="3956050"/>
          <p14:tracePt t="151097" x="4508500" y="3956050"/>
          <p14:tracePt t="151113" x="4502150" y="3956050"/>
          <p14:tracePt t="151255" x="4514850" y="3956050"/>
          <p14:tracePt t="151266" x="4578350" y="3956050"/>
          <p14:tracePt t="151283" x="4654550" y="3956050"/>
          <p14:tracePt t="151301" x="4692650" y="3956050"/>
          <p14:tracePt t="151327" x="4699000" y="3956050"/>
          <p14:tracePt t="151500" x="4679950" y="3956050"/>
          <p14:tracePt t="151532" x="4610100" y="3956050"/>
          <p14:tracePt t="151563" x="4597400" y="3956050"/>
          <p14:tracePt t="151966" x="4648200" y="3956050"/>
          <p14:tracePt t="151999" x="4768850" y="3956050"/>
          <p14:tracePt t="152032" x="4819650" y="3956050"/>
          <p14:tracePt t="152517" x="0" y="0"/>
        </p14:tracePtLst>
        <p14:tracePtLst>
          <p14:tracePt t="152827" x="4572000" y="3765550"/>
          <p14:tracePt t="152861" x="4559300" y="3765550"/>
          <p14:tracePt t="152894" x="4546600" y="3784600"/>
          <p14:tracePt t="152906" x="4540250" y="3816350"/>
          <p14:tracePt t="152923" x="4540250" y="3854450"/>
          <p14:tracePt t="152941" x="4540250" y="3905250"/>
          <p14:tracePt t="152972" x="4565650" y="3994150"/>
          <p14:tracePt t="153005" x="4622800" y="4032250"/>
          <p14:tracePt t="153016" x="4629150" y="4032250"/>
          <p14:tracePt t="153047" x="4705350" y="4025900"/>
          <p14:tracePt t="153079" x="4737100" y="3956050"/>
          <p14:tracePt t="153097" x="4749800" y="3905250"/>
          <p14:tracePt t="153115" x="4756150" y="3879850"/>
          <p14:tracePt t="153145" x="4756150" y="3867150"/>
          <p14:tracePt t="153344" x="0" y="0"/>
        </p14:tracePtLst>
        <p14:tracePtLst>
          <p14:tracePt t="153989" x="5435600" y="3689350"/>
          <p14:tracePt t="154021" x="5403850" y="3740150"/>
          <p14:tracePt t="154053" x="5391150" y="3816350"/>
          <p14:tracePt t="154076" x="5384800" y="3886200"/>
          <p14:tracePt t="154095" x="5384800" y="3937000"/>
          <p14:tracePt t="154127" x="5384800" y="3987800"/>
          <p14:tracePt t="154154" x="5391150" y="4025900"/>
          <p14:tracePt t="154188" x="5397500" y="4032250"/>
          <p14:tracePt t="154220" x="5410200" y="4032250"/>
          <p14:tracePt t="154254" x="5429250" y="4032250"/>
          <p14:tracePt t="154266" x="5454650" y="4025900"/>
          <p14:tracePt t="154284" x="5467350" y="4013200"/>
          <p14:tracePt t="154302" x="5480050" y="3981450"/>
          <p14:tracePt t="154321" x="5492750" y="3949700"/>
          <p14:tracePt t="154328" x="5499100" y="3930650"/>
          <p14:tracePt t="154348" x="5524500" y="3867150"/>
          <p14:tracePt t="154359" x="5524500" y="3848100"/>
          <p14:tracePt t="154395" x="5543550" y="3778250"/>
          <p14:tracePt t="154422" x="5543550" y="3746500"/>
          <p14:tracePt t="154456" x="5543550" y="3721100"/>
          <p14:tracePt t="154469" x="5543550" y="3702050"/>
          <p14:tracePt t="154565" x="5537200" y="3702050"/>
          <p14:tracePt t="154583" x="5518150" y="3714750"/>
          <p14:tracePt t="154600" x="5492750" y="3778250"/>
          <p14:tracePt t="154624" x="5467350" y="3860800"/>
          <p14:tracePt t="154644" x="5461000" y="3905250"/>
          <p14:tracePt t="154671" x="5461000" y="3924300"/>
          <p14:tracePt t="155046" x="0" y="0"/>
        </p14:tracePtLst>
        <p14:tracePtLst>
          <p14:tracePt t="156185" x="996950" y="4260850"/>
          <p14:tracePt t="156252" x="990600" y="4324350"/>
          <p14:tracePt t="156285" x="990600" y="4368800"/>
          <p14:tracePt t="156316" x="996950" y="4394200"/>
          <p14:tracePt t="156364" x="1003300" y="4400550"/>
          <p14:tracePt t="156394" x="1066800" y="4400550"/>
          <p14:tracePt t="156421" x="1136650" y="4381500"/>
          <p14:tracePt t="156453" x="1168400" y="4362450"/>
          <p14:tracePt t="156501" x="1168400" y="4356100"/>
          <p14:tracePt t="156812" x="0" y="0"/>
        </p14:tracePtLst>
        <p14:tracePtLst>
          <p14:tracePt t="157395" x="1511300" y="4178300"/>
          <p14:tracePt t="157441" x="1504950" y="4203700"/>
          <p14:tracePt t="157454" x="1504950" y="4222750"/>
          <p14:tracePt t="157487" x="1511300" y="4337050"/>
          <p14:tracePt t="157520" x="1543050" y="4457700"/>
          <p14:tracePt t="157521" x="1555750" y="4476750"/>
          <p14:tracePt t="157529" x="1568450" y="4483100"/>
          <p14:tracePt t="157548" x="1587500" y="4502150"/>
          <p14:tracePt t="157594" x="1600200" y="4508500"/>
          <p14:tracePt t="157629" x="1619250" y="4508500"/>
          <p14:tracePt t="157673" x="1651000" y="4489450"/>
          <p14:tracePt t="157702" x="1657350" y="4445000"/>
          <p14:tracePt t="157735" x="1663700" y="4387850"/>
          <p14:tracePt t="157752" x="1663700" y="4375150"/>
          <p14:tracePt t="157785" x="1663700" y="4343400"/>
          <p14:tracePt t="157816" x="1663700" y="4337050"/>
          <p14:tracePt t="157848" x="1663700" y="4330700"/>
          <p14:tracePt t="157865" x="1663700" y="4324350"/>
          <p14:tracePt t="157875" x="1657350" y="4318000"/>
          <p14:tracePt t="158018" x="1657350" y="4400550"/>
          <p14:tracePt t="158048" x="1657350" y="4451350"/>
          <p14:tracePt t="158049" x="1657350" y="4464050"/>
          <p14:tracePt t="158067" x="1657350" y="4489450"/>
          <p14:tracePt t="158206" x="1663700" y="4445000"/>
          <p14:tracePt t="158237" x="1670050" y="4368800"/>
          <p14:tracePt t="158253" x="1670050" y="4349750"/>
          <p14:tracePt t="158286" x="1670050" y="4330700"/>
          <p14:tracePt t="158485" x="1670050" y="4387850"/>
          <p14:tracePt t="158519" x="1657350" y="4406900"/>
          <p14:tracePt t="158553" x="1657350" y="4419600"/>
          <p14:tracePt t="158676" x="1663700" y="4387850"/>
          <p14:tracePt t="158703" x="1670050" y="4368800"/>
          <p14:tracePt t="158735" x="1670050" y="4362450"/>
          <p14:tracePt t="158802" x="1676400" y="4387850"/>
          <p14:tracePt t="158834" x="1676400" y="4394200"/>
          <p14:tracePt t="158936" x="1689100" y="4387850"/>
          <p14:tracePt t="158952" x="1689100" y="4368800"/>
          <p14:tracePt t="158986" x="1695450" y="4318000"/>
          <p14:tracePt t="159095" x="1701800" y="4330700"/>
          <p14:tracePt t="159113" x="1701800" y="4349750"/>
          <p14:tracePt t="159125" x="1701800" y="4368800"/>
          <p14:tracePt t="159144" x="1701800" y="4381500"/>
          <p14:tracePt t="159408" x="0" y="0"/>
        </p14:tracePtLst>
        <p14:tracePtLst>
          <p14:tracePt t="159767" x="2222500" y="4203700"/>
          <p14:tracePt t="159814" x="2228850" y="4286250"/>
          <p14:tracePt t="159845" x="2266950" y="4445000"/>
          <p14:tracePt t="159862" x="2286000" y="4489450"/>
          <p14:tracePt t="159892" x="2292350" y="4502150"/>
          <p14:tracePt t="159939" x="2330450" y="4483100"/>
          <p14:tracePt t="159971" x="2400300" y="4381500"/>
          <p14:tracePt t="160002" x="2413000" y="4330700"/>
          <p14:tracePt t="160034" x="2413000" y="4318000"/>
          <p14:tracePt t="160487" x="0" y="0"/>
        </p14:tracePtLst>
        <p14:tracePtLst>
          <p14:tracePt t="162396" x="4527550" y="3663950"/>
          <p14:tracePt t="162455" x="4527550" y="3689350"/>
          <p14:tracePt t="162486" x="4527550" y="3810000"/>
          <p14:tracePt t="162518" x="4527550" y="3924300"/>
          <p14:tracePt t="162552" x="4521200" y="3956050"/>
          <p14:tracePt t="162720" x="0" y="0"/>
        </p14:tracePtLst>
        <p14:tracePtLst>
          <p14:tracePt t="163483" x="1619250" y="4203700"/>
          <p14:tracePt t="163520" x="1619250" y="4222750"/>
          <p14:tracePt t="163551" x="1619250" y="4318000"/>
          <p14:tracePt t="163585" x="1619250" y="4394200"/>
          <p14:tracePt t="163585" x="1619250" y="4400550"/>
          <p14:tracePt t="163612" x="1619250" y="4438650"/>
          <p14:tracePt t="163630" x="1619250" y="4451350"/>
          <p14:tracePt t="163800" x="1619250" y="4413250"/>
          <p14:tracePt t="163833" x="1689100" y="4292600"/>
          <p14:tracePt t="163858" x="1701800" y="4235450"/>
          <p14:tracePt t="163895" x="1714500" y="4203700"/>
          <p14:tracePt t="163988" x="1695450" y="4324350"/>
          <p14:tracePt t="164018" x="1670050" y="4381500"/>
          <p14:tracePt t="164170" x="1676400" y="4375150"/>
          <p14:tracePt t="164296" x="0" y="0"/>
        </p14:tracePtLst>
        <p14:tracePtLst>
          <p14:tracePt t="165068" x="4591050" y="3714750"/>
          <p14:tracePt t="165092" x="4559300" y="3778250"/>
          <p14:tracePt t="165189" x="4559300" y="3949700"/>
          <p14:tracePt t="165498" x="0" y="0"/>
        </p14:tracePtLst>
        <p14:tracePtLst>
          <p14:tracePt t="166268" x="2184400" y="4146550"/>
          <p14:tracePt t="166311" x="2165350" y="4191000"/>
          <p14:tracePt t="166350" x="2165350" y="4267200"/>
          <p14:tracePt t="166382" x="2165350" y="4349750"/>
          <p14:tracePt t="166390" x="2165350" y="4362450"/>
          <p14:tracePt t="166423" x="2165350" y="4400550"/>
          <p14:tracePt t="166515" x="2178050" y="4381500"/>
          <p14:tracePt t="166532" x="2209800" y="4349750"/>
          <p14:tracePt t="166566" x="2241550" y="4279900"/>
          <p14:tracePt t="166582" x="2247900" y="4241800"/>
          <p14:tracePt t="166600" x="2254250" y="4229100"/>
          <p14:tracePt t="166737" x="2235200" y="4400550"/>
          <p14:tracePt t="166750" x="2235200" y="4432300"/>
          <p14:tracePt t="166783" x="2235200" y="4502150"/>
          <p14:tracePt t="166816" x="2235200" y="4514850"/>
          <p14:tracePt t="166891" x="2235200" y="4502150"/>
          <p14:tracePt t="166923" x="2254250" y="4387850"/>
          <p14:tracePt t="166939" x="2254250" y="4337050"/>
          <p14:tracePt t="166952" x="2260600" y="4311650"/>
          <p14:tracePt t="166984" x="2260600" y="4292600"/>
          <p14:tracePt t="167017" x="2260600" y="4286250"/>
          <p14:tracePt t="167099" x="2260600" y="4368800"/>
          <p14:tracePt t="167110" x="2260600" y="4387850"/>
          <p14:tracePt t="167143" x="2260600" y="4406900"/>
          <p14:tracePt t="167221" x="2260600" y="4387850"/>
          <p14:tracePt t="167239" x="2273300" y="4343400"/>
          <p14:tracePt t="167250" x="2286000" y="4292600"/>
          <p14:tracePt t="167268" x="2286000" y="4267200"/>
          <p14:tracePt t="167300" x="2286000" y="4260850"/>
          <p14:tracePt t="167394" x="2286000" y="4324350"/>
          <p14:tracePt t="167424" x="2286000" y="4343400"/>
          <p14:tracePt t="168501" x="2273300" y="4311650"/>
          <p14:tracePt t="168533" x="2311400" y="4279900"/>
          <p14:tracePt t="168565" x="2311400" y="4254500"/>
          <p14:tracePt t="168581" x="2317750" y="4241800"/>
          <p14:tracePt t="168601" x="2317750" y="4229100"/>
          <p14:tracePt t="168626" x="2317750" y="4222750"/>
          <p14:tracePt t="168861" x="2305050" y="4273550"/>
          <p14:tracePt t="168891" x="2292350" y="4362450"/>
          <p14:tracePt t="168911" x="2279650" y="4413250"/>
          <p14:tracePt t="168936" x="2273300" y="4432300"/>
          <p14:tracePt t="168968" x="2273300" y="4438650"/>
          <p14:tracePt t="169113" x="2286000" y="4375150"/>
          <p14:tracePt t="169145" x="2305050" y="4292600"/>
          <p14:tracePt t="169157" x="2311400" y="4267200"/>
          <p14:tracePt t="169189" x="2324100" y="4197350"/>
          <p14:tracePt t="169208" x="2330450" y="4191000"/>
          <p14:tracePt t="169219" x="2330450" y="4184650"/>
          <p14:tracePt t="169348" x="2317750" y="4305300"/>
          <p14:tracePt t="169384" x="2305050" y="4362450"/>
          <p14:tracePt t="169392" x="2305050" y="4368800"/>
          <p14:tracePt t="169408" x="2305050" y="4375150"/>
          <p14:tracePt t="169514" x="2311400" y="4324350"/>
          <p14:tracePt t="169545" x="2317750" y="4267200"/>
          <p14:tracePt t="169545" x="2324100" y="4248150"/>
          <p14:tracePt t="169561" x="2330450" y="4222750"/>
          <p14:tracePt t="169599" x="2330450" y="4216400"/>
          <p14:tracePt t="169686" x="2324100" y="4298950"/>
          <p14:tracePt t="169705" x="2311400" y="4368800"/>
          <p14:tracePt t="169724" x="2305050" y="4406900"/>
          <p14:tracePt t="169749" x="2298700" y="4425950"/>
          <p14:tracePt t="169859" x="2298700" y="4400550"/>
          <p14:tracePt t="169888" x="2298700" y="4343400"/>
          <p14:tracePt t="169921" x="2311400" y="4267200"/>
          <p14:tracePt t="170030" x="2298700" y="4368800"/>
          <p14:tracePt t="170066" x="2273300" y="4438650"/>
          <p14:tracePt t="170410" x="0" y="0"/>
        </p14:tracePtLst>
        <p14:tracePtLst>
          <p14:tracePt t="173178" x="7219950" y="2247900"/>
          <p14:tracePt t="173202" x="7194550" y="2247900"/>
          <p14:tracePt t="173236" x="7118350" y="2317750"/>
          <p14:tracePt t="173253" x="7086600" y="2381250"/>
          <p14:tracePt t="173282" x="7023100" y="2520950"/>
          <p14:tracePt t="173314" x="7004050" y="2647950"/>
          <p14:tracePt t="173347" x="6991350" y="2781300"/>
          <p14:tracePt t="173382" x="7016750" y="2889250"/>
          <p14:tracePt t="173390" x="7035800" y="2908300"/>
          <p14:tracePt t="173406" x="7061200" y="2927350"/>
          <p14:tracePt t="173438" x="7143750" y="2965450"/>
          <p14:tracePt t="173470" x="7239000" y="2965450"/>
          <p14:tracePt t="173504" x="7353300" y="2876550"/>
          <p14:tracePt t="173531" x="7435850" y="2736850"/>
          <p14:tracePt t="173565" x="7480300" y="2603500"/>
          <p14:tracePt t="173597" x="7480300" y="2559050"/>
          <p14:tracePt t="173610" x="7473950" y="2527300"/>
          <p14:tracePt t="173627" x="7429500" y="2495550"/>
          <p14:tracePt t="173663" x="7245350" y="2438400"/>
          <p14:tracePt t="173686" x="7150100" y="2432050"/>
          <p14:tracePt t="173721" x="7010400" y="2520950"/>
          <p14:tracePt t="173739" x="6934200" y="2628900"/>
          <p14:tracePt t="173750" x="6889750" y="2705100"/>
          <p14:tracePt t="173783" x="6762750" y="2990850"/>
          <p14:tracePt t="173816" x="6750050" y="3155950"/>
          <p14:tracePt t="173832" x="6800850" y="3213100"/>
          <p14:tracePt t="173845" x="6889750" y="3263900"/>
          <p14:tracePt t="173880" x="7162800" y="3327400"/>
          <p14:tracePt t="173914" x="7467600" y="3251200"/>
          <p14:tracePt t="173953" x="7607300" y="3079750"/>
          <p14:tracePt t="173987" x="7639050" y="2895600"/>
          <p14:tracePt t="174019" x="7639050" y="2794000"/>
          <p14:tracePt t="174031" x="7632700" y="2768600"/>
          <p14:tracePt t="174064" x="7607300" y="2730500"/>
          <p14:tracePt t="174452" x="7581900" y="2724150"/>
          <p14:tracePt t="174487" x="7473950" y="2705100"/>
          <p14:tracePt t="174503" x="7366000" y="2692400"/>
          <p14:tracePt t="174516" x="7283450" y="2667000"/>
          <p14:tracePt t="174549" x="7219950" y="2660650"/>
          <p14:tracePt t="174581" x="7200900" y="2660650"/>
          <p14:tracePt t="174597" x="7188200" y="2660650"/>
          <p14:tracePt t="174630" x="7162800" y="2736850"/>
          <p14:tracePt t="174643" x="7162800" y="2819400"/>
          <p14:tracePt t="174660" x="7162800" y="2908300"/>
          <p14:tracePt t="174678" x="7188200" y="3009900"/>
          <p14:tracePt t="174704" x="7302500" y="3143250"/>
          <p14:tracePt t="174737" x="7550150" y="3257550"/>
          <p14:tracePt t="174738" x="7600950" y="3263900"/>
          <p14:tracePt t="174755" x="7689850" y="3276600"/>
          <p14:tracePt t="174781" x="7791450" y="3257550"/>
          <p14:tracePt t="174814" x="7899400" y="3105150"/>
          <p14:tracePt t="174847" x="7937500" y="2908300"/>
          <p14:tracePt t="174880" x="7924800" y="2762250"/>
          <p14:tracePt t="174915" x="7886700" y="2692400"/>
          <p14:tracePt t="174924" x="7880350" y="2692400"/>
          <p14:tracePt t="174955" x="7874000" y="2692400"/>
          <p14:tracePt t="175035" x="7867650" y="2692400"/>
          <p14:tracePt t="175358" x="0" y="0"/>
        </p14:tracePtLst>
        <p14:tracePtLst>
          <p14:tracePt t="178311" x="6965950" y="2482850"/>
          <p14:tracePt t="178347" x="6940550" y="2501900"/>
          <p14:tracePt t="178379" x="6883400" y="2647950"/>
          <p14:tracePt t="178392" x="6870700" y="2705100"/>
          <p14:tracePt t="178423" x="6851650" y="2959100"/>
          <p14:tracePt t="178454" x="6870700" y="3219450"/>
          <p14:tracePt t="178472" x="6902450" y="3327400"/>
          <p14:tracePt t="178504" x="6991350" y="3543300"/>
          <p14:tracePt t="178505" x="7004050" y="3600450"/>
          <p14:tracePt t="178516" x="7023100" y="3638550"/>
          <p14:tracePt t="178533" x="7048500" y="3721100"/>
          <p14:tracePt t="178563" x="7105650" y="3841750"/>
          <p14:tracePt t="178595" x="7137400" y="3892550"/>
          <p14:tracePt t="178628" x="7200900" y="3917950"/>
          <p14:tracePt t="178663" x="7442200" y="3949700"/>
          <p14:tracePt t="178686" x="7893050" y="3949700"/>
          <p14:tracePt t="178704" x="8204200" y="3943350"/>
          <p14:tracePt t="178723" x="8528050" y="3886200"/>
          <p14:tracePt t="178753" x="8813800" y="3803650"/>
          <p14:tracePt t="178781" x="8947150" y="3733800"/>
          <p14:tracePt t="178813" x="9017000" y="3638550"/>
          <p14:tracePt t="178845" x="9048750" y="3505200"/>
          <p14:tracePt t="178879" x="9042400" y="3346450"/>
          <p14:tracePt t="178913" x="8997950" y="3168650"/>
          <p14:tracePt t="178913" x="8985250" y="3117850"/>
          <p14:tracePt t="178921" x="8959850" y="3073400"/>
          <p14:tracePt t="178938" x="8915400" y="2997200"/>
          <p14:tracePt t="178969" x="8845550" y="2908300"/>
          <p14:tracePt t="178969" x="8826500" y="2876550"/>
          <p14:tracePt t="178986" x="8775700" y="2838450"/>
          <p14:tracePt t="179004" x="8731250" y="2800350"/>
          <p14:tracePt t="179031" x="8623300" y="2730500"/>
          <p14:tracePt t="179062" x="8401050" y="2635250"/>
          <p14:tracePt t="179079" x="8261350" y="2597150"/>
          <p14:tracePt t="179098" x="8013700" y="2552700"/>
          <p14:tracePt t="179124" x="7766050" y="2520950"/>
          <p14:tracePt t="179155" x="7562850" y="2527300"/>
          <p14:tracePt t="179188" x="7391400" y="2559050"/>
          <p14:tracePt t="179219" x="7245350" y="2590800"/>
          <p14:tracePt t="179252" x="7131050" y="2654300"/>
          <p14:tracePt t="179285" x="7035800" y="2717800"/>
          <p14:tracePt t="179312" x="6972300" y="2819400"/>
          <p14:tracePt t="179328" x="6927850" y="2908300"/>
          <p14:tracePt t="179346" x="6889750" y="3048000"/>
          <p14:tracePt t="179378" x="6889750" y="3168650"/>
          <p14:tracePt t="179412" x="6908800" y="3295650"/>
          <p14:tracePt t="179423" x="6921500" y="3327400"/>
          <p14:tracePt t="179456" x="7035800" y="3492500"/>
          <p14:tracePt t="179488" x="7239000" y="3625850"/>
          <p14:tracePt t="179505" x="7499350" y="3727450"/>
          <p14:tracePt t="179530" x="7842250" y="3797300"/>
          <p14:tracePt t="179562" x="8502650" y="3835400"/>
          <p14:tracePt t="179595" x="8921750" y="3746500"/>
          <p14:tracePt t="179629" x="9086850" y="3581400"/>
          <p14:tracePt t="179662" x="9124950" y="3371850"/>
          <p14:tracePt t="179672" x="9124950" y="3308350"/>
          <p14:tracePt t="179706" x="9074150" y="3041650"/>
          <p14:tracePt t="179738" x="8985250" y="2914650"/>
          <p14:tracePt t="179757" x="8921750" y="2851150"/>
          <p14:tracePt t="179765" x="8883650" y="2819400"/>
          <p14:tracePt t="179783" x="8782050" y="2774950"/>
          <p14:tracePt t="179813" x="8483600" y="2673350"/>
          <p14:tracePt t="179846" x="8159750" y="2609850"/>
          <p14:tracePt t="179878" x="7912100" y="2603500"/>
          <p14:tracePt t="179910" x="7727950" y="2609850"/>
          <p14:tracePt t="179941" x="7626350" y="2647950"/>
          <p14:tracePt t="179972" x="7537450" y="2730500"/>
          <p14:tracePt t="179989" x="7505700" y="2762250"/>
          <p14:tracePt t="180014" x="7480300" y="2819400"/>
          <p14:tracePt t="180047" x="7467600" y="2870200"/>
          <p14:tracePt t="180078" x="7461250" y="2927350"/>
          <p14:tracePt t="180095" x="7461250" y="2959100"/>
          <p14:tracePt t="180130" x="7473950" y="3022600"/>
          <p14:tracePt t="180163" x="7505700" y="3048000"/>
          <p14:tracePt t="180188" x="7575550" y="3098800"/>
          <p14:tracePt t="180207" x="7639050" y="3130550"/>
          <p14:tracePt t="180240" x="7861300" y="3206750"/>
          <p14:tracePt t="180241" x="7924800" y="3225800"/>
          <p14:tracePt t="180266" x="8096250" y="3238500"/>
          <p14:tracePt t="180282" x="8197850" y="3238500"/>
          <p14:tracePt t="180299" x="8261350" y="3238500"/>
          <p14:tracePt t="180316" x="8324850" y="3225800"/>
          <p14:tracePt t="180326" x="8350250" y="3213100"/>
          <p14:tracePt t="180359" x="8426450" y="3143250"/>
          <p14:tracePt t="180376" x="8458200" y="3079750"/>
          <p14:tracePt t="180396" x="8483600" y="3016250"/>
          <p14:tracePt t="180422" x="8489950" y="2971800"/>
          <p14:tracePt t="180455" x="8489950" y="2933700"/>
          <p14:tracePt t="180485" x="8464550" y="2895600"/>
          <p14:tracePt t="180518" x="8362950" y="2832100"/>
          <p14:tracePt t="180533" x="8274050" y="2806700"/>
          <p14:tracePt t="180562" x="8102600" y="2743200"/>
          <p14:tracePt t="180596" x="7943850" y="2705100"/>
          <p14:tracePt t="180629" x="7791450" y="2679700"/>
          <p14:tracePt t="180642" x="7753350" y="2679700"/>
          <p14:tracePt t="180658" x="7689850" y="2679700"/>
          <p14:tracePt t="180690" x="7562850" y="2692400"/>
          <p14:tracePt t="180722" x="7461250" y="2730500"/>
          <p14:tracePt t="180753" x="7416800" y="2781300"/>
          <p14:tracePt t="180754" x="7397750" y="2794000"/>
          <p14:tracePt t="180770" x="7372350" y="2832100"/>
          <p14:tracePt t="180780" x="7359650" y="2857500"/>
          <p14:tracePt t="180813" x="7334250" y="2952750"/>
          <p14:tracePt t="180829" x="7334250" y="3003550"/>
          <p14:tracePt t="180847" x="7334250" y="3067050"/>
          <p14:tracePt t="180878" x="7346950" y="3206750"/>
          <p14:tracePt t="180912" x="7416800" y="3321050"/>
          <p14:tracePt t="180920" x="7448550" y="3340100"/>
          <p14:tracePt t="180945" x="7620000" y="3416300"/>
          <p14:tracePt t="180985" x="7924800" y="3454400"/>
          <p14:tracePt t="181003" x="8020050" y="3454400"/>
          <p14:tracePt t="181021" x="8102600" y="3435350"/>
          <p14:tracePt t="181046" x="8166100" y="3378200"/>
          <p14:tracePt t="181079" x="8255000" y="3200400"/>
          <p14:tracePt t="181095" x="8261350" y="3124200"/>
          <p14:tracePt t="181127" x="8261350" y="2990850"/>
          <p14:tracePt t="181161" x="8134350" y="2844800"/>
          <p14:tracePt t="181173" x="8077200" y="2806700"/>
          <p14:tracePt t="181205" x="7791450" y="2692400"/>
          <p14:tracePt t="181238" x="7454900" y="2622550"/>
          <p14:tracePt t="181255" x="7302500" y="2603500"/>
          <p14:tracePt t="181265" x="7219950" y="2603500"/>
          <p14:tracePt t="181283" x="7150100" y="2603500"/>
          <p14:tracePt t="181295" x="7124700" y="2616200"/>
          <p14:tracePt t="181327" x="7035800" y="2692400"/>
          <p14:tracePt t="181362" x="6927850" y="2927350"/>
          <p14:tracePt t="181379" x="6896100" y="3028950"/>
          <p14:tracePt t="181411" x="6877050" y="3187700"/>
          <p14:tracePt t="181445" x="6902450" y="3333750"/>
          <p14:tracePt t="181453" x="6927850" y="3371850"/>
          <p14:tracePt t="181485" x="7105650" y="3562350"/>
          <p14:tracePt t="181518" x="7416800" y="3708400"/>
          <p14:tracePt t="181551" x="7797800" y="3778250"/>
          <p14:tracePt t="181578" x="8153400" y="3740150"/>
          <p14:tracePt t="181595" x="8274050" y="3689350"/>
          <p14:tracePt t="181628" x="8420100" y="3524250"/>
          <p14:tracePt t="181661" x="8458200" y="3359150"/>
          <p14:tracePt t="181673" x="8458200" y="3314700"/>
          <p14:tracePt t="181691" x="8458200" y="3181350"/>
          <p14:tracePt t="181709" x="8451850" y="3130550"/>
          <p14:tracePt t="181735" x="8420100" y="3060700"/>
          <p14:tracePt t="181755" x="8394700" y="3035300"/>
          <p14:tracePt t="181781" x="8394700" y="3028950"/>
          <p14:tracePt t="181813" x="8375650" y="3016250"/>
          <p14:tracePt t="181845" x="8324850" y="2984500"/>
          <p14:tracePt t="181878" x="8197850" y="2908300"/>
          <p14:tracePt t="181911" x="7950200" y="2806700"/>
          <p14:tracePt t="181923" x="7785100" y="2774950"/>
          <p14:tracePt t="181940" x="7645400" y="2743200"/>
          <p14:tracePt t="181973" x="7480300" y="2724150"/>
          <p14:tracePt t="181990" x="7404100" y="2730500"/>
          <p14:tracePt t="182021" x="7232650" y="2857500"/>
          <p14:tracePt t="182050" x="7080250" y="3041650"/>
          <p14:tracePt t="182076" x="7035800" y="3149600"/>
          <p14:tracePt t="182094" x="7023100" y="3232150"/>
          <p14:tracePt t="182127" x="7042150" y="3359150"/>
          <p14:tracePt t="182159" x="7200900" y="3486150"/>
          <p14:tracePt t="182175" x="7321550" y="3543300"/>
          <p14:tracePt t="182194" x="7486650" y="3587750"/>
          <p14:tracePt t="182234" x="7747000" y="3575050"/>
          <p14:tracePt t="182251" x="7861300" y="3536950"/>
          <p14:tracePt t="182284" x="8115300" y="3340100"/>
          <p14:tracePt t="182311" x="8210550" y="3168650"/>
          <p14:tracePt t="182344" x="8235950" y="3022600"/>
          <p14:tracePt t="182361" x="8235950" y="2971800"/>
          <p14:tracePt t="182394" x="8159750" y="2857500"/>
          <p14:tracePt t="182428" x="7867650" y="2755900"/>
          <p14:tracePt t="182439" x="7785100" y="2736850"/>
          <p14:tracePt t="182456" x="7632700" y="2717800"/>
          <p14:tracePt t="182488" x="7454900" y="2736850"/>
          <p14:tracePt t="182489" x="7429500" y="2743200"/>
          <p14:tracePt t="182500" x="7404100" y="2755900"/>
          <p14:tracePt t="182534" x="7321550" y="2882900"/>
          <p14:tracePt t="182551" x="7289800" y="2984500"/>
          <p14:tracePt t="182579" x="7251700" y="3206750"/>
          <p14:tracePt t="182596" x="7251700" y="3327400"/>
          <p14:tracePt t="182612" x="7289800" y="3435350"/>
          <p14:tracePt t="182645" x="7493000" y="3644900"/>
          <p14:tracePt t="182678" x="7886700" y="3778250"/>
          <p14:tracePt t="182686" x="7994650" y="3784600"/>
          <p14:tracePt t="182717" x="8343900" y="3752850"/>
          <p14:tracePt t="182750" x="8489950" y="3613150"/>
          <p14:tracePt t="182787" x="8521700" y="3371850"/>
          <p14:tracePt t="182814" x="8451850" y="3181350"/>
          <p14:tracePt t="182829" x="8382000" y="3054350"/>
          <p14:tracePt t="182861" x="8140700" y="2851150"/>
          <p14:tracePt t="182894" x="7867650" y="2762250"/>
          <p14:tracePt t="182924" x="7683500" y="2762250"/>
          <p14:tracePt t="182940" x="7600950" y="2787650"/>
          <p14:tracePt t="182969" x="7454900" y="2895600"/>
          <p14:tracePt t="182988" x="7416800" y="2946400"/>
          <p14:tracePt t="183004" x="7391400" y="3003550"/>
          <p14:tracePt t="183029" x="7353300" y="3105150"/>
          <p14:tracePt t="183061" x="7346950" y="3257550"/>
          <p14:tracePt t="183093" x="7385050" y="3365500"/>
          <p14:tracePt t="183125" x="7550150" y="3441700"/>
          <p14:tracePt t="183157" x="7835900" y="3448050"/>
          <p14:tracePt t="183187" x="8115300" y="3365500"/>
          <p14:tracePt t="183218" x="8242300" y="3244850"/>
          <p14:tracePt t="183250" x="8261350" y="3111500"/>
          <p14:tracePt t="183283" x="8204200" y="2933700"/>
          <p14:tracePt t="183300" x="8128000" y="2870200"/>
          <p14:tracePt t="183310" x="8083550" y="2825750"/>
          <p14:tracePt t="183343" x="7886700" y="2749550"/>
          <p14:tracePt t="183378" x="7658100" y="2755900"/>
          <p14:tracePt t="183411" x="7467600" y="2870200"/>
          <p14:tracePt t="183445" x="7340600" y="3041650"/>
          <p14:tracePt t="183467" x="7296150" y="3149600"/>
          <p14:tracePt t="183486" x="7296150" y="3225800"/>
          <p14:tracePt t="183505" x="7296150" y="3289300"/>
          <p14:tracePt t="183531" x="7404100" y="3416300"/>
          <p14:tracePt t="183563" x="7626350" y="3467100"/>
          <p14:tracePt t="183594" x="7848600" y="3460750"/>
          <p14:tracePt t="183627" x="7956550" y="3359150"/>
          <p14:tracePt t="183661" x="7975600" y="3225800"/>
          <p14:tracePt t="183686" x="7969250" y="3105150"/>
          <p14:tracePt t="183720" x="7867650" y="2971800"/>
          <p14:tracePt t="183738" x="7734300" y="2895600"/>
          <p14:tracePt t="183756" x="7632700" y="2851150"/>
          <p14:tracePt t="183781" x="7499350" y="2844800"/>
          <p14:tracePt t="183811" x="7353300" y="2882900"/>
          <p14:tracePt t="183844" x="7270750" y="3079750"/>
          <p14:tracePt t="183877" x="7264400" y="3219450"/>
          <p14:tracePt t="183912" x="7385050" y="3352800"/>
          <p14:tracePt t="183923" x="7543800" y="3409950"/>
          <p14:tracePt t="183955" x="8070850" y="3479800"/>
          <p14:tracePt t="183984" x="8388350" y="3467100"/>
          <p14:tracePt t="184018" x="8553450" y="3327400"/>
          <p14:tracePt t="184037" x="8566150" y="3251200"/>
          <p14:tracePt t="184062" x="8553450" y="3149600"/>
          <p14:tracePt t="184094" x="8439150" y="3054350"/>
          <p14:tracePt t="184110" x="8293100" y="2990850"/>
          <p14:tracePt t="184143" x="7950200" y="2921000"/>
          <p14:tracePt t="184160" x="7804150" y="2914650"/>
          <p14:tracePt t="184194" x="7588250" y="2997200"/>
          <p14:tracePt t="184227" x="7518400" y="3136900"/>
          <p14:tracePt t="184234" x="7512050" y="3168650"/>
          <p14:tracePt t="184249" x="7512050" y="3206750"/>
          <p14:tracePt t="184268" x="7524750" y="3270250"/>
          <p14:tracePt t="184301" x="7658100" y="3390900"/>
          <p14:tracePt t="184316" x="7823200" y="3473450"/>
          <p14:tracePt t="184345" x="8223250" y="3524250"/>
          <p14:tracePt t="184378" x="8432800" y="3498850"/>
          <p14:tracePt t="184411" x="8477250" y="3384550"/>
          <p14:tracePt t="184443" x="8458200" y="3206750"/>
          <p14:tracePt t="184476" x="8324850" y="3048000"/>
          <p14:tracePt t="184499" x="8159750" y="2940050"/>
          <p14:tracePt t="184521" x="8039100" y="2908300"/>
          <p14:tracePt t="184532" x="7937500" y="2882900"/>
          <p14:tracePt t="184547" x="7842250" y="2882900"/>
          <p14:tracePt t="184577" x="7689850" y="2914650"/>
          <p14:tracePt t="184594" x="7645400" y="2952750"/>
          <p14:tracePt t="184628" x="7556500" y="3067050"/>
          <p14:tracePt t="184644" x="7512050" y="3117850"/>
          <p14:tracePt t="184661" x="7493000" y="3162300"/>
          <p14:tracePt t="184687" x="7486650" y="3232150"/>
          <p14:tracePt t="184706" x="7486650" y="3333750"/>
          <p14:tracePt t="184738" x="7600950" y="3441700"/>
          <p14:tracePt t="184754" x="7689850" y="3467100"/>
          <p14:tracePt t="184772" x="7810500" y="3479800"/>
          <p14:tracePt t="184796" x="7994650" y="3460750"/>
          <p14:tracePt t="184830" x="8147050" y="3365500"/>
          <p14:tracePt t="184861" x="8172450" y="3213100"/>
          <p14:tracePt t="184893" x="8134350" y="3035300"/>
          <p14:tracePt t="184926" x="7994650" y="2889250"/>
          <p14:tracePt t="184957" x="7747000" y="2787650"/>
          <p14:tracePt t="184989" x="7550150" y="2768600"/>
          <p14:tracePt t="185005" x="7480300" y="2787650"/>
          <p14:tracePt t="185035" x="7378700" y="2895600"/>
          <p14:tracePt t="185047" x="7359650" y="2940050"/>
          <p14:tracePt t="185076" x="7321550" y="3111500"/>
          <p14:tracePt t="185197" x="8204200" y="3429000"/>
          <p14:tracePt t="185205" x="8242300" y="3409950"/>
          <p14:tracePt t="185236" x="8312150" y="3270250"/>
          <p14:tracePt t="185254" x="8312150" y="3213100"/>
          <p14:tracePt t="185286" x="8280400" y="3086100"/>
          <p14:tracePt t="185310" x="8191500" y="2990850"/>
          <p14:tracePt t="185344" x="7893050" y="2870200"/>
          <p14:tracePt t="185376" x="7651750" y="2838450"/>
          <p14:tracePt t="185393" x="7588250" y="2844800"/>
          <p14:tracePt t="185426" x="7556500" y="2901950"/>
          <p14:tracePt t="185458" x="7543800" y="2959100"/>
          <p14:tracePt t="185469" x="7543800" y="2978150"/>
          <p14:tracePt t="185502" x="7543800" y="3086100"/>
          <p14:tracePt t="185534" x="7594600" y="3327400"/>
          <p14:tracePt t="185560" x="7702550" y="3467100"/>
          <p14:tracePt t="185577" x="7778750" y="3524250"/>
          <p14:tracePt t="185594" x="7861300" y="3543300"/>
          <p14:tracePt t="185627" x="8001000" y="3505200"/>
          <p14:tracePt t="185660" x="8077200" y="3397250"/>
          <p14:tracePt t="185676" x="8089900" y="3352800"/>
          <p14:tracePt t="185694" x="8089900" y="3321050"/>
          <p14:tracePt t="185719" x="8077200" y="3276600"/>
          <p14:tracePt t="185737" x="8077200" y="3270250"/>
          <p14:tracePt t="186034" x="0" y="0"/>
        </p14:tracePtLst>
        <p14:tracePtLst>
          <p14:tracePt t="190904" x="7213600" y="2197100"/>
          <p14:tracePt t="190956" x="7251700" y="2203450"/>
          <p14:tracePt t="190973" x="7340600" y="2216150"/>
          <p14:tracePt t="190992" x="7435850" y="2222500"/>
          <p14:tracePt t="191017" x="7588250" y="2222500"/>
          <p14:tracePt t="191019" x="7632700" y="2222500"/>
          <p14:tracePt t="191050" x="7747000" y="2222500"/>
          <p14:tracePt t="191068" x="7778750" y="2222500"/>
          <p14:tracePt t="191079" x="7785100" y="2222500"/>
          <p14:tracePt t="191098" x="7791450" y="2222500"/>
          <p14:tracePt t="191286" x="7759700" y="2222500"/>
          <p14:tracePt t="191303" x="7696200" y="2222500"/>
          <p14:tracePt t="191327" x="7588250" y="2222500"/>
          <p14:tracePt t="191359" x="7524750" y="2222500"/>
          <p14:tracePt t="191392" x="7518400" y="2222500"/>
          <p14:tracePt t="191473" x="7543800" y="2222500"/>
          <p14:tracePt t="191490" x="7594600" y="2222500"/>
          <p14:tracePt t="191515" x="7677150" y="2222500"/>
          <p14:tracePt t="191534" x="7747000" y="2222500"/>
          <p14:tracePt t="191550" x="7785100" y="2222500"/>
          <p14:tracePt t="191582" x="7810500" y="2222500"/>
          <p14:tracePt t="191862" x="0" y="0"/>
        </p14:tracePtLst>
        <p14:tracePtLst>
          <p14:tracePt t="192610" x="7213600" y="2235200"/>
          <p14:tracePt t="192690" x="7219950" y="2235200"/>
          <p14:tracePt t="192723" x="7277100" y="2235200"/>
          <p14:tracePt t="192755" x="7404100" y="2235200"/>
          <p14:tracePt t="192787" x="7607300" y="2235200"/>
          <p14:tracePt t="192795" x="7651750" y="2235200"/>
          <p14:tracePt t="192833" x="7747000" y="2235200"/>
          <p14:tracePt t="193502" x="0" y="0"/>
        </p14:tracePtLst>
        <p14:tracePtLst>
          <p14:tracePt t="194751" x="6642100" y="2324100"/>
          <p14:tracePt t="194864" x="6629400" y="2355850"/>
          <p14:tracePt t="194876" x="6610350" y="2374900"/>
          <p14:tracePt t="194912" x="6591300" y="2406650"/>
          <p14:tracePt t="194939" x="6591300" y="2413000"/>
          <p14:tracePt t="195079" x="6616700" y="2381250"/>
          <p14:tracePt t="195192" x="6654800" y="2343150"/>
          <p14:tracePt t="195266" x="6667500" y="2374900"/>
          <p14:tracePt t="195284" x="6667500" y="2413000"/>
          <p14:tracePt t="195302" x="6667500" y="2463800"/>
          <p14:tracePt t="195313" x="6667500" y="2482850"/>
          <p14:tracePt t="195331" x="6667500" y="2508250"/>
          <p14:tracePt t="195472" x="6680200" y="2501900"/>
          <p14:tracePt t="195473" x="6686550" y="2489200"/>
          <p14:tracePt t="195485" x="6692900" y="2482850"/>
          <p14:tracePt t="195517" x="6711950" y="2451100"/>
          <p14:tracePt t="195547" x="6711950" y="2438400"/>
          <p14:tracePt t="195563" x="6711950" y="2432050"/>
          <p14:tracePt t="195596" x="6724650" y="2419350"/>
          <p14:tracePt t="195624" x="6724650" y="2400300"/>
          <p14:tracePt t="195657" x="6731000" y="2381250"/>
          <p14:tracePt t="195768" x="6731000" y="2387600"/>
          <p14:tracePt t="195797" x="6699250" y="2476500"/>
          <p14:tracePt t="195816" x="6686550" y="2514600"/>
          <p14:tracePt t="195847" x="6680200" y="2520950"/>
          <p14:tracePt t="195954" x="6699250" y="2457450"/>
          <p14:tracePt t="195986" x="6743700" y="2343150"/>
          <p14:tracePt t="196018" x="6762750" y="2298700"/>
          <p14:tracePt t="196035" x="6762750" y="2292350"/>
          <p14:tracePt t="196141" x="6737350" y="2374900"/>
          <p14:tracePt t="196173" x="6711950" y="2438400"/>
          <p14:tracePt t="196206" x="6705600" y="2451100"/>
          <p14:tracePt t="196316" x="6705600" y="2444750"/>
          <p14:tracePt t="196331" x="6705600" y="2425700"/>
          <p14:tracePt t="196348" x="6705600" y="2393950"/>
          <p14:tracePt t="196374" x="6705600" y="2374900"/>
          <p14:tracePt t="196391" x="6705600" y="2368550"/>
          <p14:tracePt t="196472" x="6692900" y="2406650"/>
          <p14:tracePt t="196503" x="6673850" y="2457450"/>
          <p14:tracePt t="196521" x="6673850" y="2463800"/>
          <p14:tracePt t="196641" x="6680200" y="2419350"/>
          <p14:tracePt t="196641" x="6686550" y="2400300"/>
          <p14:tracePt t="196673" x="6692900" y="2374900"/>
          <p14:tracePt t="196754" x="6692900" y="2393950"/>
          <p14:tracePt t="196772" x="6680200" y="2438400"/>
          <p14:tracePt t="196797" x="6673850" y="2451100"/>
          <p14:tracePt t="196936" x="6680200" y="2413000"/>
          <p14:tracePt t="196937" x="6680200" y="2400300"/>
          <p14:tracePt t="196954" x="6680200" y="2393950"/>
          <p14:tracePt t="197078" x="6680200" y="2425700"/>
          <p14:tracePt t="197096" x="6673850" y="2451100"/>
          <p14:tracePt t="197123" x="6673850" y="2463800"/>
          <p14:tracePt t="197207" x="6673850" y="2457450"/>
          <p14:tracePt t="197239" x="6680200" y="2400300"/>
          <p14:tracePt t="197251" x="6686550" y="2381250"/>
          <p14:tracePt t="197283" x="6686550" y="2374900"/>
          <p14:tracePt t="197377" x="6680200" y="2451100"/>
          <p14:tracePt t="197406" x="6673850" y="2482850"/>
          <p14:tracePt t="197441" x="6673850" y="2489200"/>
          <p14:tracePt t="197549" x="6686550" y="2438400"/>
          <p14:tracePt t="197566" x="6699250" y="2400300"/>
          <p14:tracePt t="197584" x="6711950" y="2381250"/>
          <p14:tracePt t="197672" x="6686550" y="2438400"/>
          <p14:tracePt t="197673" x="6680200" y="2457450"/>
          <p14:tracePt t="197690" x="6661150" y="2501900"/>
          <p14:tracePt t="197722" x="6661150" y="2514600"/>
          <p14:tracePt t="197802" x="6667500" y="2489200"/>
          <p14:tracePt t="197827" x="6692900" y="2438400"/>
          <p14:tracePt t="197862" x="6699250" y="2393950"/>
          <p14:tracePt t="197971" x="6686550" y="2438400"/>
          <p14:tracePt t="198002" x="6680200" y="2470150"/>
          <p14:tracePt t="198127" x="6680200" y="2438400"/>
          <p14:tracePt t="198144" x="6686550" y="2425700"/>
          <p14:tracePt t="198172" x="6692900" y="2400300"/>
          <p14:tracePt t="198502" x="0" y="0"/>
        </p14:tracePtLst>
        <p14:tracePtLst>
          <p14:tracePt t="199021" x="6946900" y="2292350"/>
          <p14:tracePt t="199033" x="6940550" y="2298700"/>
          <p14:tracePt t="199064" x="6896100" y="2349500"/>
          <p14:tracePt t="199083" x="6877050" y="2406650"/>
          <p14:tracePt t="199094" x="6870700" y="2432050"/>
          <p14:tracePt t="199115" x="6864350" y="2495550"/>
          <p14:tracePt t="199126" x="6864350" y="2501900"/>
          <p14:tracePt t="199157" x="6864350" y="2527300"/>
          <p14:tracePt t="199189" x="6864350" y="2533650"/>
          <p14:tracePt t="199222" x="6896100" y="2540000"/>
          <p14:tracePt t="199255" x="6972300" y="2533650"/>
          <p14:tracePt t="199289" x="7073900" y="2470150"/>
          <p14:tracePt t="199289" x="7080250" y="2451100"/>
          <p14:tracePt t="199329" x="7099300" y="2355850"/>
          <p14:tracePt t="199347" x="7099300" y="2336800"/>
          <p14:tracePt t="199364" x="7099300" y="2330450"/>
          <p14:tracePt t="199389" x="7099300" y="2311400"/>
          <p14:tracePt t="200004" x="0" y="0"/>
        </p14:tracePtLst>
        <p14:tracePtLst>
          <p14:tracePt t="200531" x="6788150" y="2692400"/>
          <p14:tracePt t="200597" x="6788150" y="2686050"/>
          <p14:tracePt t="200628" x="6826250" y="2679700"/>
          <p14:tracePt t="200655" x="6915150" y="2673350"/>
          <p14:tracePt t="200688" x="7124700" y="2673350"/>
          <p14:tracePt t="200722" x="7556500" y="2673350"/>
          <p14:tracePt t="200756" x="7950200" y="2673350"/>
          <p14:tracePt t="200767" x="8032750" y="2673350"/>
          <p14:tracePt t="200799" x="8305800" y="2673350"/>
          <p14:tracePt t="200830" x="8426450" y="2673350"/>
          <p14:tracePt t="200862" x="8451850" y="2673350"/>
          <p14:tracePt t="200879" x="8458200" y="2673350"/>
          <p14:tracePt t="200891" x="8464550" y="2673350"/>
          <p14:tracePt t="200923" x="8477250" y="2667000"/>
          <p14:tracePt t="200955" x="8483600" y="2660650"/>
          <p14:tracePt t="201253" x="8477250" y="2660650"/>
          <p14:tracePt t="201284" x="8445500" y="2660650"/>
          <p14:tracePt t="201302" x="8426450" y="2660650"/>
          <p14:tracePt t="201327" x="8401050" y="2667000"/>
          <p14:tracePt t="201361" x="8369300" y="2667000"/>
          <p14:tracePt t="201395" x="8318500" y="2667000"/>
          <p14:tracePt t="201422" x="8242300" y="2667000"/>
          <p14:tracePt t="201454" x="8026400" y="2667000"/>
          <p14:tracePt t="201488" x="7740650" y="2667000"/>
          <p14:tracePt t="201504" x="7594600" y="2667000"/>
          <p14:tracePt t="201538" x="7219950" y="2667000"/>
          <p14:tracePt t="201546" x="7150100" y="2667000"/>
          <p14:tracePt t="201579" x="6851650" y="2667000"/>
          <p14:tracePt t="201596" x="6737350" y="2667000"/>
          <p14:tracePt t="201614" x="6667500" y="2667000"/>
          <p14:tracePt t="201632" x="6648450" y="2667000"/>
          <p14:tracePt t="201654" x="6642100" y="2667000"/>
          <p14:tracePt t="201846" x="6661150" y="2667000"/>
          <p14:tracePt t="201862" x="6756400" y="2667000"/>
          <p14:tracePt t="201880" x="6946900" y="2667000"/>
          <p14:tracePt t="201905" x="7467600" y="2667000"/>
          <p14:tracePt t="201938" x="7785100" y="2667000"/>
          <p14:tracePt t="201954" x="7848600" y="2667000"/>
          <p14:tracePt t="201987" x="7956550" y="2667000"/>
          <p14:tracePt t="202004" x="8032750" y="2667000"/>
          <p14:tracePt t="202022" x="8115300" y="2667000"/>
          <p14:tracePt t="202047" x="8216900" y="2667000"/>
          <p14:tracePt t="202078" x="8305800" y="2667000"/>
          <p14:tracePt t="202096" x="8337550" y="2667000"/>
          <p14:tracePt t="202115" x="8388350" y="2667000"/>
          <p14:tracePt t="202139" x="8451850" y="2667000"/>
          <p14:tracePt t="202171" x="8528050" y="2667000"/>
          <p14:tracePt t="202204" x="8559800" y="2667000"/>
          <p14:tracePt t="202220" x="8578850" y="2667000"/>
          <p14:tracePt t="202254" x="8610600" y="2667000"/>
          <p14:tracePt t="202270" x="8629650" y="2667000"/>
          <p14:tracePt t="202283" x="8642350" y="2667000"/>
          <p14:tracePt t="203066" x="0" y="0"/>
        </p14:tracePtLst>
        <p14:tracePtLst>
          <p14:tracePt t="204658" x="6648450" y="2336800"/>
          <p14:tracePt t="204704" x="6635750" y="2362200"/>
          <p14:tracePt t="204738" x="6629400" y="2425700"/>
          <p14:tracePt t="204770" x="6629400" y="2432050"/>
          <p14:tracePt t="204939" x="6673850" y="2400300"/>
          <p14:tracePt t="205096" x="6680200" y="2406650"/>
          <p14:tracePt t="205192" x="6686550" y="2444750"/>
          <p14:tracePt t="205192" x="0" y="0"/>
        </p14:tracePtLst>
        <p14:tracePtLst>
          <p14:tracePt t="205437" x="6940550" y="2305050"/>
          <p14:tracePt t="205519" x="6946900" y="2349500"/>
          <p14:tracePt t="205553" x="6946900" y="2476500"/>
          <p14:tracePt t="205579" x="6946900" y="2495550"/>
          <p14:tracePt t="205597" x="6946900" y="2501900"/>
          <p14:tracePt t="205656" x="6946900" y="2508250"/>
          <p14:tracePt t="205688" x="6972300" y="2463800"/>
          <p14:tracePt t="205706" x="6997700" y="2413000"/>
          <p14:tracePt t="205739" x="6997700" y="2381250"/>
          <p14:tracePt t="205750" x="6997700" y="2374900"/>
          <p14:tracePt t="205861" x="6997700" y="2387600"/>
          <p14:tracePt t="205892" x="6997700" y="2432050"/>
          <p14:tracePt t="206032" x="7004050" y="2406650"/>
          <p14:tracePt t="206062" x="7010400" y="2393950"/>
          <p14:tracePt t="206174" x="7010400" y="2406650"/>
          <p14:tracePt t="206315" x="7010400" y="2374900"/>
          <p14:tracePt t="206436" x="6997700" y="2387600"/>
          <p14:tracePt t="206467" x="6997700" y="2400300"/>
          <p14:tracePt t="206534" x="0" y="0"/>
        </p14:tracePtLst>
        <p14:tracePtLst>
          <p14:tracePt t="207393" x="2533650" y="4171950"/>
          <p14:tracePt t="207410" x="2514600" y="4197350"/>
          <p14:tracePt t="207422" x="2501900" y="4210050"/>
          <p14:tracePt t="207455" x="2438400" y="4337050"/>
          <p14:tracePt t="207487" x="2413000" y="4400550"/>
          <p14:tracePt t="207503" x="2413000" y="4406900"/>
          <p14:tracePt t="207536" x="2413000" y="4413250"/>
          <p14:tracePt t="207598" x="2413000" y="4400550"/>
          <p14:tracePt t="207628" x="2419350" y="4311650"/>
          <p14:tracePt t="207660" x="2419350" y="4267200"/>
          <p14:tracePt t="207672" x="2419350" y="4260850"/>
          <p14:tracePt t="207748" x="2400300" y="4292600"/>
          <p14:tracePt t="207764" x="2368550" y="4337050"/>
          <p14:tracePt t="207796" x="2305050" y="4406900"/>
          <p14:tracePt t="207827" x="2273300" y="4425950"/>
          <p14:tracePt t="207893" x="2273300" y="4419600"/>
          <p14:tracePt t="207925" x="2305050" y="4305300"/>
          <p14:tracePt t="207938" x="2317750" y="4279900"/>
          <p14:tracePt t="207955" x="2330450" y="4260850"/>
          <p14:tracePt t="208068" x="2273300" y="4432300"/>
          <p14:tracePt t="208078" x="2254250" y="4464050"/>
          <p14:tracePt t="208098" x="2235200" y="4502150"/>
          <p14:tracePt t="208129" x="2235200" y="4508500"/>
          <p14:tracePt t="208173" x="2247900" y="4476750"/>
          <p14:tracePt t="208189" x="2273300" y="4400550"/>
          <p14:tracePt t="208205" x="2298700" y="4305300"/>
          <p14:tracePt t="208236" x="2324100" y="4203700"/>
          <p14:tracePt t="208252" x="2324100" y="4191000"/>
          <p14:tracePt t="208329" x="2324100" y="4229100"/>
          <p14:tracePt t="208329" x="2317750" y="4248150"/>
          <p14:tracePt t="208361" x="2305050" y="4286250"/>
          <p14:tracePt t="208380" x="2305050" y="4298950"/>
          <p14:tracePt t="208397" x="2292350" y="4318000"/>
          <p14:tracePt t="208420" x="2286000" y="4324350"/>
          <p14:tracePt t="208517" x="2286000" y="4286250"/>
          <p14:tracePt t="208548" x="2286000" y="4273550"/>
          <p14:tracePt t="208628" x="2279650" y="4330700"/>
          <p14:tracePt t="208660" x="2260600" y="4400550"/>
          <p14:tracePt t="208691" x="2260600" y="4406900"/>
          <p14:tracePt t="208754" x="2266950" y="4375150"/>
          <p14:tracePt t="208786" x="2317750" y="4248150"/>
          <p14:tracePt t="208798" x="2330450" y="4235450"/>
          <p14:tracePt t="208829" x="2330450" y="4203700"/>
          <p14:tracePt t="208860" x="2330450" y="4197350"/>
          <p14:tracePt t="208892" x="2324100" y="4254500"/>
          <p14:tracePt t="208920" x="2279650" y="4343400"/>
          <p14:tracePt t="208941" x="2266950" y="4387850"/>
          <p14:tracePt t="208952" x="2260600" y="4394200"/>
          <p14:tracePt t="209034" x="2279650" y="4324350"/>
          <p14:tracePt t="209051" x="2298700" y="4279900"/>
          <p14:tracePt t="209070" x="2305050" y="4267200"/>
          <p14:tracePt t="209094" x="2305050" y="4254500"/>
          <p14:tracePt t="209189" x="2305050" y="4260850"/>
          <p14:tracePt t="209267" x="0" y="0"/>
        </p14:tracePtLst>
        <p14:tracePtLst>
          <p14:tracePt t="210364" x="2476500" y="4191000"/>
          <p14:tracePt t="210423" x="2425700" y="4286250"/>
          <p14:tracePt t="210452" x="2336800" y="4425950"/>
          <p14:tracePt t="210469" x="2311400" y="4464050"/>
          <p14:tracePt t="210501" x="2305050" y="4483100"/>
          <p14:tracePt t="210583" x="2305050" y="4464050"/>
          <p14:tracePt t="210600" x="2311400" y="4406900"/>
          <p14:tracePt t="210624" x="2330450" y="4298950"/>
          <p14:tracePt t="210625" x="2343150" y="4273550"/>
          <p14:tracePt t="210645" x="2362200" y="4235450"/>
          <p14:tracePt t="210675" x="2374900" y="4203700"/>
          <p14:tracePt t="210783" x="2298700" y="4362450"/>
          <p14:tracePt t="210815" x="2216150" y="4540250"/>
          <p14:tracePt t="210847" x="2197100" y="4552950"/>
          <p14:tracePt t="210927" x="2228850" y="4476750"/>
          <p14:tracePt t="210939" x="2241550" y="4394200"/>
          <p14:tracePt t="210956" x="2266950" y="4318000"/>
          <p14:tracePt t="210985" x="2292350" y="4235450"/>
          <p14:tracePt t="211080" x="2266950" y="4349750"/>
          <p14:tracePt t="211098" x="2241550" y="4438650"/>
          <p14:tracePt t="211119" x="2235200" y="4445000"/>
          <p14:tracePt t="211206" x="2235200" y="4432300"/>
          <p14:tracePt t="211235" x="2254250" y="4387850"/>
          <p14:tracePt t="211251" x="2260600" y="4381500"/>
          <p14:tracePt t="212677" x="0" y="0"/>
        </p14:tracePtLst>
        <p14:tracePtLst>
          <p14:tracePt t="213547" x="6781800" y="2209800"/>
          <p14:tracePt t="213581" x="6756400" y="2241550"/>
          <p14:tracePt t="213599" x="6743700" y="2254250"/>
          <p14:tracePt t="213624" x="6724650" y="2305050"/>
          <p14:tracePt t="213642" x="6711950" y="2368550"/>
          <p14:tracePt t="213661" x="6711950" y="2393950"/>
          <p14:tracePt t="213679" x="6711950" y="2419350"/>
          <p14:tracePt t="213686" x="6711950" y="2438400"/>
          <p14:tracePt t="213718" x="6711950" y="2476500"/>
          <p14:tracePt t="213751" x="6775450" y="2514600"/>
          <p14:tracePt t="213783" x="6889750" y="2533650"/>
          <p14:tracePt t="213817" x="7092950" y="2520950"/>
          <p14:tracePt t="213817" x="7137400" y="2514600"/>
          <p14:tracePt t="213829" x="7181850" y="2501900"/>
          <p14:tracePt t="213862" x="7258050" y="2457450"/>
          <p14:tracePt t="213892" x="7277100" y="2432050"/>
          <p14:tracePt t="213911" x="7277100" y="2419350"/>
          <p14:tracePt t="213935" x="7277100" y="2387600"/>
          <p14:tracePt t="213967" x="7245350" y="2336800"/>
          <p14:tracePt t="213984" x="7219950" y="2311400"/>
          <p14:tracePt t="214016" x="7150100" y="2292350"/>
          <p14:tracePt t="214017" x="7124700" y="2286000"/>
          <p14:tracePt t="214033" x="7086600" y="2286000"/>
          <p14:tracePt t="214067" x="7016750" y="2286000"/>
          <p14:tracePt t="214101" x="6946900" y="2298700"/>
          <p14:tracePt t="214126" x="6896100" y="2324100"/>
          <p14:tracePt t="214158" x="6858000" y="2374900"/>
          <p14:tracePt t="214176" x="6851650" y="2387600"/>
          <p14:tracePt t="214193" x="6845300" y="2419350"/>
          <p14:tracePt t="214232" x="6845300" y="2438400"/>
          <p14:tracePt t="214249" x="6845300" y="2451100"/>
          <p14:tracePt t="214283" x="6845300" y="2470150"/>
          <p14:tracePt t="214299" x="6858000" y="2476500"/>
          <p14:tracePt t="214333" x="6934200" y="2501900"/>
          <p14:tracePt t="214342" x="6946900" y="2501900"/>
          <p14:tracePt t="214381" x="7092950" y="2501900"/>
          <p14:tracePt t="214405" x="7181850" y="2482850"/>
          <p14:tracePt t="214439" x="7245350" y="2438400"/>
          <p14:tracePt t="214466" x="7258050" y="2413000"/>
          <p14:tracePt t="214498" x="7258050" y="2400300"/>
          <p14:tracePt t="214529" x="7251700" y="2355850"/>
          <p14:tracePt t="214561" x="7213600" y="2305050"/>
          <p14:tracePt t="214562" x="7200900" y="2292350"/>
          <p14:tracePt t="214594" x="7150100" y="2260600"/>
          <p14:tracePt t="214627" x="7099300" y="2260600"/>
          <p14:tracePt t="214659" x="7004050" y="2266950"/>
          <p14:tracePt t="214690" x="6908800" y="2311400"/>
          <p14:tracePt t="214707" x="6883400" y="2336800"/>
          <p14:tracePt t="214733" x="6851650" y="2362200"/>
          <p14:tracePt t="214750" x="6845300" y="2374900"/>
          <p14:tracePt t="214767" x="6838950" y="2400300"/>
          <p14:tracePt t="214800" x="6832600" y="2444750"/>
          <p14:tracePt t="214834" x="6832600" y="2495550"/>
          <p14:tracePt t="214894" x="6858000" y="2508250"/>
          <p14:tracePt t="214906" x="6896100" y="2508250"/>
          <p14:tracePt t="214927" x="6946900" y="2508250"/>
          <p14:tracePt t="214952" x="7029450" y="2501900"/>
          <p14:tracePt t="214984" x="7067550" y="2476500"/>
          <p14:tracePt t="215017" x="7080250" y="2463800"/>
          <p14:tracePt t="215050" x="7080250" y="2451100"/>
          <p14:tracePt t="215066" x="7080250" y="2432050"/>
          <p14:tracePt t="215100" x="7080250" y="2381250"/>
          <p14:tracePt t="215196" x="7061200" y="2330450"/>
          <p14:tracePt t="215362" x="0" y="0"/>
        </p14:tracePtLst>
        <p14:tracePtLst>
          <p14:tracePt t="216749" x="6997700" y="2298700"/>
          <p14:tracePt t="216797" x="6978650" y="2324100"/>
          <p14:tracePt t="216813" x="6965950" y="2362200"/>
          <p14:tracePt t="216833" x="6953250" y="2406650"/>
          <p14:tracePt t="216846" x="6953250" y="2413000"/>
          <p14:tracePt t="216881" x="6985000" y="2451100"/>
          <p14:tracePt t="216905" x="7023100" y="2457450"/>
          <p14:tracePt t="216938" x="7080250" y="2457450"/>
          <p14:tracePt t="216972" x="7118350" y="2432050"/>
          <p14:tracePt t="216998" x="7131050" y="2393950"/>
          <p14:tracePt t="217029" x="7131050" y="2374900"/>
          <p14:tracePt t="217177" x="0" y="0"/>
        </p14:tracePtLst>
        <p14:tracePtLst>
          <p14:tracePt t="219437" x="2406650" y="4159250"/>
          <p14:tracePt t="219469" x="2368550" y="4184650"/>
          <p14:tracePt t="219503" x="2311400" y="4267200"/>
          <p14:tracePt t="219520" x="2292350" y="4311650"/>
          <p14:tracePt t="219530" x="2266950" y="4362450"/>
          <p14:tracePt t="219549" x="2247900" y="4413250"/>
          <p14:tracePt t="219581" x="2228850" y="4495800"/>
          <p14:tracePt t="219598" x="2228850" y="4508500"/>
          <p14:tracePt t="219631" x="2228850" y="4514850"/>
          <p14:tracePt t="219708" x="2235200" y="4495800"/>
          <p14:tracePt t="219724" x="2254250" y="4451350"/>
          <p14:tracePt t="219735" x="2260600" y="4432300"/>
          <p14:tracePt t="219753" x="2266950" y="4394200"/>
          <p14:tracePt t="219767" x="2273300" y="4349750"/>
          <p14:tracePt t="219798" x="2279650" y="4298950"/>
          <p14:tracePt t="219815" x="2279650" y="4273550"/>
          <p14:tracePt t="219849" x="2279650" y="4248150"/>
          <p14:tracePt t="219849" x="2279650" y="4241800"/>
          <p14:tracePt t="220016" x="2235200" y="4394200"/>
          <p14:tracePt t="220049" x="2178050" y="4559300"/>
          <p14:tracePt t="220082" x="2178050" y="4565650"/>
          <p14:tracePt t="220144" x="2190750" y="4546600"/>
          <p14:tracePt t="220174" x="2203450" y="4527550"/>
          <p14:tracePt t="220300" x="2203450" y="4521200"/>
          <p14:tracePt t="220316" x="2209800" y="4502150"/>
          <p14:tracePt t="220349" x="2228850" y="4470400"/>
          <p14:tracePt t="220381" x="2254250" y="4425950"/>
          <p14:tracePt t="220390" x="2260600" y="4400550"/>
          <p14:tracePt t="220422" x="2311400" y="4286250"/>
          <p14:tracePt t="220455" x="2362200" y="4152900"/>
          <p14:tracePt t="220471" x="2368550" y="4121150"/>
          <p14:tracePt t="220485" x="2374900" y="4083050"/>
          <p14:tracePt t="220518" x="2381250" y="4083050"/>
          <p14:tracePt t="220563" x="2381250" y="4114800"/>
          <p14:tracePt t="220594" x="2343150" y="4216400"/>
          <p14:tracePt t="220627" x="2343150" y="4222750"/>
          <p14:tracePt t="220910" x="0" y="0"/>
        </p14:tracePtLst>
        <p14:tracePtLst>
          <p14:tracePt t="221219" x="869950" y="4311650"/>
          <p14:tracePt t="221396" x="1022350" y="4286250"/>
          <p14:tracePt t="221428" x="1765300" y="4273550"/>
          <p14:tracePt t="221453" x="2393950" y="4273550"/>
          <p14:tracePt t="221482" x="2724150" y="4279900"/>
          <p14:tracePt t="221515" x="2781300" y="4292600"/>
          <p14:tracePt t="221548" x="2800350" y="4292600"/>
          <p14:tracePt t="221595" x="2819400" y="4298950"/>
          <p14:tracePt t="221893" x="2819400" y="4305300"/>
          <p14:tracePt t="221909" x="0" y="0"/>
        </p14:tracePtLst>
        <p14:tracePtLst>
          <p14:tracePt t="224284" x="6972300" y="2743200"/>
          <p14:tracePt t="224361" x="7004050" y="2743200"/>
          <p14:tracePt t="224379" x="7118350" y="2743200"/>
          <p14:tracePt t="224412" x="7626350" y="2743200"/>
          <p14:tracePt t="224443" x="8089900" y="2743200"/>
          <p14:tracePt t="224467" x="8159750" y="2743200"/>
          <p14:tracePt t="224701" x="0" y="0"/>
        </p14:tracePtLst>
        <p14:tracePtLst>
          <p14:tracePt t="225658" x="6889750" y="2667000"/>
          <p14:tracePt t="225799" x="7004050" y="2667000"/>
          <p14:tracePt t="225831" x="7315200" y="2667000"/>
          <p14:tracePt t="225863" x="7588250" y="2667000"/>
          <p14:tracePt t="225896" x="7721600" y="2667000"/>
          <p14:tracePt t="225907" x="7753350" y="2667000"/>
          <p14:tracePt t="225925" x="7791450" y="2667000"/>
          <p14:tracePt t="225957" x="7829550" y="2667000"/>
          <p14:tracePt t="225987" x="7848600" y="2667000"/>
          <p14:tracePt t="225999" x="7854950" y="2667000"/>
          <p14:tracePt t="226031" x="7861300" y="2667000"/>
          <p14:tracePt t="226077" x="7810500" y="2673350"/>
          <p14:tracePt t="226095" x="7734300" y="2686050"/>
          <p14:tracePt t="226129" x="7454900" y="2686050"/>
          <p14:tracePt t="226163" x="7283450" y="2686050"/>
          <p14:tracePt t="226172" x="7270750" y="2686050"/>
          <p14:tracePt t="226203" x="7219950" y="2686050"/>
          <p14:tracePt t="226220" x="7207250" y="2686050"/>
          <p14:tracePt t="226252" x="7194550" y="2686050"/>
          <p14:tracePt t="226348" x="7213600" y="2686050"/>
          <p14:tracePt t="226380" x="7486650" y="2686050"/>
          <p14:tracePt t="226391" x="7600950" y="2686050"/>
          <p14:tracePt t="226423" x="8051800" y="2686050"/>
          <p14:tracePt t="226441" x="8134350" y="2686050"/>
          <p14:tracePt t="226457" x="8140700" y="2686050"/>
          <p14:tracePt t="226910" x="8051800" y="2686050"/>
          <p14:tracePt t="226927" x="7988300" y="2686050"/>
          <p14:tracePt t="226953" x="7848600" y="2686050"/>
          <p14:tracePt t="226954" x="7804150" y="2686050"/>
          <p14:tracePt t="226986" x="7715250" y="2686050"/>
          <p14:tracePt t="227018" x="7689850" y="2686050"/>
          <p14:tracePt t="227172" x="7791450" y="2686050"/>
          <p14:tracePt t="227202" x="7893050" y="2686050"/>
          <p14:tracePt t="227235" x="7918450" y="2686050"/>
          <p14:tracePt t="227394" x="0" y="0"/>
        </p14:tracePtLst>
        <p14:tracePtLst>
          <p14:tracePt t="227735" x="8420100" y="2514600"/>
          <p14:tracePt t="227752" x="8413750" y="2514600"/>
          <p14:tracePt t="227780" x="8401050" y="2520950"/>
          <p14:tracePt t="227812" x="8394700" y="2597150"/>
          <p14:tracePt t="227845" x="8407400" y="2673350"/>
          <p14:tracePt t="227876" x="8464550" y="2730500"/>
          <p14:tracePt t="227910" x="8489950" y="2736850"/>
          <p14:tracePt t="227942" x="8528050" y="2736850"/>
          <p14:tracePt t="227973" x="8547100" y="2717800"/>
          <p14:tracePt t="227984" x="8553450" y="2705100"/>
          <p14:tracePt t="228004" x="8553450" y="2698750"/>
          <p14:tracePt t="228020" x="8553450" y="2692400"/>
          <p14:tracePt t="228046" x="8553450" y="2686050"/>
          <p14:tracePt t="228077" x="8553450" y="2679700"/>
          <p14:tracePt t="228203" x="0" y="0"/>
        </p14:tracePtLst>
        <p14:tracePtLst>
          <p14:tracePt t="232424" x="6623050" y="3105150"/>
          <p14:tracePt t="232454" x="6610350" y="3111500"/>
          <p14:tracePt t="232471" x="6604000" y="3130550"/>
          <p14:tracePt t="232502" x="6591300" y="3168650"/>
          <p14:tracePt t="232533" x="6591300" y="3175000"/>
          <p14:tracePt t="232644" x="6654800" y="3149600"/>
          <p14:tracePt t="232661" x="6680200" y="3136900"/>
          <p14:tracePt t="232763" x="0" y="0"/>
        </p14:tracePtLst>
        <p14:tracePtLst>
          <p14:tracePt t="233139" x="7194550" y="3079750"/>
          <p14:tracePt t="233156" x="7188200" y="3073400"/>
          <p14:tracePt t="233187" x="7175500" y="3079750"/>
          <p14:tracePt t="233219" x="7162800" y="3124200"/>
          <p14:tracePt t="233235" x="7162800" y="3149600"/>
          <p14:tracePt t="233253" x="7162800" y="3168650"/>
          <p14:tracePt t="233267" x="7162800" y="3187700"/>
          <p14:tracePt t="233301" x="7162800" y="3194050"/>
          <p14:tracePt t="233327" x="7175500" y="3200400"/>
          <p14:tracePt t="233361" x="7200900" y="3194050"/>
          <p14:tracePt t="233361" x="7207250" y="3194050"/>
          <p14:tracePt t="233394" x="7226300" y="3175000"/>
          <p14:tracePt t="233719" x="7226300" y="3155950"/>
          <p14:tracePt t="233738" x="7219950" y="3117850"/>
          <p14:tracePt t="233755" x="7194550" y="3079750"/>
          <p14:tracePt t="233767" x="7181850" y="3060700"/>
          <p14:tracePt t="233796" x="7150100" y="3022600"/>
          <p14:tracePt t="233827" x="7143750" y="3022600"/>
          <p14:tracePt t="233862" x="7112000" y="3022600"/>
          <p14:tracePt t="233878" x="7099300" y="3041650"/>
          <p14:tracePt t="233911" x="7042150" y="3092450"/>
          <p14:tracePt t="233923" x="7035800" y="3111500"/>
          <p14:tracePt t="233940" x="7023100" y="3136900"/>
          <p14:tracePt t="233971" x="7023100" y="3162300"/>
          <p14:tracePt t="233989" x="7023100" y="3168650"/>
          <p14:tracePt t="234020" x="7023100" y="3181350"/>
          <p14:tracePt t="234037" x="7042150" y="3181350"/>
          <p14:tracePt t="234061" x="7092950" y="3181350"/>
          <p14:tracePt t="234094" x="7150100" y="3155950"/>
          <p14:tracePt t="234126" x="7181850" y="3086100"/>
          <p14:tracePt t="234160" x="7188200" y="3041650"/>
          <p14:tracePt t="234193" x="7188200" y="3035300"/>
          <p14:tracePt t="234204" x="7188200" y="3022600"/>
          <p14:tracePt t="234249" x="7188200" y="3016250"/>
          <p14:tracePt t="234358" x="7169150" y="3016250"/>
          <p14:tracePt t="234375" x="7137400" y="3028950"/>
          <p14:tracePt t="234410" x="7080250" y="3086100"/>
          <p14:tracePt t="234444" x="7073900" y="3092450"/>
          <p14:tracePt t="234483" x="7073900" y="3098800"/>
          <p14:tracePt t="234612" x="0" y="0"/>
        </p14:tracePtLst>
        <p14:tracePtLst>
          <p14:tracePt t="234983" x="3257550" y="3130550"/>
          <p14:tracePt t="235016" x="3124200" y="3187700"/>
          <p14:tracePt t="235048" x="2952750" y="3295650"/>
          <p14:tracePt t="235049" x="2914650" y="3333750"/>
          <p14:tracePt t="235066" x="2870200" y="3403600"/>
          <p14:tracePt t="235093" x="2838450" y="3460750"/>
          <p14:tracePt t="235190" x="3409950" y="3790950"/>
          <p14:tracePt t="235208" x="3536950" y="3790950"/>
          <p14:tracePt t="235226" x="3613150" y="3752850"/>
          <p14:tracePt t="235235" x="3625850" y="3714750"/>
          <p14:tracePt t="235251" x="3632200" y="3619500"/>
          <p14:tracePt t="235285" x="3619500" y="3441700"/>
          <p14:tracePt t="235301" x="3594100" y="3378200"/>
          <p14:tracePt t="235314" x="3568700" y="3340100"/>
          <p14:tracePt t="235330" x="3530600" y="3314700"/>
          <p14:tracePt t="235360" x="3486150" y="3282950"/>
          <p14:tracePt t="235393" x="3479800" y="3282950"/>
          <p14:tracePt t="235499" x="0" y="0"/>
        </p14:tracePtLst>
        <p14:tracePtLst>
          <p14:tracePt t="239032" x="7270750" y="2933700"/>
          <p14:tracePt t="239079" x="7264400" y="2933700"/>
          <p14:tracePt t="239096" x="7251700" y="2984500"/>
          <p14:tracePt t="239110" x="7245350" y="3035300"/>
          <p14:tracePt t="239127" x="7232650" y="3098800"/>
          <p14:tracePt t="239160" x="7213600" y="3168650"/>
          <p14:tracePt t="239186" x="7213600" y="3200400"/>
          <p14:tracePt t="239299" x="7213600" y="3194050"/>
          <p14:tracePt t="239331" x="7239000" y="3130550"/>
          <p14:tracePt t="239358" x="7245350" y="3098800"/>
          <p14:tracePt t="239392" x="7251700" y="3067050"/>
          <p14:tracePt t="239424" x="7251700" y="3060700"/>
          <p14:tracePt t="239579" x="0" y="0"/>
        </p14:tracePtLst>
        <p14:tracePtLst>
          <p14:tracePt t="240687" x="825500" y="2774950"/>
          <p14:tracePt t="240724" x="806450" y="2806700"/>
          <p14:tracePt t="240732" x="806450" y="2813050"/>
          <p14:tracePt t="240749" x="800100" y="2844800"/>
          <p14:tracePt t="240783" x="793750" y="2921000"/>
          <p14:tracePt t="240814" x="793750" y="2946400"/>
          <p14:tracePt t="240905" x="793750" y="2914650"/>
          <p14:tracePt t="240923" x="806450" y="2876550"/>
          <p14:tracePt t="240957" x="819150" y="2825750"/>
          <p14:tracePt t="240969" x="819150" y="2819400"/>
          <p14:tracePt t="241076" x="819150" y="2851150"/>
          <p14:tracePt t="241093" x="819150" y="2870200"/>
          <p14:tracePt t="241208" x="831850" y="2876550"/>
          <p14:tracePt t="241436" x="0" y="0"/>
        </p14:tracePtLst>
        <p14:tracePtLst>
          <p14:tracePt t="243077" x="7683500" y="2927350"/>
          <p14:tracePt t="243094" x="7658100" y="2940050"/>
          <p14:tracePt t="243111" x="7639050" y="2946400"/>
          <p14:tracePt t="243130" x="7620000" y="2984500"/>
          <p14:tracePt t="243141" x="7607300" y="2997200"/>
          <p14:tracePt t="243174" x="7588250" y="3054350"/>
          <p14:tracePt t="243207" x="7581900" y="3086100"/>
          <p14:tracePt t="243241" x="7581900" y="3136900"/>
          <p14:tracePt t="243241" x="7588250" y="3162300"/>
          <p14:tracePt t="243249" x="7588250" y="3168650"/>
          <p14:tracePt t="243267" x="7588250" y="3187700"/>
          <p14:tracePt t="243299" x="7588250" y="3213100"/>
          <p14:tracePt t="243330" x="7588250" y="3225800"/>
          <p14:tracePt t="243378" x="7569200" y="3244850"/>
          <p14:tracePt t="243407" x="7518400" y="3244850"/>
          <p14:tracePt t="243424" x="7486650" y="3244850"/>
          <p14:tracePt t="243582" x="0" y="0"/>
        </p14:tracePtLst>
        <p14:tracePtLst>
          <p14:tracePt t="244113" x="6604000" y="3962400"/>
          <p14:tracePt t="244141" x="6597650" y="3981450"/>
          <p14:tracePt t="244174" x="6584950" y="4013200"/>
          <p14:tracePt t="244206" x="6584950" y="4044950"/>
          <p14:tracePt t="244222" x="6584950" y="4064000"/>
          <p14:tracePt t="244241" x="6584950" y="4076700"/>
          <p14:tracePt t="244253" x="6584950" y="4095750"/>
          <p14:tracePt t="244271" x="6591300" y="4114800"/>
          <p14:tracePt t="244281" x="6604000" y="4133850"/>
          <p14:tracePt t="244302" x="6604000" y="4152900"/>
          <p14:tracePt t="244348" x="6616700" y="4171950"/>
          <p14:tracePt t="244395" x="6616700" y="4184650"/>
          <p14:tracePt t="244504" x="6597650" y="4197350"/>
          <p14:tracePt t="244521" x="6546850" y="4197350"/>
          <p14:tracePt t="244534" x="6534150" y="4197350"/>
          <p14:tracePt t="244567" x="6508750" y="4197350"/>
          <p14:tracePt t="244685" x="0" y="0"/>
        </p14:tracePtLst>
        <p14:tracePtLst>
          <p14:tracePt t="245196" x="7080250" y="3473450"/>
          <p14:tracePt t="245224" x="7048500" y="3619500"/>
          <p14:tracePt t="245251" x="7029450" y="3733800"/>
          <p14:tracePt t="245283" x="7029450" y="3784600"/>
          <p14:tracePt t="245315" x="7073900" y="3848100"/>
          <p14:tracePt t="245347" x="7162800" y="3905250"/>
          <p14:tracePt t="245363" x="7200900" y="3911600"/>
          <p14:tracePt t="245390" x="7296150" y="3911600"/>
          <p14:tracePt t="245423" x="7486650" y="3873500"/>
          <p14:tracePt t="245456" x="7600950" y="3803650"/>
          <p14:tracePt t="245473" x="7632700" y="3714750"/>
          <p14:tracePt t="245500" x="7632700" y="3613150"/>
          <p14:tracePt t="245532" x="7626350" y="3511550"/>
          <p14:tracePt t="245550" x="7613650" y="3473450"/>
          <p14:tracePt t="245581" x="7600950" y="3441700"/>
          <p14:tracePt t="245594" x="7594600" y="3429000"/>
          <p14:tracePt t="245830" x="0" y="0"/>
        </p14:tracePtLst>
        <p14:tracePtLst>
          <p14:tracePt t="247379" x="635000" y="2698750"/>
          <p14:tracePt t="247406" x="577850" y="2717800"/>
          <p14:tracePt t="247439" x="527050" y="2774950"/>
          <p14:tracePt t="247455" x="508000" y="2813050"/>
          <p14:tracePt t="247473" x="495300" y="2863850"/>
          <p14:tracePt t="247486" x="495300" y="2882900"/>
          <p14:tracePt t="247520" x="501650" y="2971800"/>
          <p14:tracePt t="247551" x="609600" y="3022600"/>
          <p14:tracePt t="247581" x="774700" y="3028950"/>
          <p14:tracePt t="247600" x="863600" y="3028950"/>
          <p14:tracePt t="247624" x="920750" y="3003550"/>
          <p14:tracePt t="247655" x="965200" y="2933700"/>
          <p14:tracePt t="247689" x="971550" y="2819400"/>
          <p14:tracePt t="247723" x="920750" y="2724150"/>
          <p14:tracePt t="247755" x="800100" y="2647950"/>
          <p14:tracePt t="247767" x="768350" y="2641600"/>
          <p14:tracePt t="247799" x="641350" y="2628900"/>
          <p14:tracePt t="247831" x="514350" y="2628900"/>
          <p14:tracePt t="247849" x="444500" y="2673350"/>
          <p14:tracePt t="247860" x="425450" y="2686050"/>
          <p14:tracePt t="247890" x="381000" y="2749550"/>
          <p14:tracePt t="247907" x="361950" y="2787650"/>
          <p14:tracePt t="247940" x="355600" y="2851150"/>
          <p14:tracePt t="247973" x="355600" y="2914650"/>
          <p14:tracePt t="247985" x="361950" y="2946400"/>
          <p14:tracePt t="248018" x="501650" y="3067050"/>
          <p14:tracePt t="248049" x="704850" y="3111500"/>
          <p14:tracePt t="248050" x="781050" y="3111500"/>
          <p14:tracePt t="248080" x="1022350" y="3111500"/>
          <p14:tracePt t="248082" x="1079500" y="3105150"/>
          <p14:tracePt t="248097" x="1111250" y="3092450"/>
          <p14:tracePt t="248099" x="1130300" y="3079750"/>
          <p14:tracePt t="248128" x="1155700" y="3009900"/>
          <p14:tracePt t="248138" x="1155700" y="2965450"/>
          <p14:tracePt t="248171" x="1123950" y="2832100"/>
          <p14:tracePt t="248207" x="977900" y="2736850"/>
          <p14:tracePt t="248240" x="876300" y="2717800"/>
          <p14:tracePt t="248252" x="850900" y="2717800"/>
          <p14:tracePt t="248279" x="812800" y="2717800"/>
          <p14:tracePt t="248297" x="787400" y="2762250"/>
          <p14:tracePt t="248315" x="768350" y="2806700"/>
          <p14:tracePt t="248346" x="762000" y="2857500"/>
          <p14:tracePt t="248378" x="762000" y="2876550"/>
          <p14:tracePt t="249467" x="0" y="0"/>
        </p14:tracePtLst>
        <p14:tracePtLst>
          <p14:tracePt t="251316" x="7131050" y="2997200"/>
          <p14:tracePt t="251348" x="7124700" y="3022600"/>
          <p14:tracePt t="251360" x="7118350" y="3048000"/>
          <p14:tracePt t="251380" x="7112000" y="3098800"/>
          <p14:tracePt t="251411" x="7112000" y="3155950"/>
          <p14:tracePt t="251438" x="7118350" y="3175000"/>
          <p14:tracePt t="251471" x="7118350" y="3187700"/>
          <p14:tracePt t="251505" x="7143750" y="3200400"/>
          <p14:tracePt t="251531" x="7156450" y="3200400"/>
          <p14:tracePt t="251562" x="7213600" y="3168650"/>
          <p14:tracePt t="251580" x="7239000" y="3143250"/>
          <p14:tracePt t="251598" x="7251700" y="3111500"/>
          <p14:tracePt t="251615" x="7258050" y="3111500"/>
          <p14:tracePt t="251639" x="7258050" y="3098800"/>
          <p14:tracePt t="251753" x="0" y="0"/>
        </p14:tracePtLst>
        <p14:tracePtLst>
          <p14:tracePt t="252628" x="7143750" y="3416300"/>
          <p14:tracePt t="252688" x="7156450" y="3416300"/>
          <p14:tracePt t="252717" x="7385050" y="3416300"/>
          <p14:tracePt t="252736" x="7537450" y="3416300"/>
          <p14:tracePt t="252755" x="7740650" y="3416300"/>
          <p14:tracePt t="252766" x="7778750" y="3416300"/>
          <p14:tracePt t="252802" x="7899400" y="3416300"/>
          <p14:tracePt t="252834" x="7912100" y="3416300"/>
          <p14:tracePt t="252873" x="7924800" y="3416300"/>
          <p14:tracePt t="252907" x="7937500" y="3416300"/>
          <p14:tracePt t="253155" x="0" y="0"/>
        </p14:tracePtLst>
        <p14:tracePtLst>
          <p14:tracePt t="253489" x="8445500" y="3416300"/>
          <p14:tracePt t="253592" x="8458200" y="3416300"/>
          <p14:tracePt t="253610" x="8489950" y="3416300"/>
          <p14:tracePt t="253642" x="8496300" y="3416300"/>
          <p14:tracePt t="253660" x="0" y="0"/>
        </p14:tracePtLst>
        <p14:tracePtLst>
          <p14:tracePt t="254410" x="7200900" y="3651250"/>
          <p14:tracePt t="254533" x="7283450" y="3651250"/>
          <p14:tracePt t="254560" x="7454900" y="3651250"/>
          <p14:tracePt t="254562" x="7518400" y="3651250"/>
          <p14:tracePt t="254578" x="7677150" y="3651250"/>
          <p14:tracePt t="254597" x="7823200" y="3651250"/>
          <p14:tracePt t="254614" x="7956550" y="3651250"/>
          <p14:tracePt t="254631" x="8089900" y="3651250"/>
          <p14:tracePt t="254659" x="8267700" y="3663950"/>
          <p14:tracePt t="254687" x="8286750" y="3663950"/>
          <p14:tracePt t="254940" x="8318500" y="3663950"/>
          <p14:tracePt t="254972" x="8350250" y="3663950"/>
          <p14:tracePt t="254989" x="8375650" y="3663950"/>
          <p14:tracePt t="255015" x="8426450" y="3663950"/>
          <p14:tracePt t="255046" x="8470900" y="3663950"/>
          <p14:tracePt t="255079" x="8477250" y="3663950"/>
          <p14:tracePt t="255194" x="0" y="0"/>
        </p14:tracePtLst>
        <p14:tracePtLst>
          <p14:tracePt t="255657" x="8763000" y="3536950"/>
          <p14:tracePt t="255720" x="8807450" y="3600450"/>
          <p14:tracePt t="255721" x="8832850" y="3625850"/>
          <p14:tracePt t="255753" x="8890000" y="3683000"/>
          <p14:tracePt t="255753" x="8896350" y="3695700"/>
          <p14:tracePt t="255786" x="8921750" y="3702050"/>
          <p14:tracePt t="255820" x="8934450" y="3702050"/>
          <p14:tracePt t="255842" x="8953500" y="3695700"/>
          <p14:tracePt t="255876" x="8959850" y="3683000"/>
          <p14:tracePt t="255891" x="8959850" y="3670300"/>
          <p14:tracePt t="255924" x="8959850" y="3632200"/>
          <p14:tracePt t="255954" x="8959850" y="3613150"/>
          <p14:tracePt t="255970" x="8959850" y="3606800"/>
          <p14:tracePt t="256031" x="8959850" y="3600450"/>
          <p14:tracePt t="256485" x="0" y="0"/>
        </p14:tracePtLst>
        <p14:tracePtLst>
          <p14:tracePt t="257218" x="6896100" y="3924300"/>
          <p14:tracePt t="257334" x="7080250" y="3924300"/>
          <p14:tracePt t="257342" x="7156450" y="3924300"/>
          <p14:tracePt t="257376" x="7359650" y="3924300"/>
          <p14:tracePt t="257377" x="7372350" y="3924300"/>
          <p14:tracePt t="257408" x="7397750" y="3924300"/>
          <p14:tracePt t="257409" x="7404100" y="3924300"/>
          <p14:tracePt t="257502" x="7378700" y="3924300"/>
          <p14:tracePt t="257536" x="7219950" y="3924300"/>
          <p14:tracePt t="257569" x="7048500" y="3924300"/>
          <p14:tracePt t="257593" x="7016750" y="3924300"/>
          <p14:tracePt t="257626" x="7010400" y="3924300"/>
          <p14:tracePt t="257735" x="7016750" y="3924300"/>
          <p14:tracePt t="257752" x="7073900" y="3924300"/>
          <p14:tracePt t="257770" x="7169150" y="3924300"/>
          <p14:tracePt t="257803" x="7226300" y="3924300"/>
          <p14:tracePt t="257826" x="7232650" y="3924300"/>
          <p14:tracePt t="257893" x="7124700" y="3943350"/>
          <p14:tracePt t="257909" x="6997700" y="3943350"/>
          <p14:tracePt t="257941" x="6858000" y="3943350"/>
          <p14:tracePt t="257969" x="6851650" y="3943350"/>
          <p14:tracePt t="258034" x="6972300" y="3943350"/>
          <p14:tracePt t="258051" x="7099300" y="3943350"/>
          <p14:tracePt t="258076" x="7226300" y="3943350"/>
          <p14:tracePt t="258096" x="7245350" y="3943350"/>
          <p14:tracePt t="258125" x="7251700" y="3943350"/>
          <p14:tracePt t="258407" x="0" y="0"/>
        </p14:tracePtLst>
        <p14:tracePtLst>
          <p14:tracePt t="258844" x="7702550" y="3962400"/>
          <p14:tracePt t="258909" x="7708900" y="3962400"/>
          <p14:tracePt t="258941" x="7778750" y="3962400"/>
          <p14:tracePt t="258968" x="7867650" y="3962400"/>
          <p14:tracePt t="259002" x="7956550" y="3962400"/>
          <p14:tracePt t="260566" x="0" y="0"/>
        </p14:tracePtLst>
        <p14:tracePtLst>
          <p14:tracePt t="263363" x="5759450" y="4832350"/>
          <p14:tracePt t="263396" x="5753100" y="4832350"/>
          <p14:tracePt t="263420" x="5727700" y="4876800"/>
          <p14:tracePt t="263452" x="5683250" y="5003800"/>
          <p14:tracePt t="263484" x="5657850" y="5213350"/>
          <p14:tracePt t="263500" x="5657850" y="5372100"/>
          <p14:tracePt t="263533" x="5664200" y="5721350"/>
          <p14:tracePt t="263549" x="5708650" y="5873750"/>
          <p14:tracePt t="263583" x="5822950" y="6140450"/>
          <p14:tracePt t="263595" x="5905500" y="6248400"/>
          <p14:tracePt t="263629" x="6083300" y="6407150"/>
          <p14:tracePt t="263660" x="6413500" y="6502400"/>
          <p14:tracePt t="263691" x="6699250" y="6521450"/>
          <p14:tracePt t="263707" x="6832600" y="6502400"/>
          <p14:tracePt t="263735" x="6953250" y="6419850"/>
          <p14:tracePt t="263767" x="7061200" y="6191250"/>
          <p14:tracePt t="263783" x="7099300" y="6026150"/>
          <p14:tracePt t="263817" x="7124700" y="5594350"/>
          <p14:tracePt t="263829" x="7124700" y="5518150"/>
          <p14:tracePt t="263863" x="7086600" y="5270500"/>
          <p14:tracePt t="263893" x="7010400" y="5156200"/>
          <p14:tracePt t="263923" x="6858000" y="5105400"/>
          <p14:tracePt t="263939" x="6750050" y="5086350"/>
          <p14:tracePt t="263952" x="6686550" y="5073650"/>
          <p14:tracePt t="263985" x="6292850" y="5067300"/>
          <p14:tracePt t="264018" x="5943600" y="5067300"/>
          <p14:tracePt t="264035" x="5848350" y="5067300"/>
          <p14:tracePt t="264067" x="5778500" y="5118100"/>
          <p14:tracePt t="264101" x="5708650" y="5264150"/>
          <p14:tracePt t="264109" x="5695950" y="5314950"/>
          <p14:tracePt t="264124" x="5670550" y="5435600"/>
          <p14:tracePt t="264158" x="5670550" y="5695950"/>
          <p14:tracePt t="264174" x="5740400" y="5822950"/>
          <p14:tracePt t="264193" x="5829300" y="5899150"/>
          <p14:tracePt t="264201" x="5930900" y="5962650"/>
          <p14:tracePt t="264234" x="6210300" y="6038850"/>
          <p14:tracePt t="264252" x="6375400" y="6045200"/>
          <p14:tracePt t="264285" x="6781800" y="6019800"/>
          <p14:tracePt t="264317" x="7048500" y="5873750"/>
          <p14:tracePt t="264333" x="7131050" y="5778500"/>
          <p14:tracePt t="264359" x="7162800" y="5645150"/>
          <p14:tracePt t="264378" x="7162800" y="5492750"/>
          <p14:tracePt t="264407" x="7080250" y="5321300"/>
          <p14:tracePt t="264427" x="6896100" y="5130800"/>
          <p14:tracePt t="264451" x="6502400" y="4972050"/>
          <p14:tracePt t="264484" x="6032500" y="4902200"/>
          <p14:tracePt t="264517" x="5816600" y="4959350"/>
          <p14:tracePt t="264534" x="5759450" y="5035550"/>
          <p14:tracePt t="264567" x="5670550" y="5251450"/>
          <p14:tracePt t="264579" x="5664200" y="5359400"/>
          <p14:tracePt t="264597" x="5664200" y="5467350"/>
          <p14:tracePt t="264616" x="5689600" y="5607050"/>
          <p14:tracePt t="264640" x="5822950" y="5803900"/>
          <p14:tracePt t="264673" x="6318250" y="6038850"/>
          <p14:tracePt t="264706" x="6699250" y="6051550"/>
          <p14:tracePt t="264733" x="6908800" y="5969000"/>
          <p14:tracePt t="264749" x="6991350" y="5880100"/>
          <p14:tracePt t="264783" x="7099300" y="5594350"/>
          <p14:tracePt t="264816" x="7010400" y="5295900"/>
          <p14:tracePt t="264832" x="6883400" y="5187950"/>
          <p14:tracePt t="264867" x="6457950" y="5035550"/>
          <p14:tracePt t="264875" x="6394450" y="5029200"/>
          <p14:tracePt t="264906" x="6197600" y="5035550"/>
          <p14:tracePt t="264940" x="6070600" y="5168900"/>
          <p14:tracePt t="264972" x="6026150" y="5314950"/>
          <p14:tracePt t="264999" x="6070600" y="5454650"/>
          <p14:tracePt t="265033" x="6445250" y="5676900"/>
          <p14:tracePt t="265050" x="6635750" y="5721350"/>
          <p14:tracePt t="265083" x="6800850" y="5727700"/>
          <p14:tracePt t="265195" x="6362700" y="5041900"/>
          <p14:tracePt t="265203" x="6311900" y="5035550"/>
          <p14:tracePt t="265235" x="6197600" y="5048250"/>
          <p14:tracePt t="265252" x="6121400" y="5143500"/>
          <p14:tracePt t="265270" x="6038850" y="5283200"/>
          <p14:tracePt t="265296" x="5969000" y="5473700"/>
          <p14:tracePt t="265329" x="5994400" y="5581650"/>
          <p14:tracePt t="265330" x="6026150" y="5600700"/>
          <p14:tracePt t="265366" x="6299200" y="5689600"/>
          <p14:tracePt t="265390" x="6597650" y="5708650"/>
          <p14:tracePt t="265410" x="6819900" y="5638800"/>
          <p14:tracePt t="265443" x="6889750" y="5435600"/>
          <p14:tracePt t="265468" x="6819900" y="5283200"/>
          <p14:tracePt t="265502" x="6565900" y="5156200"/>
          <p14:tracePt t="265518" x="6426200" y="5130800"/>
          <p14:tracePt t="265550" x="6248400" y="5149850"/>
          <p14:tracePt t="265583" x="6203950" y="5238750"/>
          <p14:tracePt t="265595" x="6203950" y="5302250"/>
          <p14:tracePt t="265626" x="6292850" y="5467350"/>
          <p14:tracePt t="265657" x="6489700" y="5581650"/>
          <p14:tracePt t="265690" x="6654800" y="5588000"/>
          <p14:tracePt t="265706" x="6692900" y="5562600"/>
          <p14:tracePt t="265733" x="6724650" y="5467350"/>
          <p14:tracePt t="265750" x="6731000" y="5391150"/>
          <p14:tracePt t="265783" x="6648450" y="5175250"/>
          <p14:tracePt t="265812" x="6432550" y="4972050"/>
          <p14:tracePt t="265843" x="6216650" y="4902200"/>
          <p14:tracePt t="265876" x="6108700" y="4940300"/>
          <p14:tracePt t="265906" x="6019800" y="5194300"/>
          <p14:tracePt t="265939" x="6032500" y="5416550"/>
          <p14:tracePt t="265955" x="6108700" y="5486400"/>
          <p14:tracePt t="265984" x="6343650" y="5562600"/>
          <p14:tracePt t="266015" x="6711950" y="5568950"/>
          <p14:tracePt t="266031" x="6826250" y="5518150"/>
          <p14:tracePt t="266066" x="6877050" y="5219700"/>
          <p14:tracePt t="266082" x="6813550" y="5092700"/>
          <p14:tracePt t="266100" x="6692900" y="4984750"/>
          <p14:tracePt t="266109" x="6604000" y="4940300"/>
          <p14:tracePt t="266128" x="6381750" y="4864100"/>
          <p14:tracePt t="266158" x="6127750" y="4838700"/>
          <p14:tracePt t="266191" x="6057900" y="4972050"/>
          <p14:tracePt t="266217" x="6051550" y="5156200"/>
          <p14:tracePt t="266249" x="6178550" y="5327650"/>
          <p14:tracePt t="266282" x="6496050" y="5435600"/>
          <p14:tracePt t="266299" x="6610350" y="5441950"/>
          <p14:tracePt t="266333" x="6692900" y="5391150"/>
          <p14:tracePt t="266365" x="6699250" y="5314950"/>
          <p14:tracePt t="266396" x="6686550" y="5276850"/>
          <p14:tracePt t="266420" x="6680200" y="5270500"/>
          <p14:tracePt t="266675" x="0" y="0"/>
        </p14:tracePtLst>
        <p14:tracePtLst>
          <p14:tracePt t="268874" x="5511800" y="4864100"/>
          <p14:tracePt t="268954" x="5511800" y="4876800"/>
          <p14:tracePt t="268987" x="5511800" y="4940300"/>
          <p14:tracePt t="269019" x="5511800" y="5010150"/>
          <p14:tracePt t="269050" x="5511800" y="5022850"/>
          <p14:tracePt t="269123" x="5518150" y="5022850"/>
          <p14:tracePt t="269156" x="5537200" y="4965700"/>
          <p14:tracePt t="269188" x="5543550" y="4921250"/>
          <p14:tracePt t="269205" x="5543550" y="4908550"/>
          <p14:tracePt t="269299" x="5543550" y="4953000"/>
          <p14:tracePt t="269315" x="5543550" y="5010150"/>
          <p14:tracePt t="269348" x="5543550" y="5092700"/>
          <p14:tracePt t="269360" x="5543550" y="5099050"/>
          <p14:tracePt t="269467" x="5568950" y="5035550"/>
          <p14:tracePt t="269500" x="5581650" y="4972050"/>
          <p14:tracePt t="269531" x="5581650" y="4959350"/>
          <p14:tracePt t="269687" x="5588000" y="4959350"/>
          <p14:tracePt t="269688" x="0" y="0"/>
        </p14:tracePtLst>
        <p14:tracePtLst>
          <p14:tracePt t="270269" x="8369300" y="4660900"/>
          <p14:tracePt t="270301" x="8356600" y="4667250"/>
          <p14:tracePt t="270326" x="8343900" y="4724400"/>
          <p14:tracePt t="270365" x="8369300" y="4851400"/>
          <p14:tracePt t="270398" x="8439150" y="4883150"/>
          <p14:tracePt t="270407" x="8458200" y="4883150"/>
          <p14:tracePt t="270424" x="8496300" y="4883150"/>
          <p14:tracePt t="270440" x="8528050" y="4883150"/>
          <p14:tracePt t="270458" x="8578850" y="4838700"/>
          <p14:tracePt t="270483" x="8591550" y="4794250"/>
          <p14:tracePt t="270515" x="8597900" y="4775200"/>
          <p14:tracePt t="270550" x="8597900" y="4762500"/>
          <p14:tracePt t="270568" x="8597900" y="4756150"/>
          <p14:tracePt t="270645" x="0" y="0"/>
        </p14:tracePtLst>
        <p14:tracePtLst>
          <p14:tracePt t="271499" x="5448300" y="4908550"/>
          <p14:tracePt t="271582" x="5448300" y="4914900"/>
          <p14:tracePt t="271599" x="5448300" y="4933950"/>
          <p14:tracePt t="271625" x="5461000" y="4965700"/>
          <p14:tracePt t="271626" x="5467350" y="4972050"/>
          <p14:tracePt t="271658" x="5505450" y="5010150"/>
          <p14:tracePt t="271676" x="5524500" y="5016500"/>
          <p14:tracePt t="271691" x="5537200" y="5016500"/>
          <p14:tracePt t="271707" x="5543550" y="5016500"/>
          <p14:tracePt t="271733" x="5556250" y="5016500"/>
          <p14:tracePt t="271751" x="5562600" y="5016500"/>
          <p14:tracePt t="271783" x="5588000" y="5016500"/>
          <p14:tracePt t="271815" x="5600700" y="4991100"/>
          <p14:tracePt t="271831" x="5607050" y="4972050"/>
          <p14:tracePt t="271863" x="5619750" y="4927600"/>
          <p14:tracePt t="271880" x="5619750" y="4908550"/>
          <p14:tracePt t="271913" x="5626100" y="4895850"/>
          <p14:tracePt t="272035" x="5619750" y="4959350"/>
          <p14:tracePt t="272063" x="5619750" y="4984750"/>
          <p14:tracePt t="272080" x="5619750" y="4997450"/>
          <p14:tracePt t="272235" x="5619750" y="4972050"/>
          <p14:tracePt t="272284" x="5619750" y="4965700"/>
          <p14:tracePt t="272955" x="0" y="0"/>
        </p14:tracePtLst>
        <p14:tracePtLst>
          <p14:tracePt t="275220" x="10718800" y="4940300"/>
          <p14:tracePt t="275254" x="10642600" y="5048250"/>
          <p14:tracePt t="275281" x="10623550" y="5162550"/>
          <p14:tracePt t="275314" x="10642600" y="5264150"/>
          <p14:tracePt t="275330" x="10693400" y="5302250"/>
          <p14:tracePt t="275363" x="10909300" y="5353050"/>
          <p14:tracePt t="275397" x="11195050" y="5353050"/>
          <p14:tracePt t="275405" x="11264900" y="5353050"/>
          <p14:tracePt t="275438" x="11423650" y="5289550"/>
          <p14:tracePt t="275456" x="11449050" y="5257800"/>
          <p14:tracePt t="275487" x="11461750" y="5194300"/>
          <p14:tracePt t="275519" x="11417300" y="5099050"/>
          <p14:tracePt t="275546" x="11271250" y="5035550"/>
          <p14:tracePt t="275580" x="11163300" y="5010150"/>
          <p14:tracePt t="275597" x="11137900" y="5010150"/>
          <p14:tracePt t="275624" x="11093450" y="5016500"/>
          <p14:tracePt t="275625" x="11087100" y="5029200"/>
          <p14:tracePt t="275656" x="11061700" y="5143500"/>
          <p14:tracePt t="275674" x="11061700" y="5226050"/>
          <p14:tracePt t="275704" x="11061700" y="5289550"/>
          <p14:tracePt t="275705" x="11068050" y="5308600"/>
          <p14:tracePt t="275722" x="11106150" y="5346700"/>
          <p14:tracePt t="275753" x="11201400" y="5378450"/>
          <p14:tracePt t="275781" x="11290300" y="5372100"/>
          <p14:tracePt t="275814" x="11372850" y="5289550"/>
          <p14:tracePt t="275847" x="11372850" y="5149850"/>
          <p14:tracePt t="275878" x="11226800" y="5035550"/>
          <p14:tracePt t="275913" x="10998200" y="4991100"/>
          <p14:tracePt t="275913" x="10934700" y="4997450"/>
          <p14:tracePt t="275952" x="10801350" y="5073650"/>
          <p14:tracePt t="275986" x="10756900" y="5213350"/>
          <p14:tracePt t="276019" x="10775950" y="5270500"/>
          <p14:tracePt t="276045" x="10852150" y="5295900"/>
          <p14:tracePt t="276082" x="11131550" y="5276850"/>
          <p14:tracePt t="276094" x="11156950" y="5257800"/>
          <p14:tracePt t="276113" x="11207750" y="5219700"/>
          <p14:tracePt t="276129" x="11220450" y="5130800"/>
          <p14:tracePt t="276155" x="11214100" y="5067300"/>
          <p14:tracePt t="276186" x="11163300" y="5035550"/>
          <p14:tracePt t="276203" x="11137900" y="5035550"/>
          <p14:tracePt t="276222" x="11093450" y="5041900"/>
          <p14:tracePt t="276254" x="11017250" y="5156200"/>
          <p14:tracePt t="276279" x="11010900" y="5213350"/>
          <p14:tracePt t="276312" x="11042650" y="5270500"/>
          <p14:tracePt t="276346" x="11176000" y="5270500"/>
          <p14:tracePt t="276379" x="11264900" y="5200650"/>
          <p14:tracePt t="276391" x="11264900" y="5187950"/>
          <p14:tracePt t="276423" x="11245850" y="5067300"/>
          <p14:tracePt t="276441" x="11144250" y="4997450"/>
          <p14:tracePt t="276458" x="11029950" y="4959350"/>
          <p14:tracePt t="276484" x="10871200" y="4940300"/>
          <p14:tracePt t="276518" x="10756900" y="5041900"/>
          <p14:tracePt t="276535" x="10737850" y="5111750"/>
          <p14:tracePt t="276564" x="10750550" y="5232400"/>
          <p14:tracePt t="276597" x="10852150" y="5289550"/>
          <p14:tracePt t="276630" x="11176000" y="5314950"/>
          <p14:tracePt t="276657" x="11379200" y="5276850"/>
          <p14:tracePt t="276658" x="11410950" y="5257800"/>
          <p14:tracePt t="276674" x="11430000" y="5207000"/>
          <p14:tracePt t="276691" x="11430000" y="5168900"/>
          <p14:tracePt t="276709" x="11417300" y="5118100"/>
          <p14:tracePt t="276739" x="11290300" y="5060950"/>
          <p14:tracePt t="276751" x="11245850" y="5054600"/>
          <p14:tracePt t="276770" x="11144250" y="5067300"/>
          <p14:tracePt t="276796" x="11093450" y="5118100"/>
          <p14:tracePt t="276827" x="11087100" y="5175250"/>
          <p14:tracePt t="276860" x="11118850" y="5200650"/>
          <p14:tracePt t="276894" x="11156950" y="5200650"/>
          <p14:tracePt t="276924" x="11188700" y="5149850"/>
          <p14:tracePt t="276952" x="11188700" y="5092700"/>
          <p14:tracePt t="276953" x="11188700" y="5086350"/>
          <p14:tracePt t="276985" x="11188700" y="5073650"/>
          <p14:tracePt t="277580" x="0" y="0"/>
        </p14:tracePtLst>
        <p14:tracePtLst>
          <p14:tracePt t="279279" x="7099300" y="5346700"/>
          <p14:tracePt t="279301" x="7080250" y="5353050"/>
          <p14:tracePt t="279312" x="7080250" y="5365750"/>
          <p14:tracePt t="279329" x="7067550" y="5422900"/>
          <p14:tracePt t="279363" x="7067550" y="5492750"/>
          <p14:tracePt t="279396" x="7073900" y="5537200"/>
          <p14:tracePt t="279407" x="7080250" y="5537200"/>
          <p14:tracePt t="279453" x="7099300" y="5537200"/>
          <p14:tracePt t="279471" x="7118350" y="5537200"/>
          <p14:tracePt t="279502" x="7137400" y="5492750"/>
          <p14:tracePt t="279519" x="7143750" y="5492750"/>
          <p14:tracePt t="279750" x="0" y="0"/>
        </p14:tracePtLst>
        <p14:tracePtLst>
          <p14:tracePt t="280330" x="5175250" y="5372100"/>
          <p14:tracePt t="280390" x="5175250" y="5384800"/>
          <p14:tracePt t="280421" x="5175250" y="5435600"/>
          <p14:tracePt t="280451" x="5175250" y="5473700"/>
          <p14:tracePt t="280567" x="5187950" y="5461000"/>
          <p14:tracePt t="280595" x="5194300" y="5441950"/>
          <p14:tracePt t="280676" x="5194300" y="5461000"/>
          <p14:tracePt t="280708" x="5168900" y="5518150"/>
          <p14:tracePt t="280829" x="5168900" y="5480050"/>
          <p14:tracePt t="280862" x="5168900" y="5429250"/>
          <p14:tracePt t="280894" x="5168900" y="5410200"/>
          <p14:tracePt t="280987" x="5168900" y="5441950"/>
          <p14:tracePt t="281004" x="5168900" y="5448300"/>
          <p14:tracePt t="281171" x="0" y="0"/>
        </p14:tracePtLst>
        <p14:tracePtLst>
          <p14:tracePt t="281581" x="6299200" y="5346700"/>
          <p14:tracePt t="281705" x="0" y="0"/>
        </p14:tracePtLst>
        <p14:tracePtLst>
          <p14:tracePt t="282139" x="5054600" y="5365750"/>
          <p14:tracePt t="282178" x="5041900" y="5365750"/>
          <p14:tracePt t="282201" x="5035550" y="5391150"/>
          <p14:tracePt t="282220" x="5029200" y="5422900"/>
          <p14:tracePt t="282251" x="5022850" y="5441950"/>
          <p14:tracePt t="282442" x="0" y="0"/>
        </p14:tracePtLst>
        <p14:tracePtLst>
          <p14:tracePt t="283861" x="666750" y="2787650"/>
          <p14:tracePt t="283922" x="660400" y="2863850"/>
          <p14:tracePt t="283952" x="660400" y="2990850"/>
          <p14:tracePt t="283953" x="660400" y="3028950"/>
          <p14:tracePt t="283971" x="660400" y="3067050"/>
          <p14:tracePt t="284003" x="660400" y="3073400"/>
          <p14:tracePt t="284095" x="660400" y="3041650"/>
          <p14:tracePt t="284111" x="660400" y="2984500"/>
          <p14:tracePt t="284143" x="660400" y="2882900"/>
          <p14:tracePt t="284176" x="666750" y="2863850"/>
          <p14:tracePt t="284285" x="666750" y="2921000"/>
          <p14:tracePt t="284302" x="666750" y="2952750"/>
          <p14:tracePt t="284313" x="666750" y="2971800"/>
          <p14:tracePt t="284331" x="666750" y="2978150"/>
          <p14:tracePt t="284408" x="666750" y="2984500"/>
          <p14:tracePt t="284443" x="666750" y="2927350"/>
          <p14:tracePt t="284477" x="666750" y="2876550"/>
          <p14:tracePt t="284485" x="673100" y="2870200"/>
          <p14:tracePt t="284564" x="679450" y="2882900"/>
          <p14:tracePt t="284595" x="679450" y="2952750"/>
          <p14:tracePt t="284629" x="679450" y="2971800"/>
          <p14:tracePt t="284691" x="679450" y="2978150"/>
          <p14:tracePt t="284708" x="685800" y="2940050"/>
          <p14:tracePt t="284727" x="692150" y="2901950"/>
          <p14:tracePt t="284754" x="698500" y="2863850"/>
          <p14:tracePt t="284772" x="698500" y="2857500"/>
          <p14:tracePt t="284858" x="698500" y="2908300"/>
          <p14:tracePt t="284893" x="698500" y="2959100"/>
          <p14:tracePt t="284926" x="698500" y="2965450"/>
          <p14:tracePt t="284986" x="704850" y="2952750"/>
          <p14:tracePt t="285002" x="711200" y="2927350"/>
          <p14:tracePt t="285034" x="717550" y="2870200"/>
          <p14:tracePt t="285051" x="717550" y="2851150"/>
          <p14:tracePt t="285193" x="711200" y="2946400"/>
          <p14:tracePt t="285217" x="711200" y="2952750"/>
          <p14:tracePt t="285295" x="711200" y="2927350"/>
          <p14:tracePt t="285327" x="717550" y="2882900"/>
          <p14:tracePt t="285360" x="717550" y="2876550"/>
          <p14:tracePt t="285421" x="711200" y="2927350"/>
          <p14:tracePt t="285454" x="711200" y="2933700"/>
          <p14:tracePt t="285534" x="711200" y="2927350"/>
          <p14:tracePt t="285552" x="711200" y="2901950"/>
          <p14:tracePt t="285577" x="723900" y="2876550"/>
          <p14:tracePt t="285577" x="723900" y="2870200"/>
          <p14:tracePt t="285674" x="723900" y="2908300"/>
          <p14:tracePt t="285706" x="723900" y="2971800"/>
          <p14:tracePt t="285724" x="723900" y="2978150"/>
          <p14:tracePt t="285814" x="730250" y="2984500"/>
          <p14:tracePt t="285843" x="742950" y="2901950"/>
          <p14:tracePt t="285876" x="749300" y="2838450"/>
          <p14:tracePt t="285909" x="749300" y="2825750"/>
          <p14:tracePt t="285973" x="749300" y="2832100"/>
          <p14:tracePt t="286005" x="749300" y="2946400"/>
          <p14:tracePt t="286030" x="749300" y="2978150"/>
          <p14:tracePt t="286144" x="749300" y="2914650"/>
          <p14:tracePt t="286159" x="762000" y="2870200"/>
          <p14:tracePt t="286193" x="762000" y="2851150"/>
          <p14:tracePt t="286281" x="762000" y="2901950"/>
          <p14:tracePt t="286315" x="762000" y="2940050"/>
          <p14:tracePt t="286436" x="762000" y="2889250"/>
          <p14:tracePt t="286467" x="762000" y="2857500"/>
          <p14:tracePt t="286499" x="762000" y="2851150"/>
          <p14:tracePt t="286594" x="749300" y="2914650"/>
          <p14:tracePt t="286738" x="749300" y="2876550"/>
          <p14:tracePt t="286754" x="749300" y="2870200"/>
          <p14:tracePt t="286814" x="742950" y="2882900"/>
          <p14:tracePt t="286842" x="730250" y="2921000"/>
          <p14:tracePt t="286873" x="730250" y="2927350"/>
          <p14:tracePt t="287064" x="723900" y="2952750"/>
          <p14:tracePt t="287092" x="717550" y="2965450"/>
          <p14:tracePt t="287204" x="717550" y="2952750"/>
          <p14:tracePt t="287235" x="717550" y="2927350"/>
          <p14:tracePt t="287254" x="717550" y="2921000"/>
          <p14:tracePt t="287360" x="0" y="0"/>
        </p14:tracePtLst>
        <p14:tracePtLst>
          <p14:tracePt t="288561" x="4756150" y="5346700"/>
          <p14:tracePt t="288643" x="4756150" y="5372100"/>
          <p14:tracePt t="288660" x="4749800" y="5410200"/>
          <p14:tracePt t="288692" x="4749800" y="5467350"/>
          <p14:tracePt t="288722" x="4775200" y="5511800"/>
          <p14:tracePt t="288749" x="4826000" y="5518150"/>
          <p14:tracePt t="288770" x="4908550" y="5518150"/>
          <p14:tracePt t="288800" x="4978400" y="5486400"/>
          <p14:tracePt t="288801" x="4984750" y="5480050"/>
          <p14:tracePt t="288813" x="4991100" y="5467350"/>
          <p14:tracePt t="288833" x="5003800" y="5454650"/>
          <p14:tracePt t="288861" x="5003800" y="5435600"/>
          <p14:tracePt t="288893" x="5003800" y="5429250"/>
          <p14:tracePt t="288908" x="5003800" y="5422900"/>
          <p14:tracePt t="289689" x="0" y="0"/>
        </p14:tracePtLst>
        <p14:tracePtLst>
          <p14:tracePt t="290551" x="5911850" y="5670550"/>
          <p14:tracePt t="290568" x="5886450" y="5670550"/>
          <p14:tracePt t="290593" x="5854700" y="5695950"/>
          <p14:tracePt t="290593" x="5842000" y="5702300"/>
          <p14:tracePt t="290626" x="5803900" y="5753100"/>
          <p14:tracePt t="290659" x="5797550" y="5822950"/>
          <p14:tracePt t="290687" x="5797550" y="5861050"/>
          <p14:tracePt t="290719" x="5803900" y="5918200"/>
          <p14:tracePt t="290751" x="5899150" y="5988050"/>
          <p14:tracePt t="290781" x="6159500" y="6064250"/>
          <p14:tracePt t="290801" x="6343650" y="6089650"/>
          <p14:tracePt t="290827" x="6762750" y="6096000"/>
          <p14:tracePt t="290859" x="7226300" y="6070600"/>
          <p14:tracePt t="290891" x="7429500" y="6000750"/>
          <p14:tracePt t="290924" x="7467600" y="5937250"/>
          <p14:tracePt t="290959" x="7467600" y="5854700"/>
          <p14:tracePt t="290967" x="7461250" y="5842000"/>
          <p14:tracePt t="291005" x="7442200" y="5803900"/>
          <p14:tracePt t="291016" x="7435850" y="5797550"/>
          <p14:tracePt t="291051" x="7423150" y="5791200"/>
          <p14:tracePt t="291753" x="0" y="0"/>
        </p14:tracePtLst>
        <p14:tracePtLst>
          <p14:tracePt t="293455" x="2736850" y="3213100"/>
          <p14:tracePt t="293472" x="2698750" y="3219450"/>
          <p14:tracePt t="293506" x="2571750" y="3365500"/>
          <p14:tracePt t="293529" x="2476500" y="3587750"/>
          <p14:tracePt t="293550" x="2425700" y="3784600"/>
          <p14:tracePt t="293580" x="2298700" y="4191000"/>
          <p14:tracePt t="293596" x="2266950" y="4387850"/>
          <p14:tracePt t="293609" x="2254250" y="4565650"/>
          <p14:tracePt t="293627" x="2266950" y="4743450"/>
          <p14:tracePt t="293659" x="2419350" y="5029200"/>
          <p14:tracePt t="293685" x="2667000" y="5245100"/>
          <p14:tracePt t="293718" x="3409950" y="5613400"/>
          <p14:tracePt t="293750" x="4521200" y="5892800"/>
          <p14:tracePt t="293782" x="6057900" y="6146800"/>
          <p14:tracePt t="293813" x="7226300" y="6178550"/>
          <p14:tracePt t="293846" x="7759700" y="6127750"/>
          <p14:tracePt t="293874" x="8134350" y="5969000"/>
          <p14:tracePt t="293906" x="8534400" y="5689600"/>
          <p14:tracePt t="293923" x="8642350" y="5524500"/>
          <p14:tracePt t="293956" x="8743950" y="5219700"/>
          <p14:tracePt t="293972" x="8750300" y="5099050"/>
          <p14:tracePt t="293990" x="8750300" y="4972050"/>
          <p14:tracePt t="294003" x="8718550" y="4851400"/>
          <p14:tracePt t="294019" x="8648700" y="4711700"/>
          <p14:tracePt t="294052" x="8496300" y="4483100"/>
          <p14:tracePt t="294083" x="8413750" y="4394200"/>
          <p14:tracePt t="294092" x="8407400" y="4387850"/>
          <p14:tracePt t="294124" x="8388350" y="4375150"/>
          <p14:tracePt t="294156" x="8388350" y="4368800"/>
          <p14:tracePt t="295204" x="0" y="0"/>
        </p14:tracePtLst>
        <p14:tracePtLst>
          <p14:tracePt t="296035" x="5956300" y="4965700"/>
          <p14:tracePt t="296065" x="5930900" y="4965700"/>
          <p14:tracePt t="296066" x="5911850" y="4972050"/>
          <p14:tracePt t="296083" x="5880100" y="4984750"/>
          <p14:tracePt t="296095" x="5861050" y="4991100"/>
          <p14:tracePt t="296113" x="5759450" y="5060950"/>
          <p14:tracePt t="296139" x="5657850" y="5130800"/>
          <p14:tracePt t="296173" x="5581650" y="5257800"/>
          <p14:tracePt t="296205" x="5524500" y="5403850"/>
          <p14:tracePt t="296239" x="5492750" y="5562600"/>
          <p14:tracePt t="296251" x="5492750" y="5626100"/>
          <p14:tracePt t="296268" x="5492750" y="5683250"/>
          <p14:tracePt t="296301" x="5492750" y="5765800"/>
          <p14:tracePt t="296318" x="5492750" y="5803900"/>
          <p14:tracePt t="296329" x="5505450" y="5822950"/>
          <p14:tracePt t="296351" x="5511800" y="5854700"/>
          <p14:tracePt t="296377" x="5581650" y="5924550"/>
          <p14:tracePt t="296406" x="5695950" y="5988050"/>
          <p14:tracePt t="296439" x="5911850" y="6070600"/>
          <p14:tracePt t="296472" x="6203950" y="6127750"/>
          <p14:tracePt t="296506" x="6540500" y="6140450"/>
          <p14:tracePt t="296515" x="6604000" y="6140450"/>
          <p14:tracePt t="296530" x="6731000" y="6140450"/>
          <p14:tracePt t="296549" x="6870700" y="6140450"/>
          <p14:tracePt t="296580" x="7086600" y="6096000"/>
          <p14:tracePt t="296597" x="7131050" y="6057900"/>
          <p14:tracePt t="296623" x="7188200" y="5994400"/>
          <p14:tracePt t="296655" x="7277100" y="5822950"/>
          <p14:tracePt t="296689" x="7359650" y="5613400"/>
          <p14:tracePt t="296689" x="7366000" y="5568950"/>
          <p14:tracePt t="296705" x="7378700" y="5499100"/>
          <p14:tracePt t="296735" x="7378700" y="5416550"/>
          <p14:tracePt t="296752" x="7359650" y="5378450"/>
          <p14:tracePt t="296785" x="7277100" y="5308600"/>
          <p14:tracePt t="296786" x="7226300" y="5283200"/>
          <p14:tracePt t="296815" x="7048500" y="5226050"/>
          <p14:tracePt t="296845" x="6769100" y="5175250"/>
          <p14:tracePt t="296861" x="6648450" y="5168900"/>
          <p14:tracePt t="296875" x="6534150" y="5168900"/>
          <p14:tracePt t="296891" x="6394450" y="5168900"/>
          <p14:tracePt t="296922" x="6070600" y="5168900"/>
          <p14:tracePt t="296954" x="5791200" y="5181600"/>
          <p14:tracePt t="296970" x="5702300" y="5200650"/>
          <p14:tracePt t="296989" x="5613400" y="5226050"/>
          <p14:tracePt t="297021" x="5422900" y="5321300"/>
          <p14:tracePt t="297032" x="5378450" y="5340350"/>
          <p14:tracePt t="297050" x="5295900" y="5410200"/>
          <p14:tracePt t="297068" x="5264150" y="5448300"/>
          <p14:tracePt t="297096" x="5245100" y="5486400"/>
          <p14:tracePt t="297099" x="5238750" y="5511800"/>
          <p14:tracePt t="297129" x="5238750" y="5562600"/>
          <p14:tracePt t="297129" x="5238750" y="5588000"/>
          <p14:tracePt t="297142" x="5238750" y="5619750"/>
          <p14:tracePt t="297175" x="5295900" y="5740400"/>
          <p14:tracePt t="297207" x="5441950" y="5861050"/>
          <p14:tracePt t="297224" x="5562600" y="5930900"/>
          <p14:tracePt t="297250" x="5911850" y="6019800"/>
          <p14:tracePt t="297283" x="6350000" y="6032500"/>
          <p14:tracePt t="297299" x="6584950" y="6032500"/>
          <p14:tracePt t="297332" x="6927850" y="5937250"/>
          <p14:tracePt t="297362" x="7118350" y="5829300"/>
          <p14:tracePt t="297395" x="7188200" y="5683250"/>
          <p14:tracePt t="297422" x="7194550" y="5581650"/>
          <p14:tracePt t="297455" x="7188200" y="5461000"/>
          <p14:tracePt t="297489" x="7029450" y="5314950"/>
          <p14:tracePt t="297501" x="6972300" y="5276850"/>
          <p14:tracePt t="297519" x="6807200" y="5219700"/>
          <p14:tracePt t="297547" x="6470650" y="5130800"/>
          <p14:tracePt t="297579" x="6146800" y="5105400"/>
          <p14:tracePt t="297598" x="5956300" y="5111750"/>
          <p14:tracePt t="297624" x="5632450" y="5156200"/>
          <p14:tracePt t="297656" x="5270500" y="5232400"/>
          <p14:tracePt t="297673" x="5105400" y="5276850"/>
          <p14:tracePt t="297690" x="5029200" y="5308600"/>
          <p14:tracePt t="297722" x="4965700" y="5353050"/>
          <p14:tracePt t="297738" x="4940300" y="5384800"/>
          <p14:tracePt t="297752" x="4933950" y="5403850"/>
          <p14:tracePt t="297771" x="4933950" y="5461000"/>
          <p14:tracePt t="297783" x="4933950" y="5492750"/>
          <p14:tracePt t="297817" x="5003800" y="5651500"/>
          <p14:tracePt t="297818" x="5041900" y="5689600"/>
          <p14:tracePt t="297843" x="5226050" y="5803900"/>
          <p14:tracePt t="297878" x="5886450" y="5949950"/>
          <p14:tracePt t="297891" x="6292850" y="5981700"/>
          <p14:tracePt t="297907" x="6559550" y="5981700"/>
          <p14:tracePt t="297942" x="6762750" y="5943600"/>
          <p14:tracePt t="297954" x="6788150" y="5899150"/>
          <p14:tracePt t="297972" x="6813550" y="5822950"/>
          <p14:tracePt t="298005" x="6851650" y="5670550"/>
          <p14:tracePt t="298039" x="6851650" y="5568950"/>
          <p14:tracePt t="298046" x="6851650" y="5537200"/>
          <p14:tracePt t="298062" x="6832600" y="5492750"/>
          <p14:tracePt t="298082" x="6756400" y="5416550"/>
          <p14:tracePt t="298100" x="6642100" y="5359400"/>
          <p14:tracePt t="298124" x="6413500" y="5302250"/>
          <p14:tracePt t="298157" x="6127750" y="5295900"/>
          <p14:tracePt t="298188" x="5930900" y="5314950"/>
          <p14:tracePt t="298221" x="5829300" y="5397500"/>
          <p14:tracePt t="298253" x="5797550" y="5467350"/>
          <p14:tracePt t="298269" x="5797550" y="5505450"/>
          <p14:tracePt t="298301" x="5867400" y="5613400"/>
          <p14:tracePt t="298332" x="6115050" y="5734050"/>
          <p14:tracePt t="298350" x="6330950" y="5791200"/>
          <p14:tracePt t="298379" x="6737350" y="5861050"/>
          <p14:tracePt t="298389" x="6775450" y="5861050"/>
          <p14:tracePt t="298406" x="6800850" y="5861050"/>
          <p14:tracePt t="298439" x="6826250" y="5854700"/>
          <p14:tracePt t="298456" x="6832600" y="5829300"/>
          <p14:tracePt t="298488" x="6845300" y="5753100"/>
          <p14:tracePt t="298504" x="6845300" y="5695950"/>
          <p14:tracePt t="298522" x="6813550" y="5575300"/>
          <p14:tracePt t="298531" x="6788150" y="5537200"/>
          <p14:tracePt t="298562" x="6667500" y="5422900"/>
          <p14:tracePt t="298579" x="6591300" y="5397500"/>
          <p14:tracePt t="298598" x="6489700" y="5359400"/>
          <p14:tracePt t="298623" x="6305550" y="5346700"/>
          <p14:tracePt t="298655" x="6051550" y="5359400"/>
          <p14:tracePt t="298688" x="5937250" y="5410200"/>
          <p14:tracePt t="298722" x="5886450" y="5480050"/>
          <p14:tracePt t="298738" x="5886450" y="5524500"/>
          <p14:tracePt t="298757" x="5886450" y="5562600"/>
          <p14:tracePt t="298782" x="5918200" y="5657850"/>
          <p14:tracePt t="298813" x="6172200" y="5791200"/>
          <p14:tracePt t="298845" x="6565900" y="5842000"/>
          <p14:tracePt t="298876" x="6800850" y="5765800"/>
          <p14:tracePt t="298907" x="6851650" y="5581650"/>
          <p14:tracePt t="298938" x="6826250" y="5346700"/>
          <p14:tracePt t="298972" x="6654800" y="5194300"/>
          <p14:tracePt t="298988" x="6540500" y="5143500"/>
          <p14:tracePt t="299001" x="6457950" y="5130800"/>
          <p14:tracePt t="299018" x="6407150" y="5130800"/>
          <p14:tracePt t="299051" x="6280150" y="5149850"/>
          <p14:tracePt t="299071" x="6184900" y="5181600"/>
          <p14:tracePt t="299077" x="6159500" y="5200650"/>
          <p14:tracePt t="299097" x="6089650" y="5232400"/>
          <p14:tracePt t="299115" x="6070600" y="5251450"/>
          <p14:tracePt t="299126" x="6064250" y="5257800"/>
          <p14:tracePt t="299175" x="6051550" y="5276850"/>
          <p14:tracePt t="299188" x="6057900" y="5308600"/>
          <p14:tracePt t="299222" x="6172200" y="5403850"/>
          <p14:tracePt t="299255" x="6496050" y="5549900"/>
          <p14:tracePt t="299267" x="6680200" y="5632450"/>
          <p14:tracePt t="299283" x="6800850" y="5689600"/>
          <p14:tracePt t="299316" x="6858000" y="5708650"/>
          <p14:tracePt t="299361" x="6858000" y="5715000"/>
          <p14:tracePt t="299394" x="6762750" y="5746750"/>
          <p14:tracePt t="299406" x="6699250" y="5746750"/>
          <p14:tracePt t="299438" x="6146800" y="5708650"/>
          <p14:tracePt t="299471" x="5842000" y="5645150"/>
          <p14:tracePt t="299503" x="5829300" y="5645150"/>
          <p14:tracePt t="299549" x="5880100" y="5645150"/>
          <p14:tracePt t="299581" x="6254750" y="5645150"/>
          <p14:tracePt t="299598" x="6502400" y="5645150"/>
          <p14:tracePt t="299614" x="6686550" y="5632450"/>
          <p14:tracePt t="299625" x="6762750" y="5613400"/>
          <p14:tracePt t="299642" x="6775450" y="5594350"/>
          <p14:tracePt t="299671" x="6775450" y="5480050"/>
          <p14:tracePt t="299704" x="6635750" y="5289550"/>
          <p14:tracePt t="299738" x="6413500" y="5200650"/>
          <p14:tracePt t="299750" x="6400800" y="5200650"/>
          <p14:tracePt t="299767" x="6369050" y="5200650"/>
          <p14:tracePt t="299800" x="6337300" y="5251450"/>
          <p14:tracePt t="299817" x="6330950" y="5314950"/>
          <p14:tracePt t="299829" x="6330950" y="5346700"/>
          <p14:tracePt t="299850" x="6407150" y="5422900"/>
          <p14:tracePt t="299859" x="6457950" y="5448300"/>
          <p14:tracePt t="299894" x="6648450" y="5505450"/>
          <p14:tracePt t="299920" x="6731000" y="5511800"/>
          <p14:tracePt t="299921" x="6743700" y="5511800"/>
          <p14:tracePt t="299937" x="6756400" y="5511800"/>
          <p14:tracePt t="299971" x="6762750" y="5511800"/>
          <p14:tracePt t="300035" x="6762750" y="5499100"/>
          <p14:tracePt t="300052" x="6756400" y="5480050"/>
          <p14:tracePt t="300078" x="6711950" y="5454650"/>
          <p14:tracePt t="300098" x="6629400" y="5416550"/>
          <p14:tracePt t="300124" x="6584950" y="5391150"/>
          <p14:tracePt t="300156" x="6578600" y="5391150"/>
          <p14:tracePt t="300222" x="6584950" y="5391150"/>
          <p14:tracePt t="300238" x="6616700" y="5391150"/>
          <p14:tracePt t="300250" x="6673850" y="5391150"/>
          <p14:tracePt t="300267" x="6718300" y="5403850"/>
          <p14:tracePt t="300301" x="6743700" y="5403850"/>
          <p14:tracePt t="300346" x="6756400" y="5403850"/>
          <p14:tracePt t="300392" x="6705600" y="5372100"/>
          <p14:tracePt t="300393" x="6692900" y="5372100"/>
          <p14:tracePt t="300409" x="6680200" y="5372100"/>
          <p14:tracePt t="300466" x="6680200" y="5391150"/>
          <p14:tracePt t="300504" x="6788150" y="5448300"/>
          <p14:tracePt t="300537" x="6889750" y="5492750"/>
          <p14:tracePt t="300812" x="0" y="0"/>
        </p14:tracePtLst>
        <p14:tracePtLst>
          <p14:tracePt t="302920" x="7753350" y="2533650"/>
          <p14:tracePt t="302954" x="7702550" y="2641600"/>
          <p14:tracePt t="302987" x="7639050" y="2882900"/>
          <p14:tracePt t="303020" x="7632700" y="3213100"/>
          <p14:tracePt t="303032" x="7632700" y="3289300"/>
          <p14:tracePt t="303064" x="7645400" y="3543300"/>
          <p14:tracePt t="303082" x="7753350" y="3683000"/>
          <p14:tracePt t="303099" x="7874000" y="3727450"/>
          <p14:tracePt t="303123" x="8051800" y="3759200"/>
          <p14:tracePt t="303156" x="8286750" y="3733800"/>
          <p14:tracePt t="303187" x="8489950" y="3606800"/>
          <p14:tracePt t="303220" x="8597900" y="3448050"/>
          <p14:tracePt t="303254" x="8623300" y="3270250"/>
          <p14:tracePt t="303286" x="8597900" y="3054350"/>
          <p14:tracePt t="303318" x="8502650" y="2882900"/>
          <p14:tracePt t="303329" x="8464550" y="2851150"/>
          <p14:tracePt t="303349" x="8343900" y="2774950"/>
          <p14:tracePt t="303378" x="8178800" y="2698750"/>
          <p14:tracePt t="303397" x="8108950" y="2679700"/>
          <p14:tracePt t="303422" x="8032750" y="2667000"/>
          <p14:tracePt t="303454" x="7874000" y="2667000"/>
          <p14:tracePt t="303471" x="7772400" y="2667000"/>
          <p14:tracePt t="303488" x="7670800" y="2692400"/>
          <p14:tracePt t="303500" x="7581900" y="2749550"/>
          <p14:tracePt t="303536" x="7410450" y="2908300"/>
          <p14:tracePt t="303549" x="7359650" y="3009900"/>
          <p14:tracePt t="303580" x="7334250" y="3187700"/>
          <p14:tracePt t="303599" x="7334250" y="3270250"/>
          <p14:tracePt t="303616" x="7359650" y="3352800"/>
          <p14:tracePt t="303627" x="7391400" y="3416300"/>
          <p14:tracePt t="303644" x="7435850" y="3473450"/>
          <p14:tracePt t="303672" x="7550150" y="3556000"/>
          <p14:tracePt t="303704" x="7785100" y="3632200"/>
          <p14:tracePt t="303736" x="8089900" y="3651250"/>
          <p14:tracePt t="303753" x="8261350" y="3600450"/>
          <p14:tracePt t="303770" x="8350250" y="3556000"/>
          <p14:tracePt t="303783" x="8388350" y="3524250"/>
          <p14:tracePt t="303817" x="8489950" y="3384550"/>
          <p14:tracePt t="303818" x="8502650" y="3340100"/>
          <p14:tracePt t="303849" x="8509000" y="3155950"/>
          <p14:tracePt t="303861" x="8509000" y="3092450"/>
          <p14:tracePt t="303890" x="8439150" y="2895600"/>
          <p14:tracePt t="303922" x="8331200" y="2787650"/>
          <p14:tracePt t="303954" x="8191500" y="2724150"/>
          <p14:tracePt t="303987" x="7988300" y="2698750"/>
          <p14:tracePt t="304020" x="7677150" y="2736850"/>
          <p14:tracePt t="304031" x="7613650" y="2762250"/>
          <p14:tracePt t="304048" x="7512050" y="2806700"/>
          <p14:tracePt t="304066" x="7423150" y="2889250"/>
          <p14:tracePt t="304083" x="7378700" y="2984500"/>
          <p14:tracePt t="304103" x="7340600" y="3105150"/>
          <p14:tracePt t="304110" x="7334250" y="3162300"/>
          <p14:tracePt t="304143" x="7359650" y="3346450"/>
          <p14:tracePt t="304171" x="7493000" y="3505200"/>
          <p14:tracePt t="304187" x="7581900" y="3549650"/>
          <p14:tracePt t="304221" x="7842250" y="3632200"/>
          <p14:tracePt t="304254" x="8223250" y="3625850"/>
          <p14:tracePt t="304287" x="8528050" y="3511550"/>
          <p14:tracePt t="304297" x="8623300" y="3429000"/>
          <p14:tracePt t="304314" x="8674100" y="3333750"/>
          <p14:tracePt t="304344" x="8686800" y="3213100"/>
          <p14:tracePt t="304346" x="8686800" y="3181350"/>
          <p14:tracePt t="304379" x="8648700" y="3009900"/>
          <p14:tracePt t="304409" x="8509000" y="2844800"/>
          <p14:tracePt t="304436" x="8337550" y="2768600"/>
          <p14:tracePt t="304467" x="8051800" y="2698750"/>
          <p14:tracePt t="304500" x="7823200" y="2711450"/>
          <p14:tracePt t="304533" x="7651750" y="2857500"/>
          <p14:tracePt t="304565" x="7537450" y="3067050"/>
          <p14:tracePt t="304595" x="7518400" y="3168650"/>
          <p14:tracePt t="304628" x="7543800" y="3263900"/>
          <p14:tracePt t="304646" x="7620000" y="3333750"/>
          <p14:tracePt t="304671" x="7797800" y="3416300"/>
          <p14:tracePt t="304703" x="8134350" y="3511550"/>
          <p14:tracePt t="304736" x="8489950" y="3511550"/>
          <p14:tracePt t="304753" x="8699500" y="3435350"/>
          <p14:tracePt t="304771" x="8807450" y="3352800"/>
          <p14:tracePt t="304799" x="8890000" y="3219450"/>
          <p14:tracePt t="304829" x="8921750" y="3079750"/>
          <p14:tracePt t="304848" x="8902700" y="3003550"/>
          <p14:tracePt t="304877" x="8750300" y="2876550"/>
          <p14:tracePt t="304909" x="8432800" y="2774950"/>
          <p14:tracePt t="304936" x="8197850" y="2749550"/>
          <p14:tracePt t="304970" x="7854950" y="2762250"/>
          <p14:tracePt t="304986" x="7759700" y="2819400"/>
          <p14:tracePt t="305003" x="7683500" y="2901950"/>
          <p14:tracePt t="305037" x="7594600" y="3124200"/>
          <p14:tracePt t="305069" x="7588250" y="3321050"/>
          <p14:tracePt t="305093" x="7664450" y="3441700"/>
          <p14:tracePt t="305191" x="8731250" y="3575050"/>
          <p14:tracePt t="305221" x="8864600" y="3448050"/>
          <p14:tracePt t="305253" x="8896350" y="3289300"/>
          <p14:tracePt t="305270" x="8896350" y="3213100"/>
          <p14:tracePt t="305303" x="8782050" y="3041650"/>
          <p14:tracePt t="305329" x="8566150" y="2889250"/>
          <p14:tracePt t="305330" x="8470900" y="2832100"/>
          <p14:tracePt t="305362" x="8096250" y="2692400"/>
          <p14:tracePt t="305381" x="7994650" y="2667000"/>
          <p14:tracePt t="305392" x="7975600" y="2660650"/>
          <p14:tracePt t="305407" x="7950200" y="2660650"/>
          <p14:tracePt t="305437" x="7867650" y="2686050"/>
          <p14:tracePt t="305470" x="7702550" y="2819400"/>
          <p14:tracePt t="305502" x="7594600" y="2978150"/>
          <p14:tracePt t="305535" x="7543800" y="3149600"/>
          <p14:tracePt t="305567" x="7562850" y="3308350"/>
          <p14:tracePt t="305599" x="7677150" y="3416300"/>
          <p14:tracePt t="305624" x="7791450" y="3454400"/>
          <p14:tracePt t="305659" x="8121650" y="3467100"/>
          <p14:tracePt t="305686" x="8388350" y="3441700"/>
          <p14:tracePt t="305719" x="8629650" y="3302000"/>
          <p14:tracePt t="305734" x="8674100" y="3206750"/>
          <p14:tracePt t="305754" x="8686800" y="3086100"/>
          <p14:tracePt t="305783" x="8648700" y="2959100"/>
          <p14:tracePt t="305819" x="8464550" y="2806700"/>
          <p14:tracePt t="305843" x="8286750" y="2749550"/>
          <p14:tracePt t="305876" x="8007350" y="2730500"/>
          <p14:tracePt t="305909" x="7791450" y="2743200"/>
          <p14:tracePt t="305936" x="7740650" y="2768600"/>
          <p14:tracePt t="305952" x="7721600" y="2813050"/>
          <p14:tracePt t="305985" x="7708900" y="2863850"/>
          <p14:tracePt t="306019" x="7708900" y="2882900"/>
          <p14:tracePt t="306187" x="0" y="0"/>
        </p14:tracePtLst>
        <p14:tracePtLst>
          <p14:tracePt t="306801" x="5346700" y="5397500"/>
          <p14:tracePt t="306835" x="5308600" y="5422900"/>
          <p14:tracePt t="306858" x="5276850" y="5492750"/>
          <p14:tracePt t="306878" x="5264150" y="5537200"/>
          <p14:tracePt t="306895" x="5264150" y="5581650"/>
          <p14:tracePt t="306920" x="5264150" y="5651500"/>
          <p14:tracePt t="306921" x="5264150" y="5670550"/>
          <p14:tracePt t="306936" x="5276850" y="5702300"/>
          <p14:tracePt t="306937" x="5289550" y="5721350"/>
          <p14:tracePt t="306954" x="5321300" y="5759450"/>
          <p14:tracePt t="306987" x="5454650" y="5861050"/>
          <p14:tracePt t="307019" x="5721350" y="5943600"/>
          <p14:tracePt t="307053" x="6108700" y="5969000"/>
          <p14:tracePt t="307061" x="6203950" y="5969000"/>
          <p14:tracePt t="307098" x="6515100" y="5949950"/>
          <p14:tracePt t="307128" x="6610350" y="5892800"/>
          <p14:tracePt t="307129" x="6635750" y="5873750"/>
          <p14:tracePt t="307147" x="6680200" y="5810250"/>
          <p14:tracePt t="307171" x="6737350" y="5689600"/>
          <p14:tracePt t="307205" x="6743700" y="5524500"/>
          <p14:tracePt t="307237" x="6680200" y="5391150"/>
          <p14:tracePt t="307253" x="6597650" y="5346700"/>
          <p14:tracePt t="307271" x="6483350" y="5314950"/>
          <p14:tracePt t="307280" x="6419850" y="5302250"/>
          <p14:tracePt t="307312" x="6216650" y="5295900"/>
          <p14:tracePt t="307313" x="6159500" y="5295900"/>
          <p14:tracePt t="307330" x="6076950" y="5321300"/>
          <p14:tracePt t="307361" x="5892800" y="5410200"/>
          <p14:tracePt t="307394" x="5727700" y="5537200"/>
          <p14:tracePt t="307410" x="5689600" y="5600700"/>
          <p14:tracePt t="307423" x="5670550" y="5626100"/>
          <p14:tracePt t="307439" x="5651500" y="5676900"/>
          <p14:tracePt t="307471" x="5651500" y="5727700"/>
          <p14:tracePt t="307502" x="5759450" y="5797550"/>
          <p14:tracePt t="307535" x="6121400" y="5886450"/>
          <p14:tracePt t="307569" x="6388100" y="5892800"/>
          <p14:tracePt t="307569" x="6426200" y="5892800"/>
          <p14:tracePt t="307577" x="6432550" y="5886450"/>
          <p14:tracePt t="307594" x="6451600" y="5873750"/>
          <p14:tracePt t="307628" x="6464300" y="5835650"/>
          <p14:tracePt t="307659" x="6464300" y="5778500"/>
          <p14:tracePt t="307686" x="6464300" y="5727700"/>
          <p14:tracePt t="307719" x="6464300" y="5715000"/>
          <p14:tracePt t="308019" x="0" y="0"/>
        </p14:tracePtLst>
        <p14:tracePtLst>
          <p14:tracePt t="308362" x="5689600" y="5295900"/>
          <p14:tracePt t="308393" x="5619750" y="5302250"/>
          <p14:tracePt t="308393" x="5594350" y="5314950"/>
          <p14:tracePt t="308410" x="5530850" y="5346700"/>
          <p14:tracePt t="308436" x="5480050" y="5422900"/>
          <p14:tracePt t="308469" x="5429250" y="5543550"/>
          <p14:tracePt t="308501" x="5422900" y="5651500"/>
          <p14:tracePt t="308534" x="5454650" y="5765800"/>
          <p14:tracePt t="308550" x="5492750" y="5835650"/>
          <p14:tracePt t="308569" x="5600700" y="5930900"/>
          <p14:tracePt t="308595" x="5759450" y="6000750"/>
          <p14:tracePt t="308625" x="6108700" y="6070600"/>
          <p14:tracePt t="308644" x="6337300" y="6083300"/>
          <p14:tracePt t="308676" x="6819900" y="6045200"/>
          <p14:tracePt t="308693" x="6953250" y="5994400"/>
          <p14:tracePt t="308720" x="7054850" y="5892800"/>
          <p14:tracePt t="308752" x="7112000" y="5651500"/>
          <p14:tracePt t="308784" x="7105650" y="5448300"/>
          <p14:tracePt t="308785" x="7092950" y="5410200"/>
          <p14:tracePt t="308798" x="7073900" y="5378450"/>
          <p14:tracePt t="308831" x="6934200" y="5289550"/>
          <p14:tracePt t="308865" x="6553200" y="5238750"/>
          <p14:tracePt t="308890" x="6248400" y="5257800"/>
          <p14:tracePt t="308925" x="5962650" y="5353050"/>
          <p14:tracePt t="308941" x="5886450" y="5397500"/>
          <p14:tracePt t="308968" x="5822950" y="5473700"/>
          <p14:tracePt t="308984" x="5784850" y="5543550"/>
          <p14:tracePt t="309018" x="5734050" y="5721350"/>
          <p14:tracePt t="309051" x="5759450" y="5835650"/>
          <p14:tracePt t="309085" x="5924550" y="5962650"/>
          <p14:tracePt t="309094" x="5988050" y="5994400"/>
          <p14:tracePt t="309125" x="6261100" y="6051550"/>
          <p14:tracePt t="309158" x="6502400" y="6045200"/>
          <p14:tracePt t="309191" x="6629400" y="5905500"/>
          <p14:tracePt t="309218" x="6711950" y="5651500"/>
          <p14:tracePt t="309252" x="6673850" y="5429250"/>
          <p14:tracePt t="309284" x="6451600" y="5257800"/>
          <p14:tracePt t="309315" x="6242050" y="5219700"/>
          <p14:tracePt t="309347" x="6089650" y="5276850"/>
          <p14:tracePt t="309378" x="5943600" y="5448300"/>
          <p14:tracePt t="309409" x="5892800" y="5549900"/>
          <p14:tracePt t="309427" x="5892800" y="5588000"/>
          <p14:tracePt t="309435" x="5892800" y="5619750"/>
          <p14:tracePt t="309472" x="5981700" y="5740400"/>
          <p14:tracePt t="309473" x="6019800" y="5772150"/>
          <p14:tracePt t="309483" x="6076950" y="5803900"/>
          <p14:tracePt t="309516" x="6337300" y="5867400"/>
          <p14:tracePt t="309549" x="6464300" y="5867400"/>
          <p14:tracePt t="309581" x="6502400" y="5810250"/>
          <p14:tracePt t="309598" x="6508750" y="5778500"/>
          <p14:tracePt t="309630" x="6508750" y="5683250"/>
          <p14:tracePt t="309661" x="6489700" y="5600700"/>
          <p14:tracePt t="309672" x="6477000" y="5588000"/>
          <p14:tracePt t="309704" x="6464300" y="5581650"/>
          <p14:tracePt t="310829" x="0" y="0"/>
        </p14:tracePtLst>
        <p14:tracePtLst>
          <p14:tracePt t="311452" x="6794500" y="5816600"/>
          <p14:tracePt t="311563" x="7029450" y="5778500"/>
          <p14:tracePt t="311580" x="7277100" y="5683250"/>
          <p14:tracePt t="311598" x="7556500" y="5568950"/>
          <p14:tracePt t="311624" x="7829550" y="5346700"/>
          <p14:tracePt t="311641" x="8013700" y="5048250"/>
          <p14:tracePt t="311660" x="8102600" y="4800600"/>
          <p14:tracePt t="311676" x="8159750" y="4572000"/>
          <p14:tracePt t="311694" x="8204200" y="4362450"/>
          <p14:tracePt t="311719" x="8255000" y="4051300"/>
          <p14:tracePt t="311750" x="8267700" y="3746500"/>
          <p14:tracePt t="311784" x="8267700" y="3549650"/>
          <p14:tracePt t="311785" x="8267700" y="3524250"/>
          <p14:tracePt t="311797" x="8267700" y="3511550"/>
          <p14:tracePt t="311834" x="8261350" y="3486150"/>
          <p14:tracePt t="312299" x="0" y="0"/>
        </p14:tracePtLst>
        <p14:tracePtLst>
          <p14:tracePt t="318110" x="2197100" y="4165600"/>
          <p14:tracePt t="318145" x="2178050" y="4267200"/>
          <p14:tracePt t="318177" x="2178050" y="4356100"/>
          <p14:tracePt t="318203" x="2178050" y="4406900"/>
          <p14:tracePt t="318237" x="2228850" y="4464050"/>
          <p14:tracePt t="318254" x="2260600" y="4483100"/>
          <p14:tracePt t="318265" x="2286000" y="4489450"/>
          <p14:tracePt t="318297" x="2387600" y="4489450"/>
          <p14:tracePt t="318329" x="2432050" y="4425950"/>
          <p14:tracePt t="318360" x="2432050" y="4381500"/>
          <p14:tracePt t="318361" x="2432050" y="4362450"/>
          <p14:tracePt t="318377" x="2432050" y="4356100"/>
          <p14:tracePt t="318395" x="2432050" y="4349750"/>
          <p14:tracePt t="318421" x="2432050" y="4337050"/>
          <p14:tracePt t="318441" x="2419350" y="4330700"/>
          <p14:tracePt t="319080" x="0" y="0"/>
        </p14:tracePtLst>
        <p14:tracePtLst>
          <p14:tracePt t="319830" x="7797800" y="2921000"/>
          <p14:tracePt t="319861" x="7734300" y="2933700"/>
          <p14:tracePt t="319892" x="7670800" y="3028950"/>
          <p14:tracePt t="319923" x="7620000" y="3168650"/>
          <p14:tracePt t="319941" x="7613650" y="3225800"/>
          <p14:tracePt t="319958" x="7613650" y="3295650"/>
          <p14:tracePt t="319988" x="7696200" y="3409950"/>
          <p14:tracePt t="320016" x="7785100" y="3460750"/>
          <p14:tracePt t="320049" x="7912100" y="3473450"/>
          <p14:tracePt t="320049" x="7943850" y="3473450"/>
          <p14:tracePt t="320081" x="8096250" y="3435350"/>
          <p14:tracePt t="320094" x="8134350" y="3416300"/>
          <p14:tracePt t="320127" x="8204200" y="3289300"/>
          <p14:tracePt t="320160" x="8210550" y="3155950"/>
          <p14:tracePt t="320187" x="8185150" y="3035300"/>
          <p14:tracePt t="320221" x="8001000" y="2908300"/>
          <p14:tracePt t="320254" x="7715250" y="2819400"/>
          <p14:tracePt t="320282" x="7581900" y="2813050"/>
          <p14:tracePt t="320315" x="7505700" y="2870200"/>
          <p14:tracePt t="320348" x="7429500" y="3086100"/>
          <p14:tracePt t="320361" x="7410450" y="3155950"/>
          <p14:tracePt t="320378" x="7404100" y="3314700"/>
          <p14:tracePt t="320410" x="7518400" y="3479800"/>
          <p14:tracePt t="320426" x="7613650" y="3524250"/>
          <p14:tracePt t="320459" x="7835900" y="3556000"/>
          <p14:tracePt t="320483" x="8051800" y="3524250"/>
          <p14:tracePt t="320501" x="8166100" y="3473450"/>
          <p14:tracePt t="320532" x="8261350" y="3314700"/>
          <p14:tracePt t="320565" x="8267700" y="3136900"/>
          <p14:tracePt t="320597" x="8204200" y="2946400"/>
          <p14:tracePt t="320613" x="8172450" y="2882900"/>
          <p14:tracePt t="320632" x="8153400" y="2844800"/>
          <p14:tracePt t="320641" x="8147050" y="2844800"/>
          <p14:tracePt t="320658" x="8140700" y="2825750"/>
          <p14:tracePt t="320689" x="8083550" y="2825750"/>
          <p14:tracePt t="320722" x="7931150" y="2901950"/>
          <p14:tracePt t="320748" x="7829550" y="3003550"/>
          <p14:tracePt t="320782" x="7797800" y="3136900"/>
          <p14:tracePt t="320814" x="7886700" y="3282950"/>
          <p14:tracePt t="320847" x="8070850" y="3352800"/>
          <p14:tracePt t="320874" x="8267700" y="3365500"/>
          <p14:tracePt t="320906" x="8356600" y="3314700"/>
          <p14:tracePt t="320937" x="8362950" y="3168650"/>
          <p14:tracePt t="320971" x="8305800" y="2952750"/>
          <p14:tracePt t="320998" x="8248650" y="2870200"/>
          <p14:tracePt t="321030" x="8216900" y="2863850"/>
          <p14:tracePt t="321062" x="8191500" y="2876550"/>
          <p14:tracePt t="321093" x="8178800" y="2984500"/>
          <p14:tracePt t="321128" x="8191500" y="3111500"/>
          <p14:tracePt t="321160" x="8248650" y="3162300"/>
          <p14:tracePt t="321218" x="8286750" y="3117850"/>
          <p14:tracePt t="321253" x="8299450" y="3054350"/>
          <p14:tracePt t="321266" x="8299450" y="3035300"/>
          <p14:tracePt t="321282" x="8299450" y="3022600"/>
          <p14:tracePt t="321315" x="8299450" y="3009900"/>
          <p14:tracePt t="321658" x="0" y="0"/>
        </p14:tracePtLst>
        <p14:tracePtLst>
          <p14:tracePt t="322362" x="6407150" y="5168900"/>
          <p14:tracePt t="322392" x="6337300" y="5251450"/>
          <p14:tracePt t="322409" x="6299200" y="5353050"/>
          <p14:tracePt t="322426" x="6292850" y="5397500"/>
          <p14:tracePt t="322451" x="6292850" y="5537200"/>
          <p14:tracePt t="322487" x="6356350" y="5708650"/>
          <p14:tracePt t="322503" x="6426200" y="5784850"/>
          <p14:tracePt t="322531" x="6629400" y="5867400"/>
          <p14:tracePt t="322564" x="6788150" y="5842000"/>
          <p14:tracePt t="322597" x="6940550" y="5676900"/>
          <p14:tracePt t="322630" x="7029450" y="5499100"/>
          <p14:tracePt t="322642" x="7035800" y="5441950"/>
          <p14:tracePt t="322659" x="7035800" y="5391150"/>
          <p14:tracePt t="322691" x="6959600" y="5276850"/>
          <p14:tracePt t="322722" x="6731000" y="5187950"/>
          <p14:tracePt t="322748" x="6597650" y="5168900"/>
          <p14:tracePt t="322780" x="6489700" y="5187950"/>
          <p14:tracePt t="322797" x="6457950" y="5213350"/>
          <p14:tracePt t="322830" x="6426200" y="5257800"/>
          <p14:tracePt t="322863" x="6426200" y="5289550"/>
          <p14:tracePt t="322896" x="6426200" y="5365750"/>
          <p14:tracePt t="322928" x="6515100" y="5549900"/>
          <p14:tracePt t="322952" x="6610350" y="5657850"/>
          <p14:tracePt t="322987" x="6737350" y="5721350"/>
          <p14:tracePt t="323003" x="6781800" y="5721350"/>
          <p14:tracePt t="323031" x="6870700" y="5721350"/>
          <p14:tracePt t="323063" x="6965950" y="5632450"/>
          <p14:tracePt t="323097" x="7029450" y="5480050"/>
          <p14:tracePt t="323130" x="7029450" y="5454650"/>
          <p14:tracePt t="323645" x="7029450" y="5448300"/>
          <p14:tracePt t="323646" x="0" y="0"/>
        </p14:tracePtLst>
        <p14:tracePtLst>
          <p14:tracePt t="323969" x="6223000" y="5124450"/>
          <p14:tracePt t="323969" x="6210300" y="5124450"/>
          <p14:tracePt t="324003" x="6165850" y="5162550"/>
          <p14:tracePt t="324030" x="6159500" y="5181600"/>
          <p14:tracePt t="324062" x="6159500" y="5187950"/>
          <p14:tracePt t="324111" x="6159500" y="5194300"/>
          <p14:tracePt t="324142" x="6140450" y="5245100"/>
          <p14:tracePt t="324158" x="6134100" y="5314950"/>
          <p14:tracePt t="324190" x="6127750" y="5486400"/>
          <p14:tracePt t="324208" x="6127750" y="5562600"/>
          <p14:tracePt t="324237" x="6146800" y="5683250"/>
          <p14:tracePt t="324250" x="6172200" y="5727700"/>
          <p14:tracePt t="324267" x="6210300" y="5778500"/>
          <p14:tracePt t="324285" x="6248400" y="5816600"/>
          <p14:tracePt t="324296" x="6280150" y="5835650"/>
          <p14:tracePt t="324329" x="6565900" y="5899150"/>
          <p14:tracePt t="324362" x="6985000" y="5880100"/>
          <p14:tracePt t="324395" x="7200900" y="5822950"/>
          <p14:tracePt t="324406" x="7219950" y="5816600"/>
          <p14:tracePt t="324438" x="7270750" y="5645150"/>
          <p14:tracePt t="324469" x="7277100" y="5429250"/>
          <p14:tracePt t="324502" x="7188200" y="5238750"/>
          <p14:tracePt t="324530" x="6985000" y="5092700"/>
          <p14:tracePt t="324564" x="6680200" y="5003800"/>
          <p14:tracePt t="324596" x="6483350" y="4978400"/>
          <p14:tracePt t="324630" x="6362700" y="4984750"/>
          <p14:tracePt t="324663" x="6210300" y="5041900"/>
          <p14:tracePt t="324672" x="6159500" y="5067300"/>
          <p14:tracePt t="324688" x="6076950" y="5111750"/>
          <p14:tracePt t="324719" x="5943600" y="5213350"/>
          <p14:tracePt t="324751" x="5848350" y="5372100"/>
          <p14:tracePt t="324769" x="5803900" y="5518150"/>
          <p14:tracePt t="324780" x="5791200" y="5575300"/>
          <p14:tracePt t="324811" x="5803900" y="5708650"/>
          <p14:tracePt t="324844" x="5899150" y="5822950"/>
          <p14:tracePt t="324876" x="6083300" y="5905500"/>
          <p14:tracePt t="324909" x="6483350" y="5969000"/>
          <p14:tracePt t="324940" x="7061200" y="5911850"/>
          <p14:tracePt t="324971" x="7346950" y="5759450"/>
          <p14:tracePt t="325003" x="7404100" y="5594350"/>
          <p14:tracePt t="325019" x="7404100" y="5499100"/>
          <p14:tracePt t="325046" x="7366000" y="5314950"/>
          <p14:tracePt t="325079" x="7213600" y="5111750"/>
          <p14:tracePt t="325196" x="6362700" y="5105400"/>
          <p14:tracePt t="325204" x="6299200" y="5149850"/>
          <p14:tracePt t="325222" x="6184900" y="5213350"/>
          <p14:tracePt t="325240" x="6115050" y="5257800"/>
          <p14:tracePt t="325249" x="6076950" y="5308600"/>
          <p14:tracePt t="325267" x="6057900" y="5353050"/>
          <p14:tracePt t="325296" x="6057900" y="5429250"/>
          <p14:tracePt t="325330" x="6159500" y="5626100"/>
          <p14:tracePt t="325363" x="6413500" y="5778500"/>
          <p14:tracePt t="325396" x="6756400" y="5816600"/>
          <p14:tracePt t="325429" x="7150100" y="5772150"/>
          <p14:tracePt t="325436" x="7213600" y="5740400"/>
          <p14:tracePt t="325469" x="7353300" y="5613400"/>
          <p14:tracePt t="325502" x="7372350" y="5422900"/>
          <p14:tracePt t="325529" x="7296150" y="5181600"/>
          <p14:tracePt t="325563" x="7118350" y="5041900"/>
          <p14:tracePt t="325596" x="6908800" y="4991100"/>
          <p14:tracePt t="325629" x="6661150" y="5067300"/>
          <p14:tracePt t="325663" x="6464300" y="5187950"/>
          <p14:tracePt t="325672" x="6426200" y="5213350"/>
          <p14:tracePt t="325687" x="6369050" y="5270500"/>
          <p14:tracePt t="325704" x="6337300" y="5327650"/>
          <p14:tracePt t="325737" x="6292850" y="5480050"/>
          <p14:tracePt t="325738" x="6292850" y="5499100"/>
          <p14:tracePt t="325755" x="6299200" y="5594350"/>
          <p14:tracePt t="325764" x="6318250" y="5638800"/>
          <p14:tracePt t="325781" x="6381750" y="5746750"/>
          <p14:tracePt t="325814" x="6623050" y="5911850"/>
          <p14:tracePt t="325845" x="6959600" y="5969000"/>
          <p14:tracePt t="325879" x="7200900" y="5899150"/>
          <p14:tracePt t="325912" x="7283450" y="5695950"/>
          <p14:tracePt t="325921" x="7289800" y="5588000"/>
          <p14:tracePt t="325936" x="7277100" y="5511800"/>
          <p14:tracePt t="325969" x="7054850" y="5276850"/>
          <p14:tracePt t="326002" x="6762750" y="5226050"/>
          <p14:tracePt t="326029" x="6540500" y="5226050"/>
          <p14:tracePt t="326063" x="6305550" y="5334000"/>
          <p14:tracePt t="326079" x="6223000" y="5410200"/>
          <p14:tracePt t="326098" x="6191250" y="5505450"/>
          <p14:tracePt t="326123" x="6197600" y="5575300"/>
          <p14:tracePt t="326161" x="6381750" y="5664200"/>
          <p14:tracePt t="326186" x="6597650" y="5676900"/>
          <p14:tracePt t="326205" x="6737350" y="5651500"/>
          <p14:tracePt t="326237" x="6832600" y="5562600"/>
          <p14:tracePt t="326253" x="6845300" y="5530850"/>
          <p14:tracePt t="326266" x="6845300" y="5505450"/>
          <p14:tracePt t="326284" x="6826250" y="5486400"/>
          <p14:tracePt t="326312" x="6775450" y="5467350"/>
          <p14:tracePt t="326346" x="6724650" y="5461000"/>
          <p14:tracePt t="326379" x="6705600" y="5467350"/>
          <p14:tracePt t="326892" x="0" y="0"/>
        </p14:tracePtLst>
        <p14:tracePtLst>
          <p14:tracePt t="327999" x="4578350" y="5543550"/>
          <p14:tracePt t="328128" x="4654550" y="5543550"/>
          <p14:tracePt t="328161" x="4959350" y="5543550"/>
          <p14:tracePt t="328173" x="5041900" y="5543550"/>
          <p14:tracePt t="328205" x="5384800" y="5543550"/>
          <p14:tracePt t="328235" x="5880100" y="5543550"/>
          <p14:tracePt t="328255" x="6096000" y="5543550"/>
          <p14:tracePt t="328266" x="6273800" y="5543550"/>
          <p14:tracePt t="328285" x="6432550" y="5543550"/>
          <p14:tracePt t="328294" x="6496050" y="5543550"/>
          <p14:tracePt t="328327" x="6807200" y="5543550"/>
          <p14:tracePt t="328362" x="7112000" y="5543550"/>
          <p14:tracePt t="328394" x="7251700" y="5543550"/>
          <p14:tracePt t="328410" x="7321550" y="5556250"/>
          <p14:tracePt t="328445" x="7353300" y="5556250"/>
          <p14:tracePt t="328674" x="7245350" y="5562600"/>
          <p14:tracePt t="328706" x="6540500" y="5562600"/>
          <p14:tracePt t="328737" x="5848350" y="5562600"/>
          <p14:tracePt t="328738" x="5676900" y="5562600"/>
          <p14:tracePt t="328756" x="5454650" y="5562600"/>
          <p14:tracePt t="328781" x="5181600" y="5562600"/>
          <p14:tracePt t="328814" x="4845050" y="5562600"/>
          <p14:tracePt t="328847" x="4743450" y="5562600"/>
          <p14:tracePt t="328873" x="4737100" y="5562600"/>
          <p14:tracePt t="328926" x="4946650" y="5562600"/>
          <p14:tracePt t="328958" x="5505450" y="5562600"/>
          <p14:tracePt t="328974" x="5956300" y="5600700"/>
          <p14:tracePt t="328990" x="6362700" y="5651500"/>
          <p14:tracePt t="329014" x="6591300" y="5683250"/>
          <p14:tracePt t="329046" x="6610350" y="5683250"/>
          <p14:tracePt t="329092" x="6477000" y="5689600"/>
          <p14:tracePt t="329128" x="6127750" y="5689600"/>
          <p14:tracePt t="329129" x="6019800" y="5689600"/>
          <p14:tracePt t="329141" x="5918200" y="5689600"/>
          <p14:tracePt t="329178" x="5359400" y="5689600"/>
          <p14:tracePt t="329186" x="5276850" y="5689600"/>
          <p14:tracePt t="329202" x="5187950" y="5689600"/>
          <p14:tracePt t="329221" x="5175250" y="5689600"/>
          <p14:tracePt t="329238" x="5168900" y="5689600"/>
          <p14:tracePt t="329296" x="5245100" y="5689600"/>
          <p14:tracePt t="329328" x="5822950" y="5689600"/>
          <p14:tracePt t="329362" x="6534150" y="5689600"/>
          <p14:tracePt t="329395" x="6572250" y="5689600"/>
          <p14:tracePt t="329442" x="6483350" y="5689600"/>
          <p14:tracePt t="329466" x="6191250" y="5689600"/>
          <p14:tracePt t="329485" x="5861050" y="5683250"/>
          <p14:tracePt t="329502" x="5518150" y="5651500"/>
          <p14:tracePt t="329535" x="5251450" y="5632450"/>
          <p14:tracePt t="329546" x="5238750" y="5632450"/>
          <p14:tracePt t="329563" x="5232400" y="5632450"/>
          <p14:tracePt t="329610" x="5251450" y="5619750"/>
          <p14:tracePt t="329644" x="5721350" y="5619750"/>
          <p14:tracePt t="329678" x="7054850" y="5619750"/>
          <p14:tracePt t="329709" x="7975600" y="5619750"/>
          <p14:tracePt t="329733" x="8064500" y="5619750"/>
          <p14:tracePt t="329754" x="8070850" y="5619750"/>
          <p14:tracePt t="329800" x="8032750" y="5619750"/>
          <p14:tracePt t="329816" x="7899400" y="5600700"/>
          <p14:tracePt t="329844" x="6959600" y="5416550"/>
          <p14:tracePt t="329878" x="5695950" y="5270500"/>
          <p14:tracePt t="329910" x="5518150" y="5270500"/>
          <p14:tracePt t="329940" x="5549900" y="5270500"/>
          <p14:tracePt t="329971" x="5797550" y="5270500"/>
          <p14:tracePt t="330002" x="6267450" y="5270500"/>
          <p14:tracePt t="330019" x="6464300" y="5289550"/>
          <p14:tracePt t="330045" x="6623050" y="5321300"/>
          <p14:tracePt t="330079" x="6642100" y="5321300"/>
          <p14:tracePt t="330140" x="6496050" y="5340350"/>
          <p14:tracePt t="330172" x="5981700" y="5340350"/>
          <p14:tracePt t="330203" x="5054600" y="5340350"/>
          <p14:tracePt t="330221" x="4705350" y="5340350"/>
          <p14:tracePt t="330252" x="4540250" y="5340350"/>
          <p14:tracePt t="330270" x="4533900" y="5346700"/>
          <p14:tracePt t="330287" x="4565650" y="5359400"/>
          <p14:tracePt t="330312" x="4794250" y="5391150"/>
          <p14:tracePt t="330345" x="5969000" y="5638800"/>
          <p14:tracePt t="330362" x="6565900" y="5765800"/>
          <p14:tracePt t="330394" x="6832600" y="5797550"/>
          <p14:tracePt t="330427" x="6794500" y="5797550"/>
          <p14:tracePt t="330459" x="6324600" y="5797550"/>
          <p14:tracePt t="330470" x="6191250" y="5797550"/>
          <p14:tracePt t="330489" x="5962650" y="5797550"/>
          <p14:tracePt t="330501" x="5943600" y="5797550"/>
          <p14:tracePt t="330522" x="5937250" y="5797550"/>
          <p14:tracePt t="330561" x="6013450" y="5797550"/>
          <p14:tracePt t="330578" x="6172200" y="5797550"/>
          <p14:tracePt t="330597" x="6419850" y="5816600"/>
          <p14:tracePt t="330610" x="6667500" y="5829300"/>
          <p14:tracePt t="330628" x="6870700" y="5842000"/>
          <p14:tracePt t="330661" x="6959600" y="5854700"/>
          <p14:tracePt t="330709" x="6946900" y="5854700"/>
          <p14:tracePt t="330732" x="6788150" y="5848350"/>
          <p14:tracePt t="330755" x="6553200" y="5816600"/>
          <p14:tracePt t="330780" x="6457950" y="5791200"/>
          <p14:tracePt t="330812" x="6445250" y="5791200"/>
          <p14:tracePt t="330845" x="6546850" y="5791200"/>
          <p14:tracePt t="330877" x="6851650" y="5791200"/>
          <p14:tracePt t="330894" x="7029450" y="5791200"/>
          <p14:tracePt t="330927" x="7131050" y="5791200"/>
          <p14:tracePt t="330961" x="7137400" y="5791200"/>
          <p14:tracePt t="331000" x="7035800" y="5791200"/>
          <p14:tracePt t="331001" x="7010400" y="5791200"/>
          <p14:tracePt t="331017" x="6978650" y="5791200"/>
          <p14:tracePt t="331050" x="6965950" y="5791200"/>
          <p14:tracePt t="331160" x="6972300" y="5791200"/>
          <p14:tracePt t="331239" x="6921500" y="5791200"/>
          <p14:tracePt t="331250" x="6902450" y="5791200"/>
          <p14:tracePt t="331379" x="6978650" y="5791200"/>
          <p14:tracePt t="331411" x="7118350" y="5791200"/>
          <p14:tracePt t="331444" x="7175500" y="5791200"/>
          <p14:tracePt t="331489" x="7181850" y="5791200"/>
          <p14:tracePt t="331505" x="7061200" y="5791200"/>
          <p14:tracePt t="331516" x="6972300" y="5791200"/>
          <p14:tracePt t="331537" x="6692900" y="5759450"/>
          <p14:tracePt t="331563" x="5962650" y="5619750"/>
          <p14:tracePt t="331579" x="5772150" y="5581650"/>
          <p14:tracePt t="331597" x="5689600" y="5568950"/>
          <p14:tracePt t="331623" x="5676900" y="5568950"/>
          <p14:tracePt t="331661" x="5683250" y="5568950"/>
          <p14:tracePt t="331672" x="5708650" y="5568950"/>
          <p14:tracePt t="331705" x="6007100" y="5568950"/>
          <p14:tracePt t="331706" x="6115050" y="5588000"/>
          <p14:tracePt t="331737" x="6381750" y="5638800"/>
          <p14:tracePt t="331738" x="6426200" y="5645150"/>
          <p14:tracePt t="331754" x="6445250" y="5645150"/>
          <p14:tracePt t="331773" x="6451600" y="5645150"/>
          <p14:tracePt t="331812" x="6216650" y="5651500"/>
          <p14:tracePt t="331844" x="5664200" y="5651500"/>
          <p14:tracePt t="331877" x="5372100" y="5632450"/>
          <p14:tracePt t="331909" x="5321300" y="5632450"/>
          <p14:tracePt t="331967" x="5372100" y="5632450"/>
          <p14:tracePt t="332000" x="5708650" y="5632450"/>
          <p14:tracePt t="332034" x="6229350" y="5632450"/>
          <p14:tracePt t="332061" x="6261100" y="5638800"/>
          <p14:tracePt t="332093" x="6254750" y="5638800"/>
          <p14:tracePt t="332127" x="5905500" y="5619750"/>
          <p14:tracePt t="332161" x="5219700" y="5492750"/>
          <p14:tracePt t="332173" x="5156200" y="5486400"/>
          <p14:tracePt t="332204" x="5111750" y="5486400"/>
          <p14:tracePt t="332285" x="5384800" y="5486400"/>
          <p14:tracePt t="332302" x="5651500" y="5492750"/>
          <p14:tracePt t="332328" x="5943600" y="5537200"/>
          <p14:tracePt t="332344" x="5969000" y="5543550"/>
          <p14:tracePt t="332377" x="5949950" y="5543550"/>
          <p14:tracePt t="332411" x="5549900" y="5530850"/>
          <p14:tracePt t="332423" x="5384800" y="5511800"/>
          <p14:tracePt t="332454" x="4927600" y="5422900"/>
          <p14:tracePt t="332485" x="4902200" y="5416550"/>
          <p14:tracePt t="332531" x="5137150" y="5441950"/>
          <p14:tracePt t="332560" x="5676900" y="5543550"/>
          <p14:tracePt t="332594" x="6731000" y="5721350"/>
          <p14:tracePt t="332627" x="6838950" y="5734050"/>
          <p14:tracePt t="332660" x="6851650" y="5734050"/>
          <p14:tracePt t="332672" x="6858000" y="5734050"/>
          <p14:tracePt t="333020" x="0" y="0"/>
        </p14:tracePtLst>
        <p14:tracePtLst>
          <p14:tracePt t="333233" x="6096000" y="5200650"/>
          <p14:tracePt t="333233" x="6032500" y="5200650"/>
          <p14:tracePt t="333250" x="5892800" y="5207000"/>
          <p14:tracePt t="333283" x="5670550" y="5264150"/>
          <p14:tracePt t="333316" x="5537200" y="5372100"/>
          <p14:tracePt t="333343" x="5518150" y="5492750"/>
          <p14:tracePt t="333376" x="5727700" y="5740400"/>
          <p14:tracePt t="333410" x="6781800" y="6057900"/>
          <p14:tracePt t="333443" x="7175500" y="6083300"/>
          <p14:tracePt t="333474" x="7207250" y="5880100"/>
          <p14:tracePt t="333485" x="7194550" y="5759450"/>
          <p14:tracePt t="333518" x="6927850" y="5264150"/>
          <p14:tracePt t="333537" x="6724650" y="5099050"/>
          <p14:tracePt t="333546" x="6673850" y="5086350"/>
          <p14:tracePt t="333578" x="6604000" y="5092700"/>
          <p14:tracePt t="333595" x="6591300" y="5111750"/>
          <p14:tracePt t="333627" x="6578600" y="5156200"/>
          <p14:tracePt t="333661" x="6578600" y="5175250"/>
          <p14:tracePt t="333693" x="6610350" y="5257800"/>
          <p14:tracePt t="333694" x="0" y="0"/>
        </p14:tracePtLst>
        <p14:tracePtLst>
          <p14:tracePt t="337658" x="4000500" y="3282950"/>
          <p14:tracePt t="337693" x="3848100" y="3333750"/>
          <p14:tracePt t="337704" x="3790950" y="3365500"/>
          <p14:tracePt t="337738" x="3492500" y="3644900"/>
          <p14:tracePt t="337756" x="3429000" y="3822700"/>
          <p14:tracePt t="337782" x="3390900" y="4127500"/>
          <p14:tracePt t="337800" x="3378200" y="4330700"/>
          <p14:tracePt t="337818" x="3479800" y="4603750"/>
          <p14:tracePt t="337827" x="3530600" y="4692650"/>
          <p14:tracePt t="337857" x="4114800" y="5264150"/>
          <p14:tracePt t="337892" x="5416550" y="5930900"/>
          <p14:tracePt t="337925" x="6908800" y="6292850"/>
          <p14:tracePt t="337959" x="8318500" y="6464300"/>
          <p14:tracePt t="337967" x="8540750" y="6457950"/>
          <p14:tracePt t="337999" x="8928100" y="6324600"/>
          <p14:tracePt t="338031" x="9074150" y="5918200"/>
          <p14:tracePt t="338065" x="8902700" y="4997450"/>
          <p14:tracePt t="338092" x="8597900" y="4318000"/>
          <p14:tracePt t="338125" x="8235950" y="3708400"/>
          <p14:tracePt t="338141" x="8153400" y="3568700"/>
          <p14:tracePt t="338174" x="8001000" y="3416300"/>
          <p14:tracePt t="338190" x="7886700" y="3352800"/>
          <p14:tracePt t="338225" x="7162800" y="3105150"/>
          <p14:tracePt t="338250" x="6248400" y="2908300"/>
          <p14:tracePt t="338282" x="4775200" y="2832100"/>
          <p14:tracePt t="338315" x="3784600" y="2838450"/>
          <p14:tracePt t="338342" x="3625850" y="2889250"/>
          <p14:tracePt t="338364" x="3556000" y="3009900"/>
          <p14:tracePt t="338375" x="3530600" y="3073400"/>
          <p14:tracePt t="338392" x="3479800" y="3251200"/>
          <p14:tracePt t="338425" x="3409950" y="3721100"/>
          <p14:tracePt t="338442" x="3409950" y="3917950"/>
          <p14:tracePt t="338454" x="3409950" y="4051300"/>
          <p14:tracePt t="338491" x="3594100" y="4597400"/>
          <p14:tracePt t="338500" x="3651250" y="4686300"/>
          <p14:tracePt t="338515" x="3765550" y="4851400"/>
          <p14:tracePt t="338548" x="4133850" y="5105400"/>
          <p14:tracePt t="338581" x="5207000" y="5302250"/>
          <p14:tracePt t="338598" x="6026150" y="5314950"/>
          <p14:tracePt t="338608" x="6432550" y="5314950"/>
          <p14:tracePt t="338639" x="7721600" y="5200650"/>
          <p14:tracePt t="338656" x="7937500" y="5118100"/>
          <p14:tracePt t="338691" x="8096250" y="4711700"/>
          <p14:tracePt t="338725" x="8032750" y="4241800"/>
          <p14:tracePt t="338748" x="7842250" y="3835400"/>
          <p14:tracePt t="338781" x="7340600" y="3346450"/>
          <p14:tracePt t="338798" x="7073900" y="3206750"/>
          <p14:tracePt t="338818" x="6813550" y="3111500"/>
          <p14:tracePt t="338843" x="6648450" y="3086100"/>
          <p14:tracePt t="338874" x="6451600" y="3086100"/>
          <p14:tracePt t="338907" x="6140450" y="3238500"/>
          <p14:tracePt t="338941" x="5810250" y="3543300"/>
          <p14:tracePt t="338976" x="5600700" y="3917950"/>
          <p14:tracePt t="339003" x="5530850" y="4273550"/>
          <p14:tracePt t="339021" x="5537200" y="4445000"/>
          <p14:tracePt t="339045" x="5727700" y="4775200"/>
          <p14:tracePt t="339080" x="6248400" y="5213350"/>
          <p14:tracePt t="339097" x="6750050" y="5435600"/>
          <p14:tracePt t="339108" x="6883400" y="5473700"/>
          <p14:tracePt t="339139" x="7232650" y="5511800"/>
          <p14:tracePt t="339173" x="7600950" y="5448300"/>
          <p14:tracePt t="339204" x="7893050" y="5219700"/>
          <p14:tracePt t="339237" x="8013700" y="4826000"/>
          <p14:tracePt t="339254" x="8001000" y="4654550"/>
          <p14:tracePt t="339285" x="7912100" y="4445000"/>
          <p14:tracePt t="339303" x="7886700" y="4413250"/>
          <p14:tracePt t="339332" x="7880350" y="4413250"/>
          <p14:tracePt t="339473" x="0" y="0"/>
        </p14:tracePtLst>
        <p14:tracePtLst>
          <p14:tracePt t="342892" x="7334250" y="3232150"/>
          <p14:tracePt t="342938" x="7334250" y="3238500"/>
          <p14:tracePt t="342955" x="7334250" y="3257550"/>
          <p14:tracePt t="342973" x="7334250" y="3295650"/>
          <p14:tracePt t="342990" x="7334250" y="3346450"/>
          <p14:tracePt t="342998" x="7340600" y="3359150"/>
          <p14:tracePt t="343038" x="7366000" y="3435350"/>
          <p14:tracePt t="343062" x="7385050" y="3448050"/>
          <p14:tracePt t="343084" x="7404100" y="3460750"/>
          <p14:tracePt t="343092" x="7410450" y="3460750"/>
          <p14:tracePt t="343124" x="7454900" y="3460750"/>
          <p14:tracePt t="343156" x="7524750" y="3448050"/>
          <p14:tracePt t="343189" x="7594600" y="3416300"/>
          <p14:tracePt t="343219" x="7620000" y="3390900"/>
          <p14:tracePt t="343256" x="7620000" y="3371850"/>
          <p14:tracePt t="343264" x="7620000" y="3365500"/>
          <p14:tracePt t="343296" x="7607300" y="3333750"/>
          <p14:tracePt t="343329" x="7518400" y="3295650"/>
          <p14:tracePt t="343361" x="7467600" y="3276600"/>
          <p14:tracePt t="343390" x="7442200" y="3276600"/>
          <p14:tracePt t="343422" x="7416800" y="3295650"/>
          <p14:tracePt t="343457" x="7397750" y="3340100"/>
          <p14:tracePt t="343457" x="7397750" y="3346450"/>
          <p14:tracePt t="343473" x="7397750" y="3352800"/>
          <p14:tracePt t="343507" x="7397750" y="3384550"/>
          <p14:tracePt t="343515" x="7404100" y="3390900"/>
          <p14:tracePt t="343547" x="7442200" y="3397250"/>
          <p14:tracePt t="343579" x="7493000" y="3397250"/>
          <p14:tracePt t="343596" x="7505700" y="3397250"/>
          <p14:tracePt t="343610" x="7512050" y="3397250"/>
          <p14:tracePt t="343642" x="7512050" y="3378200"/>
          <p14:tracePt t="343673" x="7512050" y="3365500"/>
          <p14:tracePt t="343721" x="7512050" y="3359150"/>
          <p14:tracePt t="343799" x="7512050" y="3390900"/>
          <p14:tracePt t="343831" x="7512050" y="3416300"/>
          <p14:tracePt t="343848" x="7518400" y="3416300"/>
          <p14:tracePt t="343874" x="7556500" y="3416300"/>
          <p14:tracePt t="343907" x="7575550" y="3416300"/>
          <p14:tracePt t="344941" x="7588250" y="3416300"/>
          <p14:tracePt t="344958" x="7600950" y="3416300"/>
          <p14:tracePt t="345004" x="7600950" y="3384550"/>
          <p14:tracePt t="345020" x="7600950" y="3352800"/>
          <p14:tracePt t="345048" x="7569200" y="3321050"/>
          <p14:tracePt t="345049" x="7556500" y="3314700"/>
          <p14:tracePt t="345068" x="7537450" y="3308350"/>
          <p14:tracePt t="345098" x="7499350" y="3308350"/>
          <p14:tracePt t="345197" x="7404100" y="3333750"/>
          <p14:tracePt t="345238" x="7397750" y="3340100"/>
          <p14:tracePt t="345254" x="7397750" y="3352800"/>
          <p14:tracePt t="345274" x="7397750" y="3378200"/>
          <p14:tracePt t="345300" x="7404100" y="3403600"/>
          <p14:tracePt t="345318" x="7429500" y="3429000"/>
          <p14:tracePt t="345329" x="7454900" y="3448050"/>
          <p14:tracePt t="345346" x="7493000" y="3460750"/>
          <p14:tracePt t="345374" x="7512050" y="3460750"/>
          <p14:tracePt t="345391" x="7518400" y="3460750"/>
          <p14:tracePt t="345423" x="7556500" y="3435350"/>
          <p14:tracePt t="345439" x="7562850" y="3416300"/>
          <p14:tracePt t="345472" x="7556500" y="3352800"/>
          <p14:tracePt t="345488" x="7550150" y="3340100"/>
          <p14:tracePt t="345522" x="7543800" y="3340100"/>
          <p14:tracePt t="345533" x="7537450" y="3340100"/>
          <p14:tracePt t="345566" x="7518400" y="3340100"/>
          <p14:tracePt t="345583" x="7512050" y="3346450"/>
          <p14:tracePt t="345592" x="7505700" y="3346450"/>
          <p14:tracePt t="345643" x="7499350" y="3346450"/>
          <p14:tracePt t="347171" x="7499350" y="3365500"/>
          <p14:tracePt t="347205" x="7499350" y="3378200"/>
          <p14:tracePt t="347238" x="7505700" y="3397250"/>
          <p14:tracePt t="347560" x="0" y="0"/>
        </p14:tracePtLst>
        <p14:tracePtLst>
          <p14:tracePt t="348031" x="7359650" y="3302000"/>
          <p14:tracePt t="348098" x="7340600" y="3302000"/>
          <p14:tracePt t="348128" x="7327900" y="3314700"/>
          <p14:tracePt t="348129" x="7321550" y="3321050"/>
          <p14:tracePt t="348144" x="7321550" y="3327400"/>
          <p14:tracePt t="348145" x="7315200" y="3340100"/>
          <p14:tracePt t="348155" x="7302500" y="3359150"/>
          <p14:tracePt t="348187" x="7289800" y="3397250"/>
          <p14:tracePt t="348218" x="7289800" y="3416300"/>
          <p14:tracePt t="348253" x="7296150" y="3448050"/>
          <p14:tracePt t="348284" x="7321550" y="3454400"/>
          <p14:tracePt t="348315" x="7353300" y="3460750"/>
          <p14:tracePt t="348346" x="7404100" y="3460750"/>
          <p14:tracePt t="348377" x="7416800" y="3454400"/>
          <p14:tracePt t="348394" x="7429500" y="3454400"/>
          <p14:tracePt t="348405" x="7435850" y="3448050"/>
          <p14:tracePt t="348436" x="7448550" y="3435350"/>
          <p14:tracePt t="348472" x="7454900" y="3422650"/>
          <p14:tracePt t="348504" x="7454900" y="3409950"/>
          <p14:tracePt t="348505" x="7454900" y="3397250"/>
          <p14:tracePt t="348516" x="7454900" y="3390900"/>
          <p14:tracePt t="348548" x="7454900" y="3359150"/>
          <p14:tracePt t="348581" x="7429500" y="3321050"/>
          <p14:tracePt t="348598" x="7404100" y="3314700"/>
          <p14:tracePt t="348610" x="7378700" y="3295650"/>
          <p14:tracePt t="348629" x="7359650" y="3295650"/>
          <p14:tracePt t="348676" x="7334250" y="3295650"/>
          <p14:tracePt t="348686" x="7327900" y="3295650"/>
          <p14:tracePt t="348722" x="7315200" y="3295650"/>
          <p14:tracePt t="348755" x="7315200" y="3314700"/>
          <p14:tracePt t="348765" x="7315200" y="3321050"/>
          <p14:tracePt t="348800" x="7308850" y="3359150"/>
          <p14:tracePt t="348832" x="7315200" y="3416300"/>
          <p14:tracePt t="348858" x="7340600" y="3448050"/>
          <p14:tracePt t="348891" x="7385050" y="3467100"/>
          <p14:tracePt t="348923" x="7473950" y="3473450"/>
          <p14:tracePt t="348940" x="7505700" y="3473450"/>
          <p14:tracePt t="348953" x="7531100" y="3473450"/>
          <p14:tracePt t="348972" x="7543800" y="3467100"/>
          <p14:tracePt t="349005" x="7581900" y="3441700"/>
          <p14:tracePt t="349038" x="7588250" y="3429000"/>
          <p14:tracePt t="349061" x="7588250" y="3422650"/>
          <p14:tracePt t="349094" x="7588250" y="3409950"/>
          <p14:tracePt t="349127" x="7581900" y="3390900"/>
          <p14:tracePt t="349155" x="7562850" y="3378200"/>
          <p14:tracePt t="349188" x="7518400" y="3378200"/>
          <p14:tracePt t="349221" x="7467600" y="3365500"/>
          <p14:tracePt t="349255" x="7442200" y="3359150"/>
          <p14:tracePt t="349327" x="7435850" y="3359150"/>
          <p14:tracePt t="349361" x="7423150" y="3378200"/>
          <p14:tracePt t="349408" x="7423150" y="3397250"/>
          <p14:tracePt t="349440" x="7435850" y="3409950"/>
          <p14:tracePt t="349457" x="7454900" y="3416300"/>
          <p14:tracePt t="349519" x="7461250" y="3416300"/>
          <p14:tracePt t="350076" x="0" y="0"/>
        </p14:tracePtLst>
        <p14:tracePtLst>
          <p14:tracePt t="351082" x="2489200" y="723900"/>
          <p14:tracePt t="351189" x="2571750" y="723900"/>
          <p14:tracePt t="351221" x="3035300" y="774700"/>
          <p14:tracePt t="351253" x="3448050" y="774700"/>
          <p14:tracePt t="351270" x="3562350" y="774700"/>
          <p14:tracePt t="351288" x="3632200" y="774700"/>
          <p14:tracePt t="351298" x="3683000" y="774700"/>
          <p14:tracePt t="351329" x="3835400" y="774700"/>
          <p14:tracePt t="351330" x="3886200" y="774700"/>
          <p14:tracePt t="351347" x="4006850" y="774700"/>
          <p14:tracePt t="351364" x="4114800" y="793750"/>
          <p14:tracePt t="351388" x="4197350" y="800100"/>
          <p14:tracePt t="351421" x="4279900" y="812800"/>
          <p14:tracePt t="351454" x="4445000" y="838200"/>
          <p14:tracePt t="351487" x="4743450" y="901700"/>
          <p14:tracePt t="351504" x="4914900" y="908050"/>
          <p14:tracePt t="351517" x="5060950" y="908050"/>
          <p14:tracePt t="351553" x="5257800" y="908050"/>
          <p14:tracePt t="351564" x="5283200" y="908050"/>
          <p14:tracePt t="351596" x="5403850" y="908050"/>
          <p14:tracePt t="351629" x="5537200" y="908050"/>
          <p14:tracePt t="351660" x="5568950" y="908050"/>
          <p14:tracePt t="351671" x="5575300" y="908050"/>
          <p14:tracePt t="351704" x="5581650" y="908050"/>
          <p14:tracePt t="351891" x="5454650" y="908050"/>
          <p14:tracePt t="351925" x="5022850" y="908050"/>
          <p14:tracePt t="351952" x="4521200" y="908050"/>
          <p14:tracePt t="351988" x="3937000" y="908050"/>
          <p14:tracePt t="352021" x="3829050" y="908050"/>
          <p14:tracePt t="352053" x="3822700" y="908050"/>
          <p14:tracePt t="352186" x="3873500" y="908050"/>
          <p14:tracePt t="352217" x="4064000" y="908050"/>
          <p14:tracePt t="352218" x="4159250" y="914400"/>
          <p14:tracePt t="352250" x="4565650" y="939800"/>
          <p14:tracePt t="352281" x="5060950" y="939800"/>
          <p14:tracePt t="352314" x="5581650" y="939800"/>
          <p14:tracePt t="352332" x="5829300" y="939800"/>
          <p14:tracePt t="352362" x="6318250" y="939800"/>
          <p14:tracePt t="352380" x="6508750" y="939800"/>
          <p14:tracePt t="352405" x="6731000" y="939800"/>
          <p14:tracePt t="352437" x="6997700" y="939800"/>
          <p14:tracePt t="352470" x="7334250" y="939800"/>
          <p14:tracePt t="352502" x="7670800" y="939800"/>
          <p14:tracePt t="352536" x="7874000" y="939800"/>
          <p14:tracePt t="352570" x="7943850" y="939800"/>
          <p14:tracePt t="352594" x="7994650" y="939800"/>
          <p14:tracePt t="352627" x="8096250" y="939800"/>
          <p14:tracePt t="352659" x="8191500" y="939800"/>
          <p14:tracePt t="352686" x="8229600" y="939800"/>
          <p14:tracePt t="352721" x="8299450" y="939800"/>
          <p14:tracePt t="352738" x="8369300" y="939800"/>
          <p14:tracePt t="352751" x="8426450" y="939800"/>
          <p14:tracePt t="352786" x="8604250" y="939800"/>
          <p14:tracePt t="352821" x="8616950" y="939800"/>
          <p14:tracePt t="353172" x="0" y="0"/>
        </p14:tracePtLst>
        <p14:tracePtLst>
          <p14:tracePt t="355423" x="2838450" y="469900"/>
          <p14:tracePt t="355455" x="2825750" y="495300"/>
          <p14:tracePt t="355486" x="2832100" y="577850"/>
          <p14:tracePt t="355502" x="2876550" y="654050"/>
          <p14:tracePt t="355535" x="3098800" y="787400"/>
          <p14:tracePt t="355569" x="3346450" y="838200"/>
          <p14:tracePt t="355594" x="3384550" y="838200"/>
          <p14:tracePt t="355626" x="3416300" y="812800"/>
          <p14:tracePt t="355658" x="3448050" y="736600"/>
          <p14:tracePt t="355692" x="3467100" y="666750"/>
          <p14:tracePt t="355719" x="3479800" y="615950"/>
          <p14:tracePt t="355753" x="3486150" y="590550"/>
          <p14:tracePt t="355860" x="3486150" y="622300"/>
          <p14:tracePt t="355892" x="3486150" y="692150"/>
          <p14:tracePt t="355925" x="3486150" y="711200"/>
          <p14:tracePt t="355941" x="3492500" y="717550"/>
          <p14:tracePt t="355984" x="3524250" y="698500"/>
          <p14:tracePt t="356000" x="3536950" y="666750"/>
          <p14:tracePt t="356034" x="3543300" y="641350"/>
          <p14:tracePt t="356393" x="0" y="0"/>
        </p14:tracePtLst>
        <p14:tracePtLst>
          <p14:tracePt t="357142" x="3613150" y="450850"/>
          <p14:tracePt t="357206" x="3587750" y="495300"/>
          <p14:tracePt t="357237" x="3543300" y="730250"/>
          <p14:tracePt t="357253" x="3530600" y="819150"/>
          <p14:tracePt t="357285" x="3530600" y="869950"/>
          <p14:tracePt t="357361" x="3562350" y="793750"/>
          <p14:tracePt t="357391" x="3594100" y="698500"/>
          <p14:tracePt t="357424" x="3606800" y="615950"/>
          <p14:tracePt t="357455" x="3613150" y="596900"/>
          <p14:tracePt t="357486" x="3613150" y="590550"/>
          <p14:tracePt t="357623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节点的通用属性和方法</a:t>
            </a: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D6F686-3B15-44E1-8E55-34B16A059311}"/>
              </a:ext>
            </a:extLst>
          </p:cNvPr>
          <p:cNvSpPr/>
          <p:nvPr/>
        </p:nvSpPr>
        <p:spPr>
          <a:xfrm>
            <a:off x="55880" y="1099185"/>
            <a:ext cx="12041505" cy="58734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 UI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界面可以使用设计工具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SceneBuilder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 dirty="0">
                <a:hlinkClick r:id="rId3"/>
              </a:rPr>
              <a:t>https://gluonhq.com/products/scene-builder/</a:t>
            </a:r>
            <a:endParaRPr lang="zh-CN" altLang="en-US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F0ADF-B67F-476B-9F08-BD3F126DE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" y="1778000"/>
            <a:ext cx="3047599" cy="45415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2987A4-72CA-47FF-B238-50F46C24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479" y="1773565"/>
            <a:ext cx="3733823" cy="45415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611E56-FA62-48F3-993F-31F64B07A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276" y="2295545"/>
            <a:ext cx="5352724" cy="3463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3291830"/>
      </p:ext>
    </p:extLst>
  </p:cSld>
  <p:clrMapOvr>
    <a:masterClrMapping/>
  </p:clrMapOvr>
  <p:transition advTm="14393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089" x="2374900" y="2000250"/>
          <p14:tracePt t="2106" x="2355850" y="2000250"/>
          <p14:tracePt t="2142" x="2311400" y="2006600"/>
          <p14:tracePt t="2160" x="2273300" y="2025650"/>
          <p14:tracePt t="2180" x="2241550" y="2038350"/>
          <p14:tracePt t="2200" x="2222500" y="2057400"/>
          <p14:tracePt t="2235" x="2209800" y="2089150"/>
          <p14:tracePt t="2253" x="2203450" y="2114550"/>
          <p14:tracePt t="2292" x="2197100" y="2216150"/>
          <p14:tracePt t="2310" x="2228850" y="2260600"/>
          <p14:tracePt t="2329" x="2349500" y="2330450"/>
          <p14:tracePt t="2351" x="2559050" y="2400300"/>
          <p14:tracePt t="2371" x="2711450" y="2425700"/>
          <p14:tracePt t="2392" x="2901950" y="2432050"/>
          <p14:tracePt t="2415" x="3048000" y="2419350"/>
          <p14:tracePt t="2455" x="3136900" y="2355850"/>
          <p14:tracePt t="2473" x="3143250" y="2317750"/>
          <p14:tracePt t="2494" x="3155950" y="2292350"/>
          <p14:tracePt t="2512" x="3162300" y="2247900"/>
          <p14:tracePt t="2551" x="3136900" y="2133600"/>
          <p14:tracePt t="2569" x="3098800" y="2095500"/>
          <p14:tracePt t="2591" x="2990850" y="2019300"/>
          <p14:tracePt t="2631" x="2660650" y="1949450"/>
          <p14:tracePt t="2650" x="2540000" y="1936750"/>
          <p14:tracePt t="2673" x="2393950" y="1936750"/>
          <p14:tracePt t="2714" x="2235200" y="1949450"/>
          <p14:tracePt t="2753" x="2146300" y="1993900"/>
          <p14:tracePt t="2771" x="2101850" y="2012950"/>
          <p14:tracePt t="2812" x="2063750" y="2044700"/>
          <p14:tracePt t="2936" x="2044700" y="2051050"/>
          <p14:tracePt t="2955" x="2044700" y="2063750"/>
          <p14:tracePt t="2995" x="2044700" y="2101850"/>
          <p14:tracePt t="3033" x="2070100" y="2209800"/>
          <p14:tracePt t="3073" x="2228850" y="2330450"/>
          <p14:tracePt t="3091" x="2317750" y="2362200"/>
          <p14:tracePt t="3113" x="2495550" y="2406650"/>
          <p14:tracePt t="3131" x="2603500" y="2413000"/>
          <p14:tracePt t="3151" x="2832100" y="2406650"/>
          <p14:tracePt t="3169" x="2971800" y="2393950"/>
          <p14:tracePt t="3191" x="3105150" y="2349500"/>
          <p14:tracePt t="3207" x="3149600" y="2317750"/>
          <p14:tracePt t="3230" x="3181350" y="2279650"/>
          <p14:tracePt t="3248" x="3206750" y="2247900"/>
          <p14:tracePt t="3284" x="3244850" y="2178050"/>
          <p14:tracePt t="3301" x="3251200" y="2146300"/>
          <p14:tracePt t="3338" x="3251200" y="2070100"/>
          <p14:tracePt t="3356" x="3238500" y="2038350"/>
          <p14:tracePt t="3394" x="3041650" y="1962150"/>
          <p14:tracePt t="3411" x="2946400" y="1943100"/>
          <p14:tracePt t="3431" x="2800350" y="1930400"/>
          <p14:tracePt t="3449" x="2698750" y="1930400"/>
          <p14:tracePt t="3485" x="2470150" y="1930400"/>
          <p14:tracePt t="3486" x="2406650" y="1936750"/>
          <p14:tracePt t="3503" x="2336800" y="1955800"/>
          <p14:tracePt t="3523" x="2266950" y="1968500"/>
          <p14:tracePt t="3540" x="2222500" y="1993900"/>
          <p14:tracePt t="3577" x="2139950" y="2032000"/>
          <p14:tracePt t="3612" x="2114550" y="2057400"/>
          <p14:tracePt t="3632" x="2101850" y="2063750"/>
          <p14:tracePt t="3651" x="2095500" y="2076450"/>
          <p14:tracePt t="3669" x="2095500" y="2095500"/>
          <p14:tracePt t="3690" x="2089150" y="2120900"/>
          <p14:tracePt t="3708" x="2089150" y="2139950"/>
          <p14:tracePt t="3745" x="2095500" y="2209800"/>
          <p14:tracePt t="3765" x="2114550" y="2247900"/>
          <p14:tracePt t="3802" x="2311400" y="2374900"/>
          <p14:tracePt t="3821" x="2425700" y="2425700"/>
          <p14:tracePt t="3844" x="2597150" y="2482850"/>
          <p14:tracePt t="3861" x="2717800" y="2514600"/>
          <p14:tracePt t="3898" x="2997200" y="2520950"/>
          <p14:tracePt t="3915" x="3105150" y="2501900"/>
          <p14:tracePt t="3951" x="3308350" y="2419350"/>
          <p14:tracePt t="3968" x="3352800" y="2393950"/>
          <p14:tracePt t="4004" x="3390900" y="2330450"/>
          <p14:tracePt t="4022" x="3409950" y="2279650"/>
          <p14:tracePt t="4042" x="3416300" y="2254250"/>
          <p14:tracePt t="4081" x="3429000" y="2178050"/>
          <p14:tracePt t="4099" x="3429000" y="2165350"/>
          <p14:tracePt t="4119" x="3429000" y="2152650"/>
          <p14:tracePt t="4136" x="3429000" y="2139950"/>
          <p14:tracePt t="4157" x="3422650" y="2114550"/>
          <p14:tracePt t="4175" x="3403600" y="2095500"/>
          <p14:tracePt t="4213" x="3371850" y="2070100"/>
          <p14:tracePt t="4231" x="3327400" y="2051050"/>
          <p14:tracePt t="4251" x="3289300" y="2038350"/>
          <p14:tracePt t="4287" x="3105150" y="2006600"/>
          <p14:tracePt t="4304" x="2990850" y="2000250"/>
          <p14:tracePt t="4343" x="2628900" y="1936750"/>
          <p14:tracePt t="4360" x="2514600" y="1936750"/>
          <p14:tracePt t="4395" x="2393950" y="1936750"/>
          <p14:tracePt t="4414" x="2374900" y="1936750"/>
          <p14:tracePt t="4433" x="2349500" y="1943100"/>
          <p14:tracePt t="4469" x="2317750" y="1987550"/>
          <p14:tracePt t="4488" x="2305050" y="2032000"/>
          <p14:tracePt t="4511" x="2292350" y="2082800"/>
          <p14:tracePt t="4528" x="2292350" y="2101850"/>
          <p14:tracePt t="4565" x="2286000" y="2159000"/>
          <p14:tracePt t="4583" x="2292350" y="2203450"/>
          <p14:tracePt t="4620" x="2330450" y="2260600"/>
          <p14:tracePt t="4637" x="2349500" y="2279650"/>
          <p14:tracePt t="4642" x="2362200" y="2286000"/>
          <p14:tracePt t="4662" x="2413000" y="2311400"/>
          <p14:tracePt t="4680" x="2444750" y="2324100"/>
          <p14:tracePt t="4698" x="2489200" y="2336800"/>
          <p14:tracePt t="4734" x="2597150" y="2362200"/>
          <p14:tracePt t="4753" x="2654300" y="2374900"/>
          <p14:tracePt t="4792" x="2736850" y="2393950"/>
          <p14:tracePt t="4830" x="2749550" y="2393950"/>
          <p14:tracePt t="5700" x="2762250" y="2393950"/>
          <p14:tracePt t="5736" x="2876550" y="2393950"/>
          <p14:tracePt t="5754" x="2971800" y="2387600"/>
          <p14:tracePt t="5776" x="3117850" y="2368550"/>
          <p14:tracePt t="5795" x="3219450" y="2343150"/>
          <p14:tracePt t="5830" x="3371850" y="2254250"/>
          <p14:tracePt t="5848" x="3409950" y="2228850"/>
          <p14:tracePt t="5884" x="3467100" y="2152650"/>
          <p14:tracePt t="5906" x="3479800" y="2095500"/>
          <p14:tracePt t="5926" x="3479800" y="2063750"/>
          <p14:tracePt t="5962" x="3473450" y="2006600"/>
          <p14:tracePt t="5979" x="3460750" y="1981200"/>
          <p14:tracePt t="5999" x="3429000" y="1962150"/>
          <p14:tracePt t="6015" x="3403600" y="1962150"/>
          <p14:tracePt t="6051" x="3333750" y="1962150"/>
          <p14:tracePt t="6070" x="3276600" y="1962150"/>
          <p14:tracePt t="6109" x="3130550" y="1962150"/>
          <p14:tracePt t="6110" x="3098800" y="1962150"/>
          <p14:tracePt t="6127" x="3054350" y="1974850"/>
          <p14:tracePt t="6146" x="3009900" y="1981200"/>
          <p14:tracePt t="6164" x="2978150" y="1993900"/>
          <p14:tracePt t="6201" x="2940050" y="2006600"/>
          <p14:tracePt t="6410" x="0" y="0"/>
        </p14:tracePtLst>
        <p14:tracePtLst>
          <p14:tracePt t="28592" x="2463800" y="1371600"/>
          <p14:tracePt t="28632" x="2444750" y="1371600"/>
          <p14:tracePt t="28650" x="2432050" y="1390650"/>
          <p14:tracePt t="28669" x="2432050" y="1403350"/>
          <p14:tracePt t="28707" x="2419350" y="1447800"/>
          <p14:tracePt t="28726" x="2419350" y="1479550"/>
          <p14:tracePt t="28749" x="2419350" y="1511300"/>
          <p14:tracePt t="28789" x="2508250" y="1593850"/>
          <p14:tracePt t="28808" x="2635250" y="1644650"/>
          <p14:tracePt t="28848" x="3092450" y="1701800"/>
          <p14:tracePt t="28866" x="3340100" y="1701800"/>
          <p14:tracePt t="28887" x="3670300" y="1701800"/>
          <p14:tracePt t="28928" x="3930650" y="1663700"/>
          <p14:tracePt t="28947" x="4025900" y="1625600"/>
          <p14:tracePt t="28986" x="4178300" y="1562100"/>
          <p14:tracePt t="29024" x="4254500" y="1530350"/>
          <p14:tracePt t="29043" x="4273550" y="1511300"/>
          <p14:tracePt t="29084" x="4318000" y="1454150"/>
          <p14:tracePt t="29103" x="4349750" y="1403350"/>
          <p14:tracePt t="29140" x="4368800" y="1358900"/>
          <p14:tracePt t="29178" x="4375150" y="1333500"/>
          <p14:tracePt t="29236" x="4362450" y="1308100"/>
          <p14:tracePt t="29253" x="4337050" y="1301750"/>
          <p14:tracePt t="29289" x="4235450" y="1301750"/>
          <p14:tracePt t="29306" x="4178300" y="1301750"/>
          <p14:tracePt t="29343" x="3943350" y="1301750"/>
          <p14:tracePt t="29360" x="3816350" y="1301750"/>
          <p14:tracePt t="29399" x="3498850" y="1301750"/>
          <p14:tracePt t="29416" x="3352800" y="1301750"/>
          <p14:tracePt t="29456" x="3016250" y="1301750"/>
          <p14:tracePt t="29474" x="2895600" y="1314450"/>
          <p14:tracePt t="29496" x="2762250" y="1333500"/>
          <p14:tracePt t="29514" x="2679700" y="1346200"/>
          <p14:tracePt t="29552" x="2482850" y="1428750"/>
          <p14:tracePt t="29570" x="2438400" y="1447800"/>
          <p14:tracePt t="29608" x="2387600" y="1492250"/>
          <p14:tracePt t="29649" x="2374900" y="1517650"/>
          <p14:tracePt t="29686" x="2374900" y="1549400"/>
          <p14:tracePt t="29686" x="2374900" y="1568450"/>
          <p14:tracePt t="29725" x="2457450" y="1638300"/>
          <p14:tracePt t="29765" x="2781300" y="1727200"/>
          <p14:tracePt t="29784" x="2978150" y="1733550"/>
          <p14:tracePt t="29821" x="3238500" y="1733550"/>
          <p14:tracePt t="29823" x="3302000" y="1733550"/>
          <p14:tracePt t="29839" x="3448050" y="1733550"/>
          <p14:tracePt t="29877" x="3651250" y="1733550"/>
          <p14:tracePt t="29917" x="3765550" y="1727200"/>
          <p14:tracePt t="29936" x="3803650" y="1708150"/>
          <p14:tracePt t="29974" x="3860800" y="1676400"/>
          <p14:tracePt t="29974" x="3873500" y="1663700"/>
          <p14:tracePt t="29992" x="3886200" y="1651000"/>
          <p14:tracePt t="30015" x="3892550" y="1625600"/>
          <p14:tracePt t="30053" x="3892550" y="1606550"/>
          <p14:tracePt t="30072" x="3892550" y="1593850"/>
          <p14:tracePt t="30094" x="3879850" y="1562100"/>
          <p14:tracePt t="30113" x="3835400" y="1536700"/>
          <p14:tracePt t="30152" x="3644900" y="1498600"/>
          <p14:tracePt t="30171" x="3568700" y="1498600"/>
          <p14:tracePt t="30191" x="3486150" y="1498600"/>
          <p14:tracePt t="30209" x="3441700" y="1498600"/>
          <p14:tracePt t="30231" x="3422650" y="1498600"/>
          <p14:tracePt t="30249" x="3403600" y="1504950"/>
          <p14:tracePt t="30270" x="3390900" y="1511300"/>
          <p14:tracePt t="30288" x="3378200" y="1524000"/>
          <p14:tracePt t="30325" x="3378200" y="1543050"/>
          <p14:tracePt t="30361" x="3378200" y="1581150"/>
          <p14:tracePt t="30379" x="3409950" y="1606550"/>
          <p14:tracePt t="30417" x="3708400" y="1695450"/>
          <p14:tracePt t="30456" x="4152900" y="1727200"/>
          <p14:tracePt t="30474" x="4229100" y="1727200"/>
          <p14:tracePt t="30512" x="4267200" y="1727200"/>
          <p14:tracePt t="30552" x="4298950" y="1670050"/>
          <p14:tracePt t="30570" x="4298950" y="1644650"/>
          <p14:tracePt t="30606" x="4279900" y="1555750"/>
          <p14:tracePt t="30625" x="4267200" y="1524000"/>
          <p14:tracePt t="30645" x="4235450" y="1485900"/>
          <p14:tracePt t="30663" x="4171950" y="1447800"/>
          <p14:tracePt t="30702" x="4038600" y="1409700"/>
          <p14:tracePt t="30721" x="3987800" y="1409700"/>
          <p14:tracePt t="30758" x="3822700" y="1416050"/>
          <p14:tracePt t="30759" x="3790950" y="1435100"/>
          <p14:tracePt t="30778" x="3746500" y="1460500"/>
          <p14:tracePt t="30799" x="3702050" y="1485900"/>
          <p14:tracePt t="30817" x="3695700" y="1498600"/>
          <p14:tracePt t="30855" x="3689350" y="1555750"/>
          <p14:tracePt t="30872" x="3695700" y="1593850"/>
          <p14:tracePt t="30910" x="3765550" y="1663700"/>
          <p14:tracePt t="30929" x="3810000" y="1689100"/>
          <p14:tracePt t="30951" x="3892550" y="1708150"/>
          <p14:tracePt t="30989" x="4076700" y="1714500"/>
          <p14:tracePt t="31009" x="4292600" y="1695450"/>
          <p14:tracePt t="31031" x="4394200" y="1657350"/>
          <p14:tracePt t="31049" x="4413250" y="1638300"/>
          <p14:tracePt t="31087" x="4438650" y="1581150"/>
          <p14:tracePt t="31106" x="4438650" y="1568450"/>
          <p14:tracePt t="31127" x="4438650" y="1530350"/>
          <p14:tracePt t="31146" x="4438650" y="1511300"/>
          <p14:tracePt t="31186" x="4438650" y="1460500"/>
          <p14:tracePt t="31227" x="4438650" y="1441450"/>
          <p14:tracePt t="31267" x="4438650" y="1428750"/>
          <p14:tracePt t="31322" x="4438650" y="1435100"/>
          <p14:tracePt t="31339" x="4451350" y="1473200"/>
          <p14:tracePt t="31379" x="4540250" y="1543050"/>
          <p14:tracePt t="31397" x="4597400" y="1562100"/>
          <p14:tracePt t="31417" x="4660900" y="1562100"/>
          <p14:tracePt t="31454" x="4718050" y="1555750"/>
          <p14:tracePt t="31474" x="4737100" y="1536700"/>
          <p14:tracePt t="31512" x="4756150" y="1460500"/>
          <p14:tracePt t="31551" x="4749800" y="1390650"/>
          <p14:tracePt t="31569" x="4743450" y="1377950"/>
          <p14:tracePt t="31624" x="4718050" y="1377950"/>
          <p14:tracePt t="31641" x="4699000" y="1397000"/>
          <p14:tracePt t="31663" x="4692650" y="1428750"/>
          <p14:tracePt t="31680" x="4692650" y="1454150"/>
          <p14:tracePt t="31719" x="4692650" y="1511300"/>
          <p14:tracePt t="31756" x="4699000" y="1511300"/>
          <p14:tracePt t="31795" x="4737100" y="1504950"/>
          <p14:tracePt t="31834" x="4762500" y="1466850"/>
          <p14:tracePt t="31872" x="4762500" y="1454150"/>
          <p14:tracePt t="31961" x="4762500" y="1466850"/>
          <p14:tracePt t="31978" x="4768850" y="1517650"/>
          <p14:tracePt t="32021" x="4794250" y="1568450"/>
          <p14:tracePt t="32079" x="4813300" y="1562100"/>
          <p14:tracePt t="32098" x="4826000" y="1530350"/>
          <p14:tracePt t="32142" x="4838700" y="1447800"/>
          <p14:tracePt t="32162" x="4838700" y="1441450"/>
          <p14:tracePt t="32240" x="4845050" y="1441450"/>
          <p14:tracePt t="32259" x="4851400" y="1473200"/>
          <p14:tracePt t="32299" x="4889500" y="1524000"/>
          <p14:tracePt t="32410" x="4889500" y="1492250"/>
          <p14:tracePt t="32430" x="4883150" y="1447800"/>
          <p14:tracePt t="32451" x="4864100" y="1422400"/>
          <p14:tracePt t="32490" x="4845050" y="1403350"/>
          <p14:tracePt t="32509" x="4813300" y="1403350"/>
          <p14:tracePt t="32549" x="4737100" y="1454150"/>
          <p14:tracePt t="32568" x="4724400" y="1517650"/>
          <p14:tracePt t="32589" x="4724400" y="1555750"/>
          <p14:tracePt t="32631" x="4737100" y="1581150"/>
          <p14:tracePt t="32649" x="4762500" y="1587500"/>
          <p14:tracePt t="32687" x="4813300" y="1581150"/>
          <p14:tracePt t="32725" x="4838700" y="1555750"/>
          <p14:tracePt t="32743" x="4845050" y="1536700"/>
          <p14:tracePt t="32765" x="4845050" y="1517650"/>
          <p14:tracePt t="32782" x="4838700" y="1485900"/>
          <p14:tracePt t="32822" x="4819650" y="1454150"/>
          <p14:tracePt t="32840" x="4806950" y="1441450"/>
          <p14:tracePt t="32910" x="4768850" y="1492250"/>
          <p14:tracePt t="32953" x="4768850" y="1555750"/>
          <p14:tracePt t="32970" x="4768850" y="1574800"/>
          <p14:tracePt t="33056" x="4775200" y="1568450"/>
          <p14:tracePt t="33075" x="4781550" y="1543050"/>
          <p14:tracePt t="33097" x="4781550" y="1485900"/>
          <p14:tracePt t="33115" x="4781550" y="1460500"/>
          <p14:tracePt t="33137" x="4781550" y="1454150"/>
          <p14:tracePt t="33208" x="4794250" y="1473200"/>
          <p14:tracePt t="33226" x="4806950" y="1511300"/>
          <p14:tracePt t="33248" x="4832350" y="1536700"/>
          <p14:tracePt t="33286" x="4864100" y="1543050"/>
          <p14:tracePt t="33287" x="4870450" y="1543050"/>
          <p14:tracePt t="33307" x="4876800" y="1543050"/>
          <p14:tracePt t="33348" x="4889500" y="1536700"/>
          <p14:tracePt t="33365" x="4902200" y="1511300"/>
          <p14:tracePt t="33404" x="4908550" y="1504950"/>
          <p14:tracePt t="33440" x="4908550" y="1498600"/>
          <p14:tracePt t="34911" x="0" y="0"/>
        </p14:tracePtLst>
        <p14:tracePtLst>
          <p14:tracePt t="35207" x="4826000" y="1308100"/>
          <p14:tracePt t="35224" x="4806950" y="1308100"/>
          <p14:tracePt t="35247" x="4787900" y="1320800"/>
          <p14:tracePt t="35265" x="4781550" y="1339850"/>
          <p14:tracePt t="35303" x="4749800" y="1422400"/>
          <p14:tracePt t="35321" x="4743450" y="1454150"/>
          <p14:tracePt t="35358" x="4743450" y="1568450"/>
          <p14:tracePt t="35377" x="4762500" y="1606550"/>
          <p14:tracePt t="35415" x="4813300" y="1619250"/>
          <p14:tracePt t="35434" x="4845050" y="1619250"/>
          <p14:tracePt t="35472" x="4914900" y="1587500"/>
          <p14:tracePt t="35489" x="4927600" y="1555750"/>
          <p14:tracePt t="35510" x="4933950" y="1536700"/>
          <p14:tracePt t="35527" x="4933950" y="1511300"/>
          <p14:tracePt t="35568" x="4933950" y="1485900"/>
          <p14:tracePt t="35587" x="4933950" y="1479550"/>
          <p14:tracePt t="35911" x="0" y="0"/>
        </p14:tracePtLst>
        <p14:tracePtLst>
          <p14:tracePt t="38415" x="4781550" y="1333500"/>
          <p14:tracePt t="38435" x="4775200" y="1333500"/>
          <p14:tracePt t="38474" x="4749800" y="1346200"/>
          <p14:tracePt t="38494" x="4749800" y="1365250"/>
          <p14:tracePt t="38516" x="4737100" y="1397000"/>
          <p14:tracePt t="38558" x="4737100" y="1466850"/>
          <p14:tracePt t="38559" x="4737100" y="1485900"/>
          <p14:tracePt t="38600" x="4743450" y="1543050"/>
          <p14:tracePt t="38620" x="4756150" y="1555750"/>
          <p14:tracePt t="38644" x="4775200" y="1562100"/>
          <p14:tracePt t="38684" x="4832350" y="1574800"/>
          <p14:tracePt t="38728" x="4908550" y="1555750"/>
          <p14:tracePt t="38747" x="4927600" y="1543050"/>
          <p14:tracePt t="38788" x="4933950" y="1511300"/>
          <p14:tracePt t="38807" x="4933950" y="1485900"/>
          <p14:tracePt t="38847" x="4933950" y="1441450"/>
          <p14:tracePt t="38867" x="4933950" y="1428750"/>
          <p14:tracePt t="38887" x="4933950" y="1416050"/>
          <p14:tracePt t="38928" x="4933950" y="1409700"/>
          <p14:tracePt t="38947" x="4933950" y="1403350"/>
          <p14:tracePt t="39130" x="4933950" y="1397000"/>
          <p14:tracePt t="39184" x="4870450" y="1397000"/>
          <p14:tracePt t="39222" x="4800600" y="1397000"/>
          <p14:tracePt t="39223" x="4781550" y="1397000"/>
          <p14:tracePt t="39241" x="4762500" y="1397000"/>
          <p14:tracePt t="39262" x="4749800" y="1403350"/>
          <p14:tracePt t="39280" x="4730750" y="1403350"/>
          <p14:tracePt t="39320" x="4724400" y="1428750"/>
          <p14:tracePt t="39338" x="4724400" y="1441450"/>
          <p14:tracePt t="39377" x="4718050" y="1530350"/>
          <p14:tracePt t="39395" x="4737100" y="1562100"/>
          <p14:tracePt t="39432" x="4787900" y="1644650"/>
          <p14:tracePt t="39449" x="4819650" y="1663700"/>
          <p14:tracePt t="39487" x="4895850" y="1689100"/>
          <p14:tracePt t="39505" x="4953000" y="1689100"/>
          <p14:tracePt t="39542" x="5092700" y="1631950"/>
          <p14:tracePt t="39560" x="5111750" y="1612900"/>
          <p14:tracePt t="39598" x="5130800" y="1568450"/>
          <p14:tracePt t="39616" x="5130800" y="1562100"/>
          <p14:tracePt t="39635" x="5130800" y="1549400"/>
          <p14:tracePt t="39655" x="5130800" y="1524000"/>
          <p14:tracePt t="39696" x="5111750" y="1428750"/>
          <p14:tracePt t="39713" x="5086350" y="1390650"/>
          <p14:tracePt t="39752" x="5010150" y="1346200"/>
          <p14:tracePt t="39791" x="4972050" y="1339850"/>
          <p14:tracePt t="39832" x="4933950" y="1339850"/>
          <p14:tracePt t="39849" x="4914900" y="1365250"/>
          <p14:tracePt t="39869" x="4902200" y="1409700"/>
          <p14:tracePt t="39888" x="4876800" y="1466850"/>
          <p14:tracePt t="39912" x="4870450" y="1511300"/>
          <p14:tracePt t="39929" x="4857750" y="1562100"/>
          <p14:tracePt t="39950" x="4857750" y="1587500"/>
          <p14:tracePt t="39971" x="4864100" y="1625600"/>
          <p14:tracePt t="39992" x="4889500" y="1657350"/>
          <p14:tracePt t="40010" x="4921250" y="1682750"/>
          <p14:tracePt t="40031" x="4946650" y="1701800"/>
          <p14:tracePt t="40068" x="4984750" y="1701800"/>
          <p14:tracePt t="40086" x="5010150" y="1701800"/>
          <p14:tracePt t="40109" x="5029200" y="1695450"/>
          <p14:tracePt t="40149" x="5067300" y="1638300"/>
          <p14:tracePt t="40167" x="5073650" y="1593850"/>
          <p14:tracePt t="40205" x="5086350" y="1562100"/>
          <p14:tracePt t="40224" x="5086350" y="1530350"/>
          <p14:tracePt t="40244" x="5086350" y="1517650"/>
          <p14:tracePt t="40263" x="5080000" y="1492250"/>
          <p14:tracePt t="40282" x="5080000" y="1485900"/>
          <p14:tracePt t="40305" x="5073650" y="1466850"/>
          <p14:tracePt t="40344" x="5041900" y="1422400"/>
          <p14:tracePt t="40383" x="5016500" y="1403350"/>
          <p14:tracePt t="40403" x="5010150" y="1397000"/>
          <p14:tracePt t="40442" x="4972050" y="1384300"/>
          <p14:tracePt t="40461" x="4965700" y="1384300"/>
          <p14:tracePt t="40498" x="4908550" y="1397000"/>
          <p14:tracePt t="40536" x="4845050" y="1492250"/>
          <p14:tracePt t="40555" x="4832350" y="1530350"/>
          <p14:tracePt t="40596" x="4819650" y="1574800"/>
          <p14:tracePt t="40633" x="4819650" y="1612900"/>
          <p14:tracePt t="40655" x="4826000" y="1651000"/>
          <p14:tracePt t="40693" x="4864100" y="1689100"/>
          <p14:tracePt t="40712" x="4914900" y="1714500"/>
          <p14:tracePt t="40752" x="5016500" y="1727200"/>
          <p14:tracePt t="40771" x="5054600" y="1701800"/>
          <p14:tracePt t="40791" x="5092700" y="1638300"/>
          <p14:tracePt t="40809" x="5111750" y="1581150"/>
          <p14:tracePt t="40849" x="5118100" y="1479550"/>
          <p14:tracePt t="40867" x="5118100" y="1441450"/>
          <p14:tracePt t="40905" x="5092700" y="1358900"/>
          <p14:tracePt t="40944" x="5029200" y="1308100"/>
          <p14:tracePt t="40962" x="4991100" y="1295400"/>
          <p14:tracePt t="41001" x="4946650" y="1289050"/>
          <p14:tracePt t="41019" x="4921250" y="1289050"/>
          <p14:tracePt t="41058" x="4857750" y="1371600"/>
          <p14:tracePt t="41077" x="4838700" y="1403350"/>
          <p14:tracePt t="41098" x="4826000" y="1454150"/>
          <p14:tracePt t="41115" x="4819650" y="1492250"/>
          <p14:tracePt t="41136" x="4819650" y="1536700"/>
          <p14:tracePt t="41155" x="4819650" y="1555750"/>
          <p14:tracePt t="41194" x="4851400" y="1631950"/>
          <p14:tracePt t="41212" x="4902200" y="1657350"/>
          <p14:tracePt t="41252" x="5022850" y="1682750"/>
          <p14:tracePt t="41290" x="5099050" y="1670050"/>
          <p14:tracePt t="41309" x="5118100" y="1619250"/>
          <p14:tracePt t="41331" x="5143500" y="1524000"/>
          <p14:tracePt t="41349" x="5143500" y="1466850"/>
          <p14:tracePt t="41369" x="5149850" y="1371600"/>
          <p14:tracePt t="41387" x="5149850" y="1346200"/>
          <p14:tracePt t="41425" x="5118100" y="1282700"/>
          <p14:tracePt t="41443" x="5092700" y="1263650"/>
          <p14:tracePt t="41464" x="5048250" y="1250950"/>
          <p14:tracePt t="41482" x="5029200" y="1250950"/>
          <p14:tracePt t="41519" x="4940300" y="1289050"/>
          <p14:tracePt t="41538" x="4908550" y="1327150"/>
          <p14:tracePt t="41575" x="4870450" y="1422400"/>
          <p14:tracePt t="41614" x="4864100" y="1511300"/>
          <p14:tracePt t="41632" x="4883150" y="1543050"/>
          <p14:tracePt t="41650" x="4908550" y="1568450"/>
          <p14:tracePt t="41668" x="4953000" y="1593850"/>
          <p14:tracePt t="41705" x="5111750" y="1625600"/>
          <p14:tracePt t="41723" x="5156200" y="1619250"/>
          <p14:tracePt t="41760" x="5181600" y="1555750"/>
          <p14:tracePt t="41779" x="5181600" y="1517650"/>
          <p14:tracePt t="41818" x="5181600" y="1479550"/>
          <p14:tracePt t="41835" x="5181600" y="1473200"/>
          <p14:tracePt t="42387" x="5175250" y="1466850"/>
          <p14:tracePt t="42426" x="5130800" y="1435100"/>
          <p14:tracePt t="42444" x="5105400" y="1422400"/>
          <p14:tracePt t="42484" x="5054600" y="1403350"/>
          <p14:tracePt t="42503" x="5003800" y="1390650"/>
          <p14:tracePt t="42542" x="4889500" y="1377950"/>
          <p14:tracePt t="42562" x="4851400" y="1377950"/>
          <p14:tracePt t="42600" x="4775200" y="1377950"/>
          <p14:tracePt t="42618" x="4762500" y="1377950"/>
          <p14:tracePt t="42657" x="4743450" y="1377950"/>
          <p14:tracePt t="42697" x="4724400" y="1416050"/>
          <p14:tracePt t="42716" x="4705350" y="1441450"/>
          <p14:tracePt t="42736" x="4699000" y="1492250"/>
          <p14:tracePt t="42756" x="4699000" y="1530350"/>
          <p14:tracePt t="42796" x="4699000" y="1581150"/>
          <p14:tracePt t="42833" x="4737100" y="1587500"/>
          <p14:tracePt t="42853" x="4781550" y="1587500"/>
          <p14:tracePt t="42892" x="4921250" y="1574800"/>
          <p14:tracePt t="42910" x="4940300" y="1568450"/>
          <p14:tracePt t="44834" x="4940300" y="1549400"/>
          <p14:tracePt t="44852" x="4940300" y="1511300"/>
          <p14:tracePt t="44891" x="4927600" y="1409700"/>
          <p14:tracePt t="44932" x="4914900" y="1358900"/>
          <p14:tracePt t="44988" x="4902200" y="1346200"/>
          <p14:tracePt t="45006" x="4895850" y="1333500"/>
          <p14:tracePt t="45045" x="4851400" y="1320800"/>
          <p14:tracePt t="45084" x="4826000" y="1308100"/>
          <p14:tracePt t="45124" x="4794250" y="1308100"/>
          <p14:tracePt t="45142" x="4775200" y="1314450"/>
          <p14:tracePt t="45163" x="4737100" y="1358900"/>
          <p14:tracePt t="45181" x="4718050" y="1384300"/>
          <p14:tracePt t="45218" x="4692650" y="1454150"/>
          <p14:tracePt t="45257" x="4686300" y="1498600"/>
          <p14:tracePt t="45275" x="4686300" y="1511300"/>
          <p14:tracePt t="45314" x="4686300" y="1536700"/>
          <p14:tracePt t="45334" x="4686300" y="1543050"/>
          <p14:tracePt t="45356" x="4686300" y="1555750"/>
          <p14:tracePt t="45375" x="4711700" y="1568450"/>
          <p14:tracePt t="45396" x="4737100" y="1581150"/>
          <p14:tracePt t="45413" x="4775200" y="1581150"/>
          <p14:tracePt t="45433" x="4883150" y="1581150"/>
          <p14:tracePt t="45471" x="5029200" y="1568450"/>
          <p14:tracePt t="45489" x="5067300" y="1562100"/>
          <p14:tracePt t="45527" x="5124450" y="1536700"/>
          <p14:tracePt t="45545" x="5130800" y="1524000"/>
          <p14:tracePt t="45586" x="5149850" y="1492250"/>
          <p14:tracePt t="45605" x="5156200" y="1485900"/>
          <p14:tracePt t="45626" x="5156200" y="1460500"/>
          <p14:tracePt t="45645" x="5156200" y="1447800"/>
          <p14:tracePt t="45683" x="5149850" y="1409700"/>
          <p14:tracePt t="45702" x="5143500" y="1390650"/>
          <p14:tracePt t="45723" x="5124450" y="1377950"/>
          <p14:tracePt t="45741" x="5111750" y="1371600"/>
          <p14:tracePt t="45764" x="5073650" y="1358900"/>
          <p14:tracePt t="45803" x="5022850" y="1352550"/>
          <p14:tracePt t="45821" x="5003800" y="1352550"/>
          <p14:tracePt t="45861" x="4953000" y="1352550"/>
          <p14:tracePt t="45897" x="4902200" y="1358900"/>
          <p14:tracePt t="45915" x="4883150" y="1365250"/>
          <p14:tracePt t="45954" x="4857750" y="1390650"/>
          <p14:tracePt t="45993" x="4851400" y="1422400"/>
          <p14:tracePt t="46197" x="4845050" y="1441450"/>
          <p14:tracePt t="46219" x="4838700" y="1485900"/>
          <p14:tracePt t="46239" x="4832350" y="1517650"/>
          <p14:tracePt t="46259" x="4832350" y="1543050"/>
          <p14:tracePt t="46277" x="4845050" y="1574800"/>
          <p14:tracePt t="46299" x="4870450" y="1606550"/>
          <p14:tracePt t="46317" x="4902200" y="1625600"/>
          <p14:tracePt t="46355" x="4984750" y="1651000"/>
          <p14:tracePt t="46395" x="5105400" y="1625600"/>
          <p14:tracePt t="46413" x="5137150" y="1600200"/>
          <p14:tracePt t="46450" x="5156200" y="1543050"/>
          <p14:tracePt t="46469" x="5156200" y="1530350"/>
          <p14:tracePt t="46489" x="5156200" y="1517650"/>
          <p14:tracePt t="46507" x="5156200" y="1504950"/>
          <p14:tracePt t="46547" x="5156200" y="1485900"/>
          <p14:tracePt t="46564" x="5143500" y="1479550"/>
          <p14:tracePt t="46585" x="5143500" y="1473200"/>
          <p14:tracePt t="46603" x="5137150" y="1473200"/>
          <p14:tracePt t="46760" x="5130800" y="1473200"/>
          <p14:tracePt t="46798" x="5111750" y="1473200"/>
          <p14:tracePt t="46799" x="0" y="0"/>
        </p14:tracePtLst>
        <p14:tracePtLst>
          <p14:tracePt t="111066" x="8407400" y="3181350"/>
          <p14:tracePt t="111105" x="8388350" y="3213100"/>
          <p14:tracePt t="111146" x="8350250" y="3346450"/>
          <p14:tracePt t="111168" x="8318500" y="3473450"/>
          <p14:tracePt t="111191" x="8286750" y="3638550"/>
          <p14:tracePt t="111209" x="8261350" y="3759200"/>
          <p14:tracePt t="111229" x="8261350" y="3854450"/>
          <p14:tracePt t="111248" x="8261350" y="4038600"/>
          <p14:tracePt t="111271" x="8261350" y="4229100"/>
          <p14:tracePt t="111290" x="8274050" y="4387850"/>
          <p14:tracePt t="111308" x="8299450" y="4540250"/>
          <p14:tracePt t="111328" x="8331200" y="4756150"/>
          <p14:tracePt t="111364" x="8445500" y="4972050"/>
          <p14:tracePt t="111382" x="8572500" y="5092700"/>
          <p14:tracePt t="111422" x="8883650" y="5257800"/>
          <p14:tracePt t="111422" x="9010650" y="5314950"/>
          <p14:tracePt t="111459" x="9715500" y="5486400"/>
          <p14:tracePt t="111481" x="10166350" y="5511800"/>
          <p14:tracePt t="111505" x="10452100" y="5511800"/>
          <p14:tracePt t="111544" x="10541000" y="5473700"/>
          <p14:tracePt t="111584" x="10553700" y="5264150"/>
          <p14:tracePt t="111602" x="10553700" y="5111750"/>
          <p14:tracePt t="111642" x="10553700" y="4743450"/>
          <p14:tracePt t="111679" x="10553700" y="4394200"/>
          <p14:tracePt t="111699" x="10553700" y="4286250"/>
          <p14:tracePt t="111741" x="10515600" y="4051300"/>
          <p14:tracePt t="111742" x="10502900" y="4006850"/>
          <p14:tracePt t="111764" x="10490200" y="3949700"/>
          <p14:tracePt t="111806" x="10471150" y="3822700"/>
          <p14:tracePt t="111824" x="10445750" y="3771900"/>
          <p14:tracePt t="111863" x="10356850" y="3619500"/>
          <p14:tracePt t="111900" x="10160000" y="3448050"/>
          <p14:tracePt t="111918" x="10013950" y="3371850"/>
          <p14:tracePt t="111922" x="9937750" y="3346450"/>
          <p14:tracePt t="111961" x="9658350" y="3282950"/>
          <p14:tracePt t="111981" x="9582150" y="3282950"/>
          <p14:tracePt t="112004" x="9442450" y="3295650"/>
          <p14:tracePt t="112022" x="9239250" y="3327400"/>
          <p14:tracePt t="112042" x="9093200" y="3359150"/>
          <p14:tracePt t="112063" x="8896350" y="3416300"/>
          <p14:tracePt t="112102" x="8705850" y="3486150"/>
          <p14:tracePt t="112102" x="8655050" y="3498850"/>
          <p14:tracePt t="112120" x="8591550" y="3536950"/>
          <p14:tracePt t="112140" x="8553450" y="3581400"/>
          <p14:tracePt t="112183" x="8483600" y="3721100"/>
          <p14:tracePt t="112224" x="8470900" y="3835400"/>
          <p14:tracePt t="112244" x="8470900" y="3892550"/>
          <p14:tracePt t="112266" x="8470900" y="3987800"/>
          <p14:tracePt t="112285" x="8470900" y="4070350"/>
          <p14:tracePt t="112307" x="8483600" y="4165600"/>
          <p14:tracePt t="112347" x="8578850" y="4349750"/>
          <p14:tracePt t="112366" x="8629650" y="4432300"/>
          <p14:tracePt t="112404" x="8832850" y="4641850"/>
          <p14:tracePt t="112443" x="9150350" y="4775200"/>
          <p14:tracePt t="112463" x="9499600" y="4908550"/>
          <p14:tracePt t="112502" x="10033000" y="5029200"/>
          <p14:tracePt t="112521" x="10204450" y="5041900"/>
          <p14:tracePt t="112562" x="10471150" y="4946650"/>
          <p14:tracePt t="112582" x="10515600" y="4889500"/>
          <p14:tracePt t="112621" x="10591800" y="4781550"/>
          <p14:tracePt t="112639" x="10617200" y="4699000"/>
          <p14:tracePt t="112676" x="10642600" y="4508500"/>
          <p14:tracePt t="112693" x="10642600" y="4432300"/>
          <p14:tracePt t="112714" x="10674350" y="4279900"/>
          <p14:tracePt t="112752" x="10674350" y="4044950"/>
          <p14:tracePt t="112771" x="10674350" y="3943350"/>
          <p14:tracePt t="112809" x="10648950" y="3803650"/>
          <p14:tracePt t="112845" x="10610850" y="3714750"/>
          <p14:tracePt t="112883" x="10433050" y="3575050"/>
          <p14:tracePt t="112901" x="10331450" y="3524250"/>
          <p14:tracePt t="112938" x="10039350" y="3409950"/>
          <p14:tracePt t="112955" x="9886950" y="3378200"/>
          <p14:tracePt t="112993" x="9442450" y="3314700"/>
          <p14:tracePt t="113015" x="9207500" y="3314700"/>
          <p14:tracePt t="113034" x="9093200" y="3314700"/>
          <p14:tracePt t="113057" x="8947150" y="3327400"/>
          <p14:tracePt t="113075" x="8877300" y="3346450"/>
          <p14:tracePt t="113113" x="8731250" y="3409950"/>
          <p14:tracePt t="113131" x="8686800" y="3429000"/>
          <p14:tracePt t="113154" x="8629650" y="3454400"/>
          <p14:tracePt t="113191" x="8566150" y="3486150"/>
          <p14:tracePt t="113210" x="8547100" y="3492500"/>
          <p14:tracePt t="113248" x="8509000" y="3543300"/>
          <p14:tracePt t="113286" x="8451850" y="3606800"/>
          <p14:tracePt t="113305" x="8439150" y="3619500"/>
          <p14:tracePt t="113343" x="8407400" y="3638550"/>
          <p14:tracePt t="113361" x="8394700" y="3638550"/>
          <p14:tracePt t="113401" x="8369300" y="3644900"/>
          <p14:tracePt t="113418" x="8356600" y="3644900"/>
          <p14:tracePt t="113457" x="8350250" y="3752850"/>
          <p14:tracePt t="113476" x="8350250" y="3848100"/>
          <p14:tracePt t="113514" x="8350250" y="4146550"/>
          <p14:tracePt t="113553" x="8362950" y="4514850"/>
          <p14:tracePt t="113572" x="8388350" y="4654550"/>
          <p14:tracePt t="113610" x="8509000" y="4864100"/>
          <p14:tracePt t="113650" x="9093200" y="5048250"/>
          <p14:tracePt t="113668" x="9702800" y="5162550"/>
          <p14:tracePt t="113707" x="10801350" y="5295900"/>
          <p14:tracePt t="113728" x="10972800" y="5295900"/>
          <p14:tracePt t="113749" x="11017250" y="5295900"/>
          <p14:tracePt t="113786" x="11150600" y="5257800"/>
          <p14:tracePt t="113804" x="11195050" y="5238750"/>
          <p14:tracePt t="113844" x="11239500" y="5168900"/>
          <p14:tracePt t="113862" x="11239500" y="5099050"/>
          <p14:tracePt t="113883" x="11239500" y="5022850"/>
          <p14:tracePt t="113901" x="11233150" y="4959350"/>
          <p14:tracePt t="113905" x="11226800" y="4914900"/>
          <p14:tracePt t="113926" x="11169650" y="4775200"/>
          <p14:tracePt t="113964" x="11042650" y="4584700"/>
          <p14:tracePt t="114003" x="10890250" y="4425950"/>
          <p14:tracePt t="114021" x="10833100" y="4394200"/>
          <p14:tracePt t="114043" x="10731500" y="4330700"/>
          <p14:tracePt t="114081" x="10509250" y="4235450"/>
          <p14:tracePt t="114099" x="10420350" y="4216400"/>
          <p14:tracePt t="114137" x="10255250" y="4197350"/>
          <p14:tracePt t="114155" x="10185400" y="4197350"/>
          <p14:tracePt t="114196" x="10045700" y="4197350"/>
          <p14:tracePt t="114233" x="9925050" y="4229100"/>
          <p14:tracePt t="114252" x="9886950" y="4241800"/>
          <p14:tracePt t="114290" x="9798050" y="4279900"/>
          <p14:tracePt t="114309" x="9772650" y="4286250"/>
          <p14:tracePt t="114314" x="9766300" y="4292600"/>
          <p14:tracePt t="114332" x="9740900" y="4305300"/>
          <p14:tracePt t="114353" x="9721850" y="4318000"/>
          <p14:tracePt t="114370" x="9721850" y="4324350"/>
          <p14:tracePt t="114409" x="9702800" y="4330700"/>
          <p14:tracePt t="114515" x="9709150" y="4362450"/>
          <p14:tracePt t="114535" x="9734550" y="4381500"/>
          <p14:tracePt t="114556" x="9753600" y="4381500"/>
          <p14:tracePt t="114574" x="9772650" y="4381500"/>
          <p14:tracePt t="114596" x="9791700" y="4368800"/>
          <p14:tracePt t="114618" x="9798050" y="4311650"/>
          <p14:tracePt t="114637" x="9798050" y="4248150"/>
          <p14:tracePt t="114641" x="9798050" y="4216400"/>
          <p14:tracePt t="114663" x="9785350" y="4146550"/>
          <p14:tracePt t="114701" x="9759950" y="4108450"/>
          <p14:tracePt t="114703" x="9747250" y="4102100"/>
          <p14:tracePt t="114721" x="9709150" y="4083050"/>
          <p14:tracePt t="114764" x="9620250" y="4076700"/>
          <p14:tracePt t="114784" x="9563100" y="4102100"/>
          <p14:tracePt t="114824" x="9512300" y="4178300"/>
          <p14:tracePt t="114844" x="9499600" y="4210050"/>
          <p14:tracePt t="114881" x="9499600" y="4273550"/>
          <p14:tracePt t="114920" x="9550400" y="4318000"/>
          <p14:tracePt t="114960" x="9626600" y="4318000"/>
          <p14:tracePt t="114979" x="9639300" y="4311650"/>
          <p14:tracePt t="115021" x="9652000" y="4267200"/>
          <p14:tracePt t="115041" x="9652000" y="4254500"/>
          <p14:tracePt t="115752" x="9652000" y="4241800"/>
          <p14:tracePt t="115770" x="9620250" y="4216400"/>
          <p14:tracePt t="115792" x="9525000" y="4191000"/>
          <p14:tracePt t="115834" x="9436100" y="4184650"/>
          <p14:tracePt t="115852" x="9429750" y="4184650"/>
          <p14:tracePt t="115890" x="9398000" y="4203700"/>
          <p14:tracePt t="115931" x="9391650" y="4235450"/>
          <p14:tracePt t="115951" x="9391650" y="4260850"/>
          <p14:tracePt t="115992" x="9404350" y="4311650"/>
          <p14:tracePt t="116011" x="9417050" y="4318000"/>
          <p14:tracePt t="116051" x="9486900" y="4324350"/>
          <p14:tracePt t="116090" x="9569450" y="4305300"/>
          <p14:tracePt t="116111" x="9575800" y="4286250"/>
          <p14:tracePt t="116132" x="9588500" y="4260850"/>
          <p14:tracePt t="116151" x="9588500" y="4235450"/>
          <p14:tracePt t="116194" x="9588500" y="4203700"/>
          <p14:tracePt t="116370" x="9582150" y="4203700"/>
          <p14:tracePt t="116387" x="9582150" y="4210050"/>
          <p14:tracePt t="116408" x="9582150" y="4216400"/>
          <p14:tracePt t="116597" x="9569450" y="4229100"/>
          <p14:tracePt t="116636" x="9563100" y="4260850"/>
          <p14:tracePt t="116654" x="9556750" y="4267200"/>
          <p14:tracePt t="118060" x="0" y="0"/>
        </p14:tracePtLst>
        <p14:tracePtLst>
          <p14:tracePt t="127455" x="8604250" y="3727450"/>
          <p14:tracePt t="127602" x="8616950" y="4089400"/>
          <p14:tracePt t="127622" x="8674100" y="4248150"/>
          <p14:tracePt t="127645" x="8705850" y="4330700"/>
          <p14:tracePt t="127665" x="8763000" y="4445000"/>
          <p14:tracePt t="127682" x="8813800" y="4521200"/>
          <p14:tracePt t="127721" x="8966200" y="4711700"/>
          <p14:tracePt t="127739" x="9086850" y="4781550"/>
          <p14:tracePt t="127760" x="9328150" y="4864100"/>
          <p14:tracePt t="127778" x="9525000" y="4902200"/>
          <p14:tracePt t="127799" x="9836150" y="4908550"/>
          <p14:tracePt t="127836" x="10102850" y="4870450"/>
          <p14:tracePt t="127879" x="10261600" y="4787900"/>
          <p14:tracePt t="127896" x="10312400" y="4762500"/>
          <p14:tracePt t="127918" x="10388600" y="4718050"/>
          <p14:tracePt t="127936" x="10414000" y="4686300"/>
          <p14:tracePt t="127972" x="10452100" y="4603750"/>
          <p14:tracePt t="127991" x="10458450" y="4533900"/>
          <p14:tracePt t="128011" x="10464800" y="4464050"/>
          <p14:tracePt t="128030" x="10471150" y="4406900"/>
          <p14:tracePt t="128069" x="10439400" y="4229100"/>
          <p14:tracePt t="128087" x="10382250" y="4121150"/>
          <p14:tracePt t="128126" x="10160000" y="3911600"/>
          <p14:tracePt t="128146" x="10064750" y="3854450"/>
          <p14:tracePt t="128186" x="9829800" y="3746500"/>
          <p14:tracePt t="128203" x="9740900" y="3727450"/>
          <p14:tracePt t="128223" x="9613900" y="3702050"/>
          <p14:tracePt t="128241" x="9531350" y="3702050"/>
          <p14:tracePt t="128262" x="9442450" y="3702050"/>
          <p14:tracePt t="128280" x="9328150" y="3714750"/>
          <p14:tracePt t="128319" x="9175750" y="3797300"/>
          <p14:tracePt t="128337" x="9137650" y="3854450"/>
          <p14:tracePt t="128357" x="9105900" y="3898900"/>
          <p14:tracePt t="128395" x="9036050" y="3994150"/>
          <p14:tracePt t="128413" x="9017000" y="4019550"/>
          <p14:tracePt t="128452" x="8997950" y="4108450"/>
          <p14:tracePt t="128492" x="8991600" y="4241800"/>
          <p14:tracePt t="128511" x="8985250" y="4318000"/>
          <p14:tracePt t="128532" x="8985250" y="4356100"/>
          <p14:tracePt t="128549" x="8991600" y="4387850"/>
          <p14:tracePt t="128571" x="9017000" y="4438650"/>
          <p14:tracePt t="128588" x="9036050" y="4470400"/>
          <p14:tracePt t="128626" x="9131300" y="4578350"/>
          <p14:tracePt t="128644" x="9194800" y="4629150"/>
          <p14:tracePt t="128682" x="9480550" y="4737100"/>
          <p14:tracePt t="128700" x="9601200" y="4775200"/>
          <p14:tracePt t="128705" x="9658350" y="4787900"/>
          <p14:tracePt t="128724" x="9779000" y="4813300"/>
          <p14:tracePt t="128745" x="9886950" y="4813300"/>
          <p14:tracePt t="128763" x="9944100" y="4813300"/>
          <p14:tracePt t="128804" x="10020300" y="4762500"/>
          <p14:tracePt t="128822" x="10039350" y="4705350"/>
          <p14:tracePt t="128844" x="10045700" y="4648200"/>
          <p14:tracePt t="128881" x="10045700" y="4438650"/>
          <p14:tracePt t="128899" x="10045700" y="4349750"/>
          <p14:tracePt t="128938" x="9982200" y="4114800"/>
          <p14:tracePt t="128956" x="9956800" y="4051300"/>
          <p14:tracePt t="128992" x="9848850" y="3930650"/>
          <p14:tracePt t="129011" x="9804400" y="3898900"/>
          <p14:tracePt t="129035" x="9702800" y="3841750"/>
          <p14:tracePt t="129073" x="9423400" y="3746500"/>
          <p14:tracePt t="129095" x="9226550" y="3702050"/>
          <p14:tracePt t="129118" x="9061450" y="3670300"/>
          <p14:tracePt t="129136" x="9010650" y="3663950"/>
          <p14:tracePt t="129155" x="8978900" y="3663950"/>
          <p14:tracePt t="129175" x="8921750" y="3676650"/>
          <p14:tracePt t="129212" x="8845550" y="3733800"/>
          <p14:tracePt t="129229" x="8801100" y="3784600"/>
          <p14:tracePt t="129251" x="8737600" y="3867150"/>
          <p14:tracePt t="129288" x="8686800" y="3975100"/>
          <p14:tracePt t="129325" x="8667750" y="4025900"/>
          <p14:tracePt t="129365" x="8661400" y="4114800"/>
          <p14:tracePt t="129382" x="8718550" y="4248150"/>
          <p14:tracePt t="129420" x="8890000" y="4464050"/>
          <p14:tracePt t="129458" x="9232900" y="4730750"/>
          <p14:tracePt t="129476" x="9410700" y="4826000"/>
          <p14:tracePt t="129515" x="9855200" y="4972050"/>
          <p14:tracePt t="129532" x="9975850" y="4984750"/>
          <p14:tracePt t="129569" x="10153650" y="4972050"/>
          <p14:tracePt t="129586" x="10210800" y="4927600"/>
          <p14:tracePt t="129605" x="10248900" y="4883150"/>
          <p14:tracePt t="129623" x="10306050" y="4781550"/>
          <p14:tracePt t="129642" x="10331450" y="4673600"/>
          <p14:tracePt t="129660" x="10344150" y="4565650"/>
          <p14:tracePt t="129681" x="10356850" y="4400550"/>
          <p14:tracePt t="129698" x="10350500" y="4286250"/>
          <p14:tracePt t="129737" x="10267950" y="4057650"/>
          <p14:tracePt t="129755" x="10217150" y="3987800"/>
          <p14:tracePt t="129776" x="10128250" y="3892550"/>
          <p14:tracePt t="129793" x="10045700" y="3829050"/>
          <p14:tracePt t="129832" x="9753600" y="3727450"/>
          <p14:tracePt t="129850" x="9620250" y="3702050"/>
          <p14:tracePt t="129893" x="9372600" y="3702050"/>
          <p14:tracePt t="129911" x="9277350" y="3702050"/>
          <p14:tracePt t="129948" x="9194800" y="3740150"/>
          <p14:tracePt t="129965" x="9163050" y="3752850"/>
          <p14:tracePt t="129987" x="9112250" y="3778250"/>
          <p14:tracePt t="130006" x="9067800" y="3816350"/>
          <p14:tracePt t="130027" x="9048750" y="3829050"/>
          <p14:tracePt t="130046" x="9029700" y="3867150"/>
          <p14:tracePt t="130068" x="9010650" y="3905250"/>
          <p14:tracePt t="130087" x="8985250" y="3956050"/>
          <p14:tracePt t="130108" x="8966200" y="3994150"/>
          <p14:tracePt t="130148" x="8953500" y="4089400"/>
          <p14:tracePt t="130165" x="8953500" y="4133850"/>
          <p14:tracePt t="130204" x="8966200" y="4254500"/>
          <p14:tracePt t="130223" x="9010650" y="4349750"/>
          <p14:tracePt t="130244" x="9055100" y="4425950"/>
          <p14:tracePt t="130263" x="9150350" y="4540250"/>
          <p14:tracePt t="130302" x="9347200" y="4673600"/>
          <p14:tracePt t="130303" x="9410700" y="4711700"/>
          <p14:tracePt t="130321" x="9569450" y="4787900"/>
          <p14:tracePt t="130360" x="9975850" y="4883150"/>
          <p14:tracePt t="130401" x="10261600" y="4914900"/>
          <p14:tracePt t="130438" x="10337800" y="4876800"/>
          <p14:tracePt t="130457" x="10356850" y="4826000"/>
          <p14:tracePt t="130495" x="10369550" y="4616450"/>
          <p14:tracePt t="130534" x="10306050" y="4337050"/>
          <p14:tracePt t="130553" x="10261600" y="4248150"/>
          <p14:tracePt t="130589" x="10115550" y="4070350"/>
          <p14:tracePt t="130628" x="9867900" y="3917950"/>
          <p14:tracePt t="130647" x="9709150" y="3867150"/>
          <p14:tracePt t="130667" x="9601200" y="3835400"/>
          <p14:tracePt t="130684" x="9493250" y="3810000"/>
          <p14:tracePt t="130705" x="9359900" y="3790950"/>
          <p14:tracePt t="130725" x="9283700" y="3790950"/>
          <p14:tracePt t="130747" x="9163050" y="3790950"/>
          <p14:tracePt t="130786" x="8953500" y="3879850"/>
          <p14:tracePt t="130805" x="8896350" y="3917950"/>
          <p14:tracePt t="130843" x="8832850" y="4025900"/>
          <p14:tracePt t="130881" x="8820150" y="4108450"/>
          <p14:tracePt t="130921" x="8820150" y="4210050"/>
          <p14:tracePt t="130963" x="8851900" y="4337050"/>
          <p14:tracePt t="130984" x="8921750" y="4419600"/>
          <p14:tracePt t="131030" x="9144000" y="4527550"/>
          <p14:tracePt t="131070" x="9563100" y="4603750"/>
          <p14:tracePt t="131117" x="9956800" y="4629150"/>
          <p14:tracePt t="131136" x="10013950" y="4597400"/>
          <p14:tracePt t="131162" x="10064750" y="4514850"/>
          <p14:tracePt t="131183" x="10083800" y="4419600"/>
          <p14:tracePt t="131224" x="10090150" y="4254500"/>
          <p14:tracePt t="131244" x="10096500" y="4165600"/>
          <p14:tracePt t="131267" x="10096500" y="4083050"/>
          <p14:tracePt t="131286" x="10096500" y="3987800"/>
          <p14:tracePt t="131330" x="10077450" y="3924300"/>
          <p14:tracePt t="131353" x="10033000" y="3892550"/>
          <p14:tracePt t="131375" x="9937750" y="3854450"/>
          <p14:tracePt t="131413" x="9728200" y="3797300"/>
          <p14:tracePt t="131432" x="9518650" y="3759200"/>
          <p14:tracePt t="131454" x="9347200" y="3752850"/>
          <p14:tracePt t="131473" x="9258300" y="3752850"/>
          <p14:tracePt t="131515" x="9137650" y="3816350"/>
          <p14:tracePt t="131557" x="9036050" y="3956050"/>
          <p14:tracePt t="131576" x="9004300" y="4038600"/>
          <p14:tracePt t="131615" x="8978900" y="4152900"/>
          <p14:tracePt t="131633" x="8972550" y="4191000"/>
          <p14:tracePt t="131652" x="8972550" y="4216400"/>
          <p14:tracePt t="131687" x="8972550" y="4318000"/>
          <p14:tracePt t="131722" x="9010650" y="4425950"/>
          <p14:tracePt t="131740" x="9048750" y="4483100"/>
          <p14:tracePt t="131760" x="9118600" y="4540250"/>
          <p14:tracePt t="131776" x="9201150" y="4584700"/>
          <p14:tracePt t="131796" x="9302750" y="4603750"/>
          <p14:tracePt t="131833" x="9626600" y="4660900"/>
          <p14:tracePt t="131851" x="9747250" y="4660900"/>
          <p14:tracePt t="131886" x="9899650" y="4654550"/>
          <p14:tracePt t="131887" x="9925050" y="4641850"/>
          <p14:tracePt t="131923" x="9994900" y="4565650"/>
          <p14:tracePt t="131941" x="10026650" y="4508500"/>
          <p14:tracePt t="131962" x="10058400" y="4425950"/>
          <p14:tracePt t="131980" x="10071100" y="4356100"/>
          <p14:tracePt t="132017" x="10064750" y="4159250"/>
          <p14:tracePt t="132052" x="10039350" y="4025900"/>
          <p14:tracePt t="132073" x="10020300" y="3962400"/>
          <p14:tracePt t="132094" x="9994900" y="3930650"/>
          <p14:tracePt t="132112" x="9906000" y="3848100"/>
          <p14:tracePt t="132133" x="9842500" y="3816350"/>
          <p14:tracePt t="132151" x="9683750" y="3765550"/>
          <p14:tracePt t="132189" x="9467850" y="3759200"/>
          <p14:tracePt t="132207" x="9283700" y="3759200"/>
          <p14:tracePt t="132244" x="9118600" y="3790950"/>
          <p14:tracePt t="132263" x="9042400" y="3816350"/>
          <p14:tracePt t="132287" x="9004300" y="3848100"/>
          <p14:tracePt t="132324" x="8959850" y="3917950"/>
          <p14:tracePt t="132343" x="8940800" y="3975100"/>
          <p14:tracePt t="132381" x="8940800" y="4038600"/>
          <p14:tracePt t="132382" x="8940800" y="4057650"/>
          <p14:tracePt t="132399" x="8940800" y="4095750"/>
          <p14:tracePt t="132440" x="8953500" y="4229100"/>
          <p14:tracePt t="132477" x="9029700" y="4368800"/>
          <p14:tracePt t="132495" x="9112250" y="4489450"/>
          <p14:tracePt t="132535" x="9328150" y="4610100"/>
          <p14:tracePt t="132554" x="9461500" y="4654550"/>
          <p14:tracePt t="132574" x="9626600" y="4699000"/>
          <p14:tracePt t="132576" x="9709150" y="4705350"/>
          <p14:tracePt t="132613" x="9994900" y="4711700"/>
          <p14:tracePt t="132632" x="10134600" y="4679950"/>
          <p14:tracePt t="132652" x="10185400" y="4641850"/>
          <p14:tracePt t="132673" x="10229850" y="4559300"/>
          <p14:tracePt t="132695" x="10236200" y="4489450"/>
          <p14:tracePt t="132712" x="10236200" y="4432300"/>
          <p14:tracePt t="132751" x="10198100" y="4210050"/>
          <p14:tracePt t="132791" x="10109200" y="4025900"/>
          <p14:tracePt t="132809" x="10064750" y="3956050"/>
          <p14:tracePt t="132848" x="9829800" y="3803650"/>
          <p14:tracePt t="132866" x="9747250" y="3784600"/>
          <p14:tracePt t="132905" x="9639300" y="3771900"/>
          <p14:tracePt t="132927" x="9544050" y="3778250"/>
          <p14:tracePt t="132950" x="9474200" y="3790950"/>
          <p14:tracePt t="132967" x="9340850" y="3810000"/>
          <p14:tracePt t="132986" x="9264650" y="3841750"/>
          <p14:tracePt t="133005" x="9194800" y="3886200"/>
          <p14:tracePt t="133045" x="9067800" y="4000500"/>
          <p14:tracePt t="133083" x="8991600" y="4121150"/>
          <p14:tracePt t="133101" x="8972550" y="4159250"/>
          <p14:tracePt t="133121" x="8959850" y="4229100"/>
          <p14:tracePt t="133140" x="8953500" y="4267200"/>
          <p14:tracePt t="133164" x="8953500" y="4387850"/>
          <p14:tracePt t="133181" x="8953500" y="4451350"/>
          <p14:tracePt t="133220" x="9023350" y="4616450"/>
          <p14:tracePt t="133237" x="9099550" y="4686300"/>
          <p14:tracePt t="133256" x="9283700" y="4781550"/>
          <p14:tracePt t="133274" x="9429750" y="4845050"/>
          <p14:tracePt t="133313" x="9798050" y="4908550"/>
          <p14:tracePt t="133349" x="10013950" y="4838700"/>
          <p14:tracePt t="133368" x="10102850" y="4724400"/>
          <p14:tracePt t="133387" x="10134600" y="4641850"/>
          <p14:tracePt t="133405" x="10140950" y="4565650"/>
          <p14:tracePt t="133442" x="10147300" y="4337050"/>
          <p14:tracePt t="133461" x="10121900" y="4254500"/>
          <p14:tracePt t="133500" x="10058400" y="4070350"/>
          <p14:tracePt t="133517" x="10007600" y="4006850"/>
          <p14:tracePt t="133554" x="9893300" y="3886200"/>
          <p14:tracePt t="133570" x="9848850" y="3854450"/>
          <p14:tracePt t="133590" x="9798050" y="3822700"/>
          <p14:tracePt t="133609" x="9728200" y="3797300"/>
          <p14:tracePt t="133647" x="9645650" y="3797300"/>
          <p14:tracePt t="133665" x="9613900" y="3797300"/>
          <p14:tracePt t="133702" x="9563100" y="3797300"/>
          <p14:tracePt t="133743" x="9512300" y="3810000"/>
          <p14:tracePt t="133763" x="9480550" y="3829050"/>
          <p14:tracePt t="133799" x="9353550" y="3905250"/>
          <p14:tracePt t="133817" x="9309100" y="3937000"/>
          <p14:tracePt t="133854" x="9251950" y="4013200"/>
          <p14:tracePt t="133871" x="9239250" y="4044950"/>
          <p14:tracePt t="133892" x="9226550" y="4076700"/>
          <p14:tracePt t="133909" x="9226550" y="4108450"/>
          <p14:tracePt t="133929" x="9226550" y="4152900"/>
          <p14:tracePt t="133947" x="9226550" y="4184650"/>
          <p14:tracePt t="133985" x="9239250" y="4318000"/>
          <p14:tracePt t="134003" x="9264650" y="4375150"/>
          <p14:tracePt t="134021" x="9296400" y="4425950"/>
          <p14:tracePt t="134039" x="9353550" y="4502150"/>
          <p14:tracePt t="134077" x="9417050" y="4559300"/>
          <p14:tracePt t="134116" x="9537700" y="4610100"/>
          <p14:tracePt t="134134" x="9658350" y="4635500"/>
          <p14:tracePt t="134154" x="9728200" y="4635500"/>
          <p14:tracePt t="134174" x="9810750" y="4616450"/>
          <p14:tracePt t="134195" x="9848850" y="4591050"/>
          <p14:tracePt t="134212" x="9880600" y="4565650"/>
          <p14:tracePt t="134251" x="9969500" y="4495800"/>
          <p14:tracePt t="134288" x="10039350" y="4362450"/>
          <p14:tracePt t="134307" x="10052050" y="4292600"/>
          <p14:tracePt t="134344" x="10052050" y="4165600"/>
          <p14:tracePt t="134362" x="10052050" y="4133850"/>
          <p14:tracePt t="134400" x="10052050" y="4038600"/>
          <p14:tracePt t="134418" x="10045700" y="4000500"/>
          <p14:tracePt t="134439" x="10033000" y="3975100"/>
          <p14:tracePt t="134457" x="10026650" y="3962400"/>
          <p14:tracePt t="134494" x="10007600" y="3943350"/>
          <p14:tracePt t="134512" x="9982200" y="3924300"/>
          <p14:tracePt t="134550" x="9867900" y="3905250"/>
          <p14:tracePt t="134568" x="9810750" y="3905250"/>
          <p14:tracePt t="134588" x="9734550" y="3905250"/>
          <p14:tracePt t="134606" x="9658350" y="3905250"/>
          <p14:tracePt t="134607" x="9607550" y="3911600"/>
          <p14:tracePt t="134645" x="9372600" y="3956050"/>
          <p14:tracePt t="134663" x="9264650" y="4000500"/>
          <p14:tracePt t="134703" x="9175750" y="4064000"/>
          <p14:tracePt t="134742" x="9112250" y="4165600"/>
          <p14:tracePt t="134761" x="9099550" y="4197350"/>
          <p14:tracePt t="134801" x="9093200" y="4273550"/>
          <p14:tracePt t="134820" x="9093200" y="4324350"/>
          <p14:tracePt t="134857" x="9131300" y="4457700"/>
          <p14:tracePt t="134876" x="9169400" y="4495800"/>
          <p14:tracePt t="134914" x="9347200" y="4565650"/>
          <p14:tracePt t="134933" x="9467850" y="4597400"/>
          <p14:tracePt t="134938" x="9531350" y="4616450"/>
          <p14:tracePt t="134956" x="9632950" y="4622800"/>
          <p14:tracePt t="134995" x="9798050" y="4610100"/>
          <p14:tracePt t="135013" x="9836150" y="4591050"/>
          <p14:tracePt t="135035" x="9893300" y="4521200"/>
          <p14:tracePt t="135052" x="9912350" y="4470400"/>
          <p14:tracePt t="135072" x="9918700" y="4368800"/>
          <p14:tracePt t="135090" x="9918700" y="4305300"/>
          <p14:tracePt t="135130" x="9912350" y="4140200"/>
          <p14:tracePt t="135149" x="9886950" y="4070350"/>
          <p14:tracePt t="135187" x="9791700" y="3924300"/>
          <p14:tracePt t="135225" x="9702800" y="3860800"/>
          <p14:tracePt t="135243" x="9683750" y="3860800"/>
          <p14:tracePt t="135267" x="9671050" y="3854450"/>
          <p14:tracePt t="135303" x="9588500" y="3854450"/>
          <p14:tracePt t="135322" x="9537700" y="3854450"/>
          <p14:tracePt t="135360" x="9334500" y="3854450"/>
          <p14:tracePt t="135378" x="9271000" y="3854450"/>
          <p14:tracePt t="135399" x="9194800" y="3873500"/>
          <p14:tracePt t="135417" x="9156700" y="3905250"/>
          <p14:tracePt t="135436" x="9118600" y="3956050"/>
          <p14:tracePt t="135475" x="9042400" y="4178300"/>
          <p14:tracePt t="135493" x="9036050" y="4260850"/>
          <p14:tracePt t="135516" x="9036050" y="4400550"/>
          <p14:tracePt t="135552" x="9055100" y="4559300"/>
          <p14:tracePt t="135572" x="9074150" y="4591050"/>
          <p14:tracePt t="135593" x="9131300" y="4641850"/>
          <p14:tracePt t="135631" x="9340850" y="4705350"/>
          <p14:tracePt t="135650" x="9480550" y="4730750"/>
          <p14:tracePt t="135688" x="9848850" y="4737100"/>
          <p14:tracePt t="135705" x="9937750" y="4724400"/>
          <p14:tracePt t="135743" x="10071100" y="4629150"/>
          <p14:tracePt t="135762" x="10090150" y="4578350"/>
          <p14:tracePt t="135801" x="10096500" y="4432300"/>
          <p14:tracePt t="135820" x="10096500" y="4375150"/>
          <p14:tracePt t="135858" x="10071100" y="4267200"/>
          <p14:tracePt t="135877" x="10045700" y="4229100"/>
          <p14:tracePt t="135899" x="10013950" y="4178300"/>
          <p14:tracePt t="135922" x="9982200" y="4114800"/>
          <p14:tracePt t="135943" x="9925050" y="4064000"/>
          <p14:tracePt t="135985" x="9804400" y="3994150"/>
          <p14:tracePt t="136003" x="9740900" y="3981450"/>
          <p14:tracePt t="136041" x="9613900" y="3981450"/>
          <p14:tracePt t="136060" x="9556750" y="3981450"/>
          <p14:tracePt t="136082" x="9436100" y="3987800"/>
          <p14:tracePt t="136099" x="9347200" y="4000500"/>
          <p14:tracePt t="136137" x="9226550" y="4070350"/>
          <p14:tracePt t="136155" x="9194800" y="4095750"/>
          <p14:tracePt t="136179" x="9163050" y="4159250"/>
          <p14:tracePt t="136196" x="9163050" y="4191000"/>
          <p14:tracePt t="136235" x="9150350" y="4279900"/>
          <p14:tracePt t="136253" x="9150350" y="4311650"/>
          <p14:tracePt t="136291" x="9175750" y="4394200"/>
          <p14:tracePt t="136310" x="9239250" y="4457700"/>
          <p14:tracePt t="136335" x="9366250" y="4533900"/>
          <p14:tracePt t="136373" x="9620250" y="4622800"/>
          <p14:tracePt t="136412" x="9766300" y="4641850"/>
          <p14:tracePt t="136429" x="9810750" y="4629150"/>
          <p14:tracePt t="136468" x="9906000" y="4502150"/>
          <p14:tracePt t="136506" x="9956800" y="4362450"/>
          <p14:tracePt t="136525" x="9956800" y="4318000"/>
          <p14:tracePt t="136564" x="9956800" y="4203700"/>
          <p14:tracePt t="136583" x="9944100" y="4133850"/>
          <p14:tracePt t="136620" x="9912350" y="4070350"/>
          <p14:tracePt t="136637" x="9899650" y="4038600"/>
          <p14:tracePt t="136642" x="9880600" y="4019550"/>
          <p14:tracePt t="136682" x="9728200" y="3956050"/>
          <p14:tracePt t="136700" x="9639300" y="3937000"/>
          <p14:tracePt t="136720" x="9531350" y="3937000"/>
          <p14:tracePt t="136759" x="9372600" y="3956050"/>
          <p14:tracePt t="136777" x="9315450" y="3994150"/>
          <p14:tracePt t="136816" x="9239250" y="4083050"/>
          <p14:tracePt t="136834" x="9207500" y="4121150"/>
          <p14:tracePt t="136853" x="9188450" y="4171950"/>
          <p14:tracePt t="136872" x="9163050" y="4229100"/>
          <p14:tracePt t="136909" x="9144000" y="4311650"/>
          <p14:tracePt t="136910" x="9144000" y="4324350"/>
          <p14:tracePt t="136927" x="9144000" y="4349750"/>
          <p14:tracePt t="136948" x="9144000" y="4381500"/>
          <p14:tracePt t="136986" x="9150350" y="4470400"/>
          <p14:tracePt t="137005" x="9182100" y="4508500"/>
          <p14:tracePt t="137043" x="9372600" y="4584700"/>
          <p14:tracePt t="137082" x="9664700" y="4635500"/>
          <p14:tracePt t="137101" x="9753600" y="4622800"/>
          <p14:tracePt t="137119" x="9829800" y="4572000"/>
          <p14:tracePt t="137139" x="9855200" y="4521200"/>
          <p14:tracePt t="137161" x="9880600" y="4425950"/>
          <p14:tracePt t="137179" x="9893300" y="4368800"/>
          <p14:tracePt t="137218" x="9893300" y="4222750"/>
          <p14:tracePt t="137235" x="9893300" y="4191000"/>
          <p14:tracePt t="137253" x="9893300" y="4146550"/>
          <p14:tracePt t="137271" x="9874250" y="4076700"/>
          <p14:tracePt t="137310" x="9810750" y="3994150"/>
          <p14:tracePt t="137352" x="9721850" y="3937000"/>
          <p14:tracePt t="137369" x="9664700" y="3924300"/>
          <p14:tracePt t="137405" x="9537700" y="3911600"/>
          <p14:tracePt t="137423" x="9448800" y="3911600"/>
          <p14:tracePt t="137459" x="9366250" y="3937000"/>
          <p14:tracePt t="137477" x="9328150" y="3962400"/>
          <p14:tracePt t="137593" x="9232900" y="4311650"/>
          <p14:tracePt t="137612" x="9232900" y="4356100"/>
          <p14:tracePt t="137634" x="9232900" y="4413250"/>
          <p14:tracePt t="137656" x="9258300" y="4470400"/>
          <p14:tracePt t="137697" x="9391650" y="4591050"/>
          <p14:tracePt t="137737" x="9639300" y="4679950"/>
          <p14:tracePt t="137758" x="9734550" y="4699000"/>
          <p14:tracePt t="137801" x="9785350" y="4705350"/>
          <p14:tracePt t="137821" x="9804400" y="4705350"/>
          <p14:tracePt t="137865" x="9861550" y="4629150"/>
          <p14:tracePt t="137884" x="9874250" y="4597400"/>
          <p14:tracePt t="137904" x="9899650" y="4527550"/>
          <p14:tracePt t="137945" x="9912350" y="4438650"/>
          <p14:tracePt t="137964" x="9912350" y="4394200"/>
          <p14:tracePt t="138005" x="9912350" y="4292600"/>
          <p14:tracePt t="138024" x="9886950" y="4235450"/>
          <p14:tracePt t="138063" x="9804400" y="4114800"/>
          <p14:tracePt t="138083" x="9747250" y="4076700"/>
          <p14:tracePt t="138124" x="9550400" y="3987800"/>
          <p14:tracePt t="138143" x="9480550" y="3968750"/>
          <p14:tracePt t="138183" x="9391650" y="3968750"/>
          <p14:tracePt t="138224" x="9309100" y="4044950"/>
          <p14:tracePt t="138244" x="9271000" y="4102100"/>
          <p14:tracePt t="138266" x="9251950" y="4165600"/>
          <p14:tracePt t="138284" x="9245600" y="4210050"/>
          <p14:tracePt t="138327" x="9239250" y="4292600"/>
          <p14:tracePt t="138369" x="9239250" y="4311650"/>
          <p14:tracePt t="138411" x="9302750" y="4362450"/>
          <p14:tracePt t="138429" x="9378950" y="4381500"/>
          <p14:tracePt t="138449" x="9537700" y="4419600"/>
          <p14:tracePt t="138488" x="9696450" y="4445000"/>
          <p14:tracePt t="138506" x="9715500" y="4445000"/>
          <p14:tracePt t="138528" x="9734550" y="4445000"/>
          <p14:tracePt t="138567" x="9766300" y="4425950"/>
          <p14:tracePt t="138586" x="9779000" y="4400550"/>
          <p14:tracePt t="138626" x="9823450" y="4318000"/>
          <p14:tracePt t="138644" x="9829800" y="4292600"/>
          <p14:tracePt t="138682" x="9842500" y="4260850"/>
          <p14:tracePt t="138719" x="9842500" y="4248150"/>
          <p14:tracePt t="138738" x="9842500" y="4235450"/>
          <p14:tracePt t="138759" x="9842500" y="4222750"/>
          <p14:tracePt t="138777" x="9842500" y="4216400"/>
          <p14:tracePt t="138816" x="9842500" y="4203700"/>
          <p14:tracePt t="138853" x="9842500" y="4197350"/>
          <p14:tracePt t="138871" x="9842500" y="4184650"/>
          <p14:tracePt t="138912" x="9836150" y="4171950"/>
          <p14:tracePt t="138952" x="9823450" y="4159250"/>
          <p14:tracePt t="138994" x="9817100" y="4152900"/>
          <p14:tracePt t="139119" x="9810750" y="4146550"/>
          <p14:tracePt t="139175" x="9804400" y="4133850"/>
          <p14:tracePt t="139192" x="9798050" y="4127500"/>
          <p14:tracePt t="139213" x="9791700" y="4108450"/>
          <p14:tracePt t="139230" x="9772650" y="4083050"/>
          <p14:tracePt t="139250" x="9766300" y="4064000"/>
          <p14:tracePt t="139270" x="9747250" y="4038600"/>
          <p14:tracePt t="139307" x="9652000" y="3930650"/>
          <p14:tracePt t="139324" x="9594850" y="3879850"/>
          <p14:tracePt t="139363" x="9429750" y="3784600"/>
          <p14:tracePt t="139381" x="9366250" y="3765550"/>
          <p14:tracePt t="139420" x="9207500" y="3733800"/>
          <p14:tracePt t="139459" x="9112250" y="3733800"/>
          <p14:tracePt t="139476" x="9093200" y="3733800"/>
          <p14:tracePt t="139515" x="9010650" y="3765550"/>
          <p14:tracePt t="139532" x="8985250" y="3810000"/>
          <p14:tracePt t="139551" x="8947150" y="3873500"/>
          <p14:tracePt t="139569" x="8928100" y="3924300"/>
          <p14:tracePt t="139609" x="8909050" y="4038600"/>
          <p14:tracePt t="139626" x="8909050" y="4102100"/>
          <p14:tracePt t="139665" x="8940800" y="4324350"/>
          <p14:tracePt t="139682" x="8978900" y="4425950"/>
          <p14:tracePt t="139721" x="9137650" y="4610100"/>
          <p14:tracePt t="139761" x="9372600" y="4705350"/>
          <p14:tracePt t="139800" x="9702800" y="4724400"/>
          <p14:tracePt t="139821" x="9779000" y="4718050"/>
          <p14:tracePt t="139860" x="9886950" y="4635500"/>
          <p14:tracePt t="139879" x="9956800" y="4521200"/>
          <p14:tracePt t="139917" x="10013950" y="4368800"/>
          <p14:tracePt t="139955" x="10026650" y="4216400"/>
          <p14:tracePt t="139973" x="10026650" y="4165600"/>
          <p14:tracePt t="139994" x="10026650" y="4076700"/>
          <p14:tracePt t="140034" x="9963150" y="3917950"/>
          <p14:tracePt t="140051" x="9925050" y="3873500"/>
          <p14:tracePt t="140072" x="9810750" y="3797300"/>
          <p14:tracePt t="140090" x="9709150" y="3746500"/>
          <p14:tracePt t="140129" x="9461500" y="3676650"/>
          <p14:tracePt t="140147" x="9398000" y="3676650"/>
          <p14:tracePt t="140188" x="9245600" y="3714750"/>
          <p14:tracePt t="140227" x="9080500" y="3810000"/>
          <p14:tracePt t="140246" x="8991600" y="3854450"/>
          <p14:tracePt t="140270" x="8934450" y="3898900"/>
          <p14:tracePt t="140290" x="8915400" y="3930650"/>
          <p14:tracePt t="140309" x="8896350" y="3975100"/>
          <p14:tracePt t="140314" x="8890000" y="4000500"/>
          <p14:tracePt t="140334" x="8870950" y="4057650"/>
          <p14:tracePt t="140371" x="8864600" y="4165600"/>
          <p14:tracePt t="140411" x="8870950" y="4298950"/>
          <p14:tracePt t="140429" x="8896350" y="4337050"/>
          <p14:tracePt t="140449" x="8947150" y="4406900"/>
          <p14:tracePt t="140486" x="9175750" y="4527550"/>
          <p14:tracePt t="140527" x="9601200" y="4686300"/>
          <p14:tracePt t="140567" x="9956800" y="4756150"/>
          <p14:tracePt t="140584" x="10001250" y="4756150"/>
          <p14:tracePt t="140603" x="10039350" y="4737100"/>
          <p14:tracePt t="140620" x="10064750" y="4686300"/>
          <p14:tracePt t="140645" x="10102850" y="4559300"/>
          <p14:tracePt t="140663" x="10102850" y="4438650"/>
          <p14:tracePt t="140682" x="10102850" y="4356100"/>
          <p14:tracePt t="140704" x="10077450" y="4159250"/>
          <p14:tracePt t="140741" x="10026650" y="3981450"/>
          <p14:tracePt t="140742" x="10013950" y="3943350"/>
          <p14:tracePt t="140760" x="9982200" y="3886200"/>
          <p14:tracePt t="140803" x="9893300" y="3822700"/>
          <p14:tracePt t="140821" x="9829800" y="3797300"/>
          <p14:tracePt t="140859" x="9575800" y="3733800"/>
          <p14:tracePt t="140897" x="9283700" y="3702050"/>
          <p14:tracePt t="140916" x="9213850" y="3702050"/>
          <p14:tracePt t="140953" x="9093200" y="3727450"/>
          <p14:tracePt t="140971" x="9061450" y="3746500"/>
          <p14:tracePt t="140994" x="9023350" y="3803650"/>
          <p14:tracePt t="141011" x="8991600" y="3848100"/>
          <p14:tracePt t="141034" x="8966200" y="3924300"/>
          <p14:tracePt t="141052" x="8959850" y="3968750"/>
          <p14:tracePt t="141090" x="8959850" y="4102100"/>
          <p14:tracePt t="141130" x="9023350" y="4254500"/>
          <p14:tracePt t="141148" x="9067800" y="4318000"/>
          <p14:tracePt t="141186" x="9226550" y="4445000"/>
          <p14:tracePt t="141224" x="9499600" y="4540250"/>
          <p14:tracePt t="141242" x="9671050" y="4572000"/>
          <p14:tracePt t="141264" x="9874250" y="4603750"/>
          <p14:tracePt t="141301" x="9982200" y="4603750"/>
          <p14:tracePt t="141322" x="10026650" y="4603750"/>
          <p14:tracePt t="141361" x="10102850" y="4527550"/>
          <p14:tracePt t="141399" x="10147300" y="4432300"/>
          <p14:tracePt t="141418" x="10153650" y="4400550"/>
          <p14:tracePt t="141455" x="10153650" y="4311650"/>
          <p14:tracePt t="141474" x="10153650" y="4279900"/>
          <p14:tracePt t="141494" x="10153650" y="4241800"/>
          <p14:tracePt t="141511" x="10147300" y="4229100"/>
          <p14:tracePt t="141531" x="10140950" y="4216400"/>
          <p14:tracePt t="141568" x="10121900" y="4184650"/>
          <p14:tracePt t="141587" x="10109200" y="4178300"/>
          <p14:tracePt t="141628" x="10077450" y="4152900"/>
          <p14:tracePt t="141646" x="10058400" y="4140200"/>
          <p14:tracePt t="141666" x="10033000" y="4133850"/>
          <p14:tracePt t="141707" x="9988550" y="4114800"/>
          <p14:tracePt t="141725" x="9982200" y="4114800"/>
          <p14:tracePt t="141749" x="9956800" y="4108450"/>
          <p14:tracePt t="141786" x="9886950" y="4076700"/>
          <p14:tracePt t="141805" x="9874250" y="4076700"/>
          <p14:tracePt t="141845" x="9836150" y="4064000"/>
          <p14:tracePt t="141883" x="9817100" y="4064000"/>
          <p14:tracePt t="142075" x="9810750" y="4064000"/>
          <p14:tracePt t="142092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892175" y="1287780"/>
          <a:ext cx="10153015" cy="489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Pane   </a:t>
                      </a:r>
                      <a:r>
                        <a:rPr lang="zh-CN" altLang="en-US" sz="18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                          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布局面板的基类，它有 getChi</a:t>
                      </a:r>
                      <a:r>
                        <a:rPr lang="en-US" altLang="zh-CN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l</a:t>
                      </a: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</a:t>
                      </a:r>
                      <a:r>
                        <a:rPr lang="en-US" altLang="zh-CN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r</a:t>
                      </a: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en （） 方法来返回面板中的节点列表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StackPane               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节点放置在面板中央，并且叠加在其他节点之上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FlowPane                    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节点以水平方式一行一行放置，或者垂直方式 一列一列放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GridPane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节点放置在一个二维网格的单元格中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Border Pane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将节点放置在顶部、右边、底部、左边以及中间区域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HBox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节点放在单行中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VBo</a:t>
                      </a:r>
                      <a:r>
                        <a:rPr lang="en-US" altLang="zh-CN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节点放在单列 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</p:spTree>
  </p:cSld>
  <p:clrMapOvr>
    <a:masterClrMapping/>
  </p:clrMapOvr>
  <p:transition advTm="64166">
    <p:push/>
  </p:transition>
  <p:extLst>
    <p:ext uri="{3A86A75C-4F4B-4683-9AE1-C65F6400EC91}">
      <p14:laserTraceLst xmlns:p14="http://schemas.microsoft.com/office/powerpoint/2010/main">
        <p14:tracePtLst>
          <p14:tracePt t="2159" x="196850" y="774700"/>
          <p14:tracePt t="2308" x="203200" y="774700"/>
          <p14:tracePt t="2316" x="215900" y="774700"/>
          <p14:tracePt t="2325" x="241300" y="774700"/>
          <p14:tracePt t="2333" x="273050" y="774700"/>
          <p14:tracePt t="2350" x="368300" y="774700"/>
          <p14:tracePt t="2367" x="539750" y="774700"/>
          <p14:tracePt t="2383" x="755650" y="774700"/>
          <p14:tracePt t="2400" x="1003300" y="774700"/>
          <p14:tracePt t="2417" x="1181100" y="774700"/>
          <p14:tracePt t="2433" x="1289050" y="774700"/>
          <p14:tracePt t="2450" x="1327150" y="774700"/>
          <p14:tracePt t="2467" x="1339850" y="774700"/>
          <p14:tracePt t="2468" x="1346200" y="774700"/>
          <p14:tracePt t="2500" x="1365250" y="774700"/>
          <p14:tracePt t="2517" x="1384300" y="774700"/>
          <p14:tracePt t="2533" x="1403350" y="774700"/>
          <p14:tracePt t="2679" x="1377950" y="774700"/>
          <p14:tracePt t="2689" x="1327150" y="774700"/>
          <p14:tracePt t="2703" x="1162050" y="774700"/>
          <p14:tracePt t="2719" x="939800" y="774700"/>
          <p14:tracePt t="2735" x="730250" y="774700"/>
          <p14:tracePt t="2752" x="565150" y="774700"/>
          <p14:tracePt t="2767" x="488950" y="774700"/>
          <p14:tracePt t="2784" x="463550" y="774700"/>
          <p14:tracePt t="2902" x="482600" y="774700"/>
          <p14:tracePt t="2910" x="527050" y="774700"/>
          <p14:tracePt t="2919" x="590550" y="774700"/>
          <p14:tracePt t="2934" x="825500" y="774700"/>
          <p14:tracePt t="2951" x="1212850" y="774700"/>
          <p14:tracePt t="2968" x="1543050" y="774700"/>
          <p14:tracePt t="2985" x="1739900" y="774700"/>
          <p14:tracePt t="3001" x="1828800" y="774700"/>
          <p14:tracePt t="3018" x="1841500" y="774700"/>
          <p14:tracePt t="3021" x="1847850" y="774700"/>
          <p14:tracePt t="3122" x="1841500" y="774700"/>
          <p14:tracePt t="3129" x="1809750" y="774700"/>
          <p14:tracePt t="3136" x="1778000" y="774700"/>
          <p14:tracePt t="3151" x="1638300" y="768350"/>
          <p14:tracePt t="3167" x="1498600" y="749300"/>
          <p14:tracePt t="3184" x="1403350" y="749300"/>
          <p14:tracePt t="3201" x="1371600" y="749300"/>
          <p14:tracePt t="3218" x="1365250" y="749300"/>
          <p14:tracePt t="3262" x="1384300" y="749300"/>
          <p14:tracePt t="3270" x="1416050" y="749300"/>
          <p14:tracePt t="3286" x="1524000" y="749300"/>
          <p14:tracePt t="3301" x="1689100" y="749300"/>
          <p14:tracePt t="3318" x="1892300" y="749300"/>
          <p14:tracePt t="3334" x="2082800" y="749300"/>
          <p14:tracePt t="3350" x="2228850" y="749300"/>
          <p14:tracePt t="3367" x="2279650" y="749300"/>
          <p14:tracePt t="3383" x="2286000" y="749300"/>
          <p14:tracePt t="3431" x="2279650" y="749300"/>
          <p14:tracePt t="3440" x="2235200" y="749300"/>
          <p14:tracePt t="3451" x="2171700" y="749300"/>
          <p14:tracePt t="3468" x="1993900" y="723900"/>
          <p14:tracePt t="3485" x="1758950" y="723900"/>
          <p14:tracePt t="3502" x="1701800" y="723900"/>
          <p14:tracePt t="3517" x="1682750" y="723900"/>
          <p14:tracePt t="3585" x="1689100" y="723900"/>
          <p14:tracePt t="3593" x="1714500" y="723900"/>
          <p14:tracePt t="3601" x="1752600" y="723900"/>
          <p14:tracePt t="3618" x="1892300" y="723900"/>
          <p14:tracePt t="3797" x="1587500" y="793750"/>
          <p14:tracePt t="3804" x="1574800" y="793750"/>
          <p14:tracePt t="3817" x="1568450" y="793750"/>
          <p14:tracePt t="3833" x="1562100" y="793750"/>
          <p14:tracePt t="3880" x="1574800" y="793750"/>
          <p14:tracePt t="3886" x="1606550" y="793750"/>
          <p14:tracePt t="3900" x="1746250" y="793750"/>
          <p14:tracePt t="3917" x="1955800" y="793750"/>
          <p14:tracePt t="3933" x="2190750" y="793750"/>
          <p14:tracePt t="3950" x="2355850" y="793750"/>
          <p14:tracePt t="3968" x="2425700" y="793750"/>
          <p14:tracePt t="3984" x="2438400" y="793750"/>
          <p14:tracePt t="4001" x="2444750" y="793750"/>
          <p14:tracePt t="4038" x="2438400" y="793750"/>
          <p14:tracePt t="4050" x="2419350" y="793750"/>
          <p14:tracePt t="4066" x="2368550" y="793750"/>
          <p14:tracePt t="4085" x="2311400" y="787400"/>
          <p14:tracePt t="4087" x="2298700" y="787400"/>
          <p14:tracePt t="4517" x="0" y="0"/>
        </p14:tracePtLst>
        <p14:tracePtLst>
          <p14:tracePt t="6183" x="1765300" y="254000"/>
          <p14:tracePt t="6190" x="1752600" y="260350"/>
          <p14:tracePt t="6199" x="1739900" y="273050"/>
          <p14:tracePt t="6216" x="1720850" y="285750"/>
          <p14:tracePt t="6233" x="1701800" y="311150"/>
          <p14:tracePt t="6238" x="1689100" y="330200"/>
          <p14:tracePt t="6251" x="1682750" y="342900"/>
          <p14:tracePt t="6267" x="1670050" y="381000"/>
          <p14:tracePt t="6272" x="1663700" y="412750"/>
          <p14:tracePt t="6284" x="1663700" y="438150"/>
          <p14:tracePt t="6301" x="1657350" y="533400"/>
          <p14:tracePt t="6317" x="1657350" y="596900"/>
          <p14:tracePt t="6333" x="1657350" y="666750"/>
          <p14:tracePt t="6350" x="1670050" y="698500"/>
          <p14:tracePt t="6366" x="1676400" y="717550"/>
          <p14:tracePt t="6383" x="1689100" y="749300"/>
          <p14:tracePt t="6399" x="1708150" y="774700"/>
          <p14:tracePt t="6416" x="1733550" y="806450"/>
          <p14:tracePt t="6433" x="1797050" y="850900"/>
          <p14:tracePt t="6449" x="1892300" y="889000"/>
          <p14:tracePt t="6466" x="2000250" y="914400"/>
          <p14:tracePt t="6472" x="2070100" y="927100"/>
          <p14:tracePt t="6483" x="2146300" y="946150"/>
          <p14:tracePt t="6501" x="2317750" y="977900"/>
          <p14:tracePt t="6503" x="2400300" y="990600"/>
          <p14:tracePt t="6518" x="2559050" y="990600"/>
          <p14:tracePt t="6534" x="2686050" y="990600"/>
          <p14:tracePt t="6550" x="2806700" y="984250"/>
          <p14:tracePt t="6567" x="2895600" y="971550"/>
          <p14:tracePt t="6583" x="2997200" y="946150"/>
          <p14:tracePt t="6600" x="3086100" y="927100"/>
          <p14:tracePt t="6616" x="3143250" y="895350"/>
          <p14:tracePt t="6633" x="3181350" y="882650"/>
          <p14:tracePt t="6649" x="3219450" y="863600"/>
          <p14:tracePt t="6653" x="3232150" y="850900"/>
          <p14:tracePt t="6666" x="3244850" y="838200"/>
          <p14:tracePt t="6683" x="3263900" y="806450"/>
          <p14:tracePt t="6686" x="3282950" y="787400"/>
          <p14:tracePt t="6699" x="3295650" y="762000"/>
          <p14:tracePt t="6716" x="3314700" y="711200"/>
          <p14:tracePt t="6734" x="3327400" y="641350"/>
          <p14:tracePt t="6750" x="3327400" y="609600"/>
          <p14:tracePt t="6767" x="3327400" y="571500"/>
          <p14:tracePt t="6784" x="3327400" y="533400"/>
          <p14:tracePt t="6799" x="3327400" y="495300"/>
          <p14:tracePt t="6817" x="3308350" y="463550"/>
          <p14:tracePt t="6832" x="3270250" y="425450"/>
          <p14:tracePt t="6849" x="3219450" y="387350"/>
          <p14:tracePt t="6865" x="3149600" y="336550"/>
          <p14:tracePt t="6882" x="3060700" y="298450"/>
          <p14:tracePt t="6899" x="2971800" y="279400"/>
          <p14:tracePt t="6901" x="2927350" y="266700"/>
          <p14:tracePt t="6916" x="2882900" y="260350"/>
          <p14:tracePt t="6932" x="2762250" y="254000"/>
          <p14:tracePt t="6949" x="2660650" y="254000"/>
          <p14:tracePt t="6965" x="2546350" y="254000"/>
          <p14:tracePt t="6983" x="2438400" y="254000"/>
          <p14:tracePt t="7001" x="2317750" y="260350"/>
          <p14:tracePt t="7018" x="2222500" y="285750"/>
          <p14:tracePt t="7021" x="2165350" y="292100"/>
          <p14:tracePt t="7034" x="2108200" y="298450"/>
          <p14:tracePt t="7051" x="2038350" y="323850"/>
          <p14:tracePt t="7067" x="1981200" y="349250"/>
          <p14:tracePt t="7071" x="1962150" y="361950"/>
          <p14:tracePt t="7083" x="1936750" y="374650"/>
          <p14:tracePt t="7099" x="1905000" y="406400"/>
          <p14:tracePt t="7103" x="1885950" y="412750"/>
          <p14:tracePt t="7115" x="1873250" y="425450"/>
          <p14:tracePt t="7132" x="1847850" y="482600"/>
          <p14:tracePt t="7149" x="1835150" y="514350"/>
          <p14:tracePt t="7166" x="1835150" y="552450"/>
          <p14:tracePt t="7182" x="1835150" y="622300"/>
          <p14:tracePt t="7199" x="1854200" y="654050"/>
          <p14:tracePt t="7216" x="1892300" y="698500"/>
          <p14:tracePt t="7233" x="1936750" y="742950"/>
          <p14:tracePt t="7250" x="2019300" y="787400"/>
          <p14:tracePt t="7267" x="2146300" y="838200"/>
          <p14:tracePt t="7270" x="2197100" y="850900"/>
          <p14:tracePt t="7283" x="2273300" y="869950"/>
          <p14:tracePt t="7300" x="2438400" y="882650"/>
          <p14:tracePt t="7316" x="2584450" y="882650"/>
          <p14:tracePt t="7333" x="2743200" y="882650"/>
          <p14:tracePt t="7349" x="2794000" y="863600"/>
          <p14:tracePt t="7365" x="2838450" y="844550"/>
          <p14:tracePt t="7382" x="2882900" y="812800"/>
          <p14:tracePt t="7399" x="2927350" y="787400"/>
          <p14:tracePt t="7415" x="2952750" y="768350"/>
          <p14:tracePt t="7432" x="2984500" y="749300"/>
          <p14:tracePt t="7449" x="3009900" y="723900"/>
          <p14:tracePt t="7465" x="3016250" y="692150"/>
          <p14:tracePt t="7483" x="3016250" y="666750"/>
          <p14:tracePt t="7499" x="3016250" y="628650"/>
          <p14:tracePt t="7502" x="3016250" y="622300"/>
          <p14:tracePt t="7516" x="3016250" y="609600"/>
          <p14:tracePt t="7532" x="3022600" y="571500"/>
          <p14:tracePt t="7550" x="3022600" y="558800"/>
          <p14:tracePt t="7565" x="3022600" y="539750"/>
          <p14:tracePt t="7583" x="3022600" y="520700"/>
          <p14:tracePt t="7599" x="3003550" y="508000"/>
          <p14:tracePt t="7615" x="2990850" y="488950"/>
          <p14:tracePt t="7632" x="2946400" y="463550"/>
          <p14:tracePt t="7649" x="2882900" y="431800"/>
          <p14:tracePt t="7665" x="2787650" y="393700"/>
          <p14:tracePt t="7682" x="2679700" y="361950"/>
          <p14:tracePt t="7686" x="2616200" y="342900"/>
          <p14:tracePt t="7699" x="2559050" y="336550"/>
          <p14:tracePt t="7715" x="2451100" y="311150"/>
          <p14:tracePt t="7718" x="2413000" y="311150"/>
          <p14:tracePt t="7733" x="2336800" y="311150"/>
          <p14:tracePt t="7750" x="2286000" y="311150"/>
          <p14:tracePt t="7766" x="2247900" y="311150"/>
          <p14:tracePt t="7783" x="2203450" y="311150"/>
          <p14:tracePt t="7800" x="2146300" y="317500"/>
          <p14:tracePt t="7816" x="2095500" y="330200"/>
          <p14:tracePt t="7833" x="2038350" y="349250"/>
          <p14:tracePt t="7849" x="1981200" y="381000"/>
          <p14:tracePt t="7865" x="1930400" y="406400"/>
          <p14:tracePt t="7882" x="1879600" y="438150"/>
          <p14:tracePt t="7885" x="1860550" y="450850"/>
          <p14:tracePt t="7899" x="1835150" y="463550"/>
          <p14:tracePt t="7915" x="1803400" y="482600"/>
          <p14:tracePt t="7932" x="1771650" y="514350"/>
          <p14:tracePt t="7949" x="1752600" y="533400"/>
          <p14:tracePt t="7965" x="1746250" y="552450"/>
          <p14:tracePt t="7982" x="1739900" y="577850"/>
          <p14:tracePt t="7999" x="1739900" y="596900"/>
          <p14:tracePt t="8016" x="1739900" y="628650"/>
          <p14:tracePt t="8032" x="1739900" y="660400"/>
          <p14:tracePt t="8049" x="1746250" y="685800"/>
          <p14:tracePt t="8066" x="1758950" y="717550"/>
          <p14:tracePt t="8069" x="1765300" y="723900"/>
          <p14:tracePt t="8082" x="1778000" y="730250"/>
          <p14:tracePt t="8099" x="1797050" y="755650"/>
          <p14:tracePt t="8115" x="1828800" y="774700"/>
          <p14:tracePt t="8118" x="1847850" y="781050"/>
          <p14:tracePt t="8132" x="1892300" y="800100"/>
          <p14:tracePt t="8149" x="1974850" y="812800"/>
          <p14:tracePt t="8165" x="2089150" y="812800"/>
          <p14:tracePt t="8182" x="2228850" y="812800"/>
          <p14:tracePt t="8199" x="2374900" y="812800"/>
          <p14:tracePt t="8215" x="2533650" y="812800"/>
          <p14:tracePt t="8232" x="2692400" y="812800"/>
          <p14:tracePt t="8249" x="2832100" y="812800"/>
          <p14:tracePt t="8266" x="2927350" y="800100"/>
          <p14:tracePt t="8268" x="2965450" y="793750"/>
          <p14:tracePt t="8283" x="2978150" y="793750"/>
          <p14:tracePt t="8299" x="3009900" y="781050"/>
          <p14:tracePt t="8316" x="3041650" y="774700"/>
          <p14:tracePt t="8332" x="3054350" y="755650"/>
          <p14:tracePt t="8349" x="3067050" y="749300"/>
          <p14:tracePt t="8365" x="3079750" y="742950"/>
          <p14:tracePt t="8382" x="3086100" y="736600"/>
          <p14:tracePt t="8398" x="3092450" y="730250"/>
          <p14:tracePt t="8415" x="3092450" y="723900"/>
          <p14:tracePt t="8432" x="3098800" y="711200"/>
          <p14:tracePt t="8449" x="3098800" y="704850"/>
          <p14:tracePt t="8465" x="3098800" y="698500"/>
          <p14:tracePt t="8482" x="3098800" y="673100"/>
          <p14:tracePt t="8499" x="3098800" y="666750"/>
          <p14:tracePt t="8517" x="3098800" y="660400"/>
          <p14:tracePt t="8519" x="3098800" y="647700"/>
          <p14:tracePt t="8533" x="3098800" y="635000"/>
          <p14:tracePt t="8549" x="3098800" y="622300"/>
          <p14:tracePt t="8566" x="3098800" y="596900"/>
          <p14:tracePt t="8582" x="3086100" y="584200"/>
          <p14:tracePt t="8599" x="3079750" y="565150"/>
          <p14:tracePt t="8615" x="3060700" y="552450"/>
          <p14:tracePt t="8632" x="3041650" y="533400"/>
          <p14:tracePt t="8648" x="3003550" y="508000"/>
          <p14:tracePt t="8665" x="2965450" y="488950"/>
          <p14:tracePt t="8682" x="2933700" y="469900"/>
          <p14:tracePt t="8698" x="2882900" y="444500"/>
          <p14:tracePt t="8715" x="2819400" y="419100"/>
          <p14:tracePt t="8717" x="2794000" y="419100"/>
          <p14:tracePt t="8731" x="2768600" y="400050"/>
          <p14:tracePt t="8749" x="2692400" y="374650"/>
          <p14:tracePt t="8766" x="2635250" y="355600"/>
          <p14:tracePt t="8783" x="2590800" y="349250"/>
          <p14:tracePt t="8799" x="2533650" y="336550"/>
          <p14:tracePt t="8816" x="2482850" y="330200"/>
          <p14:tracePt t="8832" x="2425700" y="317500"/>
          <p14:tracePt t="8848" x="2387600" y="317500"/>
          <p14:tracePt t="8865" x="2343150" y="317500"/>
          <p14:tracePt t="8881" x="2298700" y="317500"/>
          <p14:tracePt t="8898" x="2260600" y="317500"/>
          <p14:tracePt t="8915" x="2222500" y="317500"/>
          <p14:tracePt t="8919" x="2203450" y="323850"/>
          <p14:tracePt t="8932" x="2152650" y="330200"/>
          <p14:tracePt t="8949" x="2108200" y="342900"/>
          <p14:tracePt t="8965" x="2057400" y="349250"/>
          <p14:tracePt t="8982" x="2019300" y="368300"/>
          <p14:tracePt t="9000" x="1993900" y="381000"/>
          <p14:tracePt t="9016" x="1968500" y="387350"/>
          <p14:tracePt t="9033" x="1949450" y="400050"/>
          <p14:tracePt t="9049" x="1930400" y="412750"/>
          <p14:tracePt t="9053" x="1917700" y="419100"/>
          <p14:tracePt t="9065" x="1911350" y="419100"/>
          <p14:tracePt t="9082" x="1898650" y="431800"/>
          <p14:tracePt t="9085" x="1885950" y="438150"/>
          <p14:tracePt t="9115" x="1866900" y="450850"/>
          <p14:tracePt t="9133" x="1847850" y="457200"/>
          <p14:tracePt t="9150" x="1847850" y="469900"/>
          <p14:tracePt t="9165" x="1841500" y="476250"/>
          <p14:tracePt t="9182" x="1835150" y="488950"/>
          <p14:tracePt t="9199" x="1835150" y="508000"/>
          <p14:tracePt t="9215" x="1828800" y="527050"/>
          <p14:tracePt t="9232" x="1828800" y="533400"/>
          <p14:tracePt t="9250" x="1828800" y="546100"/>
          <p14:tracePt t="9266" x="1828800" y="558800"/>
          <p14:tracePt t="9270" x="1828800" y="565150"/>
          <p14:tracePt t="9294" x="1828800" y="571500"/>
          <p14:tracePt t="9302" x="1828800" y="577850"/>
          <p14:tracePt t="9326" x="1828800" y="590550"/>
          <p14:tracePt t="9334" x="1835150" y="596900"/>
          <p14:tracePt t="9351" x="1841500" y="603250"/>
          <p14:tracePt t="9365" x="1847850" y="609600"/>
          <p14:tracePt t="9382" x="1879600" y="622300"/>
          <p14:tracePt t="9398" x="1930400" y="641350"/>
          <p14:tracePt t="9415" x="2000250" y="660400"/>
          <p14:tracePt t="9432" x="2120900" y="685800"/>
          <p14:tracePt t="9448" x="2292350" y="711200"/>
          <p14:tracePt t="9465" x="2463800" y="736600"/>
          <p14:tracePt t="9469" x="2546350" y="749300"/>
          <p14:tracePt t="9482" x="2622550" y="755650"/>
          <p14:tracePt t="9485" x="2698750" y="762000"/>
          <p14:tracePt t="9499" x="2736850" y="762000"/>
          <p14:tracePt t="9516" x="2819400" y="774700"/>
          <p14:tracePt t="9519" x="2844800" y="774700"/>
          <p14:tracePt t="9532" x="2863850" y="774700"/>
          <p14:tracePt t="9549" x="2921000" y="774700"/>
          <p14:tracePt t="9565" x="2959100" y="774700"/>
          <p14:tracePt t="9582" x="2990850" y="774700"/>
          <p14:tracePt t="9598" x="3035300" y="768350"/>
          <p14:tracePt t="9615" x="3067050" y="749300"/>
          <p14:tracePt t="9632" x="3105150" y="736600"/>
          <p14:tracePt t="9648" x="3130550" y="723900"/>
          <p14:tracePt t="9665" x="3149600" y="717550"/>
          <p14:tracePt t="9682" x="3168650" y="698500"/>
          <p14:tracePt t="9698" x="3181350" y="679450"/>
          <p14:tracePt t="9701" x="3187700" y="660400"/>
          <p14:tracePt t="9715" x="3194050" y="647700"/>
          <p14:tracePt t="9731" x="3200400" y="635000"/>
          <p14:tracePt t="9749" x="3206750" y="603250"/>
          <p14:tracePt t="9766" x="3206750" y="584200"/>
          <p14:tracePt t="9782" x="3206750" y="565150"/>
          <p14:tracePt t="9800" x="3206750" y="533400"/>
          <p14:tracePt t="9816" x="3200400" y="514350"/>
          <p14:tracePt t="9831" x="3194050" y="501650"/>
          <p14:tracePt t="9849" x="3181350" y="488950"/>
          <p14:tracePt t="9865" x="3175000" y="469900"/>
          <p14:tracePt t="9868" x="3168650" y="469900"/>
          <p14:tracePt t="9881" x="3162300" y="463550"/>
          <p14:tracePt t="9898" x="3162300" y="457200"/>
          <p14:tracePt t="9914" x="3143250" y="450850"/>
          <p14:tracePt t="9931" x="3130550" y="438150"/>
          <p14:tracePt t="9933" x="3117850" y="431800"/>
          <p14:tracePt t="9948" x="3086100" y="425450"/>
          <p14:tracePt t="9965" x="3022600" y="393700"/>
          <p14:tracePt t="9981" x="2940050" y="368300"/>
          <p14:tracePt t="9998" x="2838450" y="336550"/>
          <p14:tracePt t="10015" x="2749550" y="317500"/>
          <p14:tracePt t="10032" x="2660650" y="304800"/>
          <p14:tracePt t="10048" x="2616200" y="304800"/>
          <p14:tracePt t="10065" x="2565400" y="304800"/>
          <p14:tracePt t="10081" x="2527300" y="304800"/>
          <p14:tracePt t="10099" x="2489200" y="304800"/>
          <p14:tracePt t="10114" x="2432050" y="304800"/>
          <p14:tracePt t="10117" x="2406650" y="304800"/>
          <p14:tracePt t="10131" x="2374900" y="304800"/>
          <p14:tracePt t="10148" x="2260600" y="317500"/>
          <p14:tracePt t="10164" x="2203450" y="330200"/>
          <p14:tracePt t="10181" x="2159000" y="336550"/>
          <p14:tracePt t="10198" x="2120900" y="349250"/>
          <p14:tracePt t="10214" x="2082800" y="361950"/>
          <p14:tracePt t="10231" x="2063750" y="374650"/>
          <p14:tracePt t="10248" x="2044700" y="387350"/>
          <p14:tracePt t="10265" x="2025650" y="387350"/>
          <p14:tracePt t="10282" x="2000250" y="400050"/>
          <p14:tracePt t="10298" x="1987550" y="412750"/>
          <p14:tracePt t="10315" x="1968500" y="419100"/>
          <p14:tracePt t="10331" x="1955800" y="431800"/>
          <p14:tracePt t="10333" x="1943100" y="431800"/>
          <p14:tracePt t="10348" x="1943100" y="438150"/>
          <p14:tracePt t="10364" x="1924050" y="450850"/>
          <p14:tracePt t="10381" x="1905000" y="469900"/>
          <p14:tracePt t="10398" x="1905000" y="476250"/>
          <p14:tracePt t="10414" x="1879600" y="495300"/>
          <p14:tracePt t="10432" x="1866900" y="514350"/>
          <p14:tracePt t="10448" x="1860550" y="527050"/>
          <p14:tracePt t="10465" x="1854200" y="546100"/>
          <p14:tracePt t="10481" x="1847850" y="558800"/>
          <p14:tracePt t="10499" x="1847850" y="571500"/>
          <p14:tracePt t="10502" x="1847850" y="584200"/>
          <p14:tracePt t="10518" x="1847850" y="590550"/>
          <p14:tracePt t="10533" x="1847850" y="603250"/>
          <p14:tracePt t="10550" x="1847850" y="615950"/>
          <p14:tracePt t="10566" x="1847850" y="622300"/>
          <p14:tracePt t="10582" x="1854200" y="635000"/>
          <p14:tracePt t="10598" x="1873250" y="666750"/>
          <p14:tracePt t="10616" x="1885950" y="679450"/>
          <p14:tracePt t="10631" x="1924050" y="698500"/>
          <p14:tracePt t="10648" x="1968500" y="723900"/>
          <p14:tracePt t="10665" x="2025650" y="742950"/>
          <p14:tracePt t="10681" x="2095500" y="755650"/>
          <p14:tracePt t="10685" x="2139950" y="762000"/>
          <p14:tracePt t="10698" x="2184400" y="768350"/>
          <p14:tracePt t="10714" x="2292350" y="787400"/>
          <p14:tracePt t="10717" x="2349500" y="793750"/>
          <p14:tracePt t="10731" x="2400300" y="800100"/>
          <p14:tracePt t="10749" x="2533650" y="812800"/>
          <p14:tracePt t="10766" x="2597150" y="812800"/>
          <p14:tracePt t="10782" x="2667000" y="812800"/>
          <p14:tracePt t="10798" x="2717800" y="812800"/>
          <p14:tracePt t="10814" x="2774950" y="812800"/>
          <p14:tracePt t="10832" x="2838450" y="812800"/>
          <p14:tracePt t="10848" x="2889250" y="812800"/>
          <p14:tracePt t="10864" x="2933700" y="812800"/>
          <p14:tracePt t="10881" x="2952750" y="806450"/>
          <p14:tracePt t="10885" x="2959100" y="806450"/>
          <p14:tracePt t="10897" x="2965450" y="800100"/>
          <p14:tracePt t="10914" x="2978150" y="793750"/>
          <p14:tracePt t="10931" x="2984500" y="781050"/>
          <p14:tracePt t="10933" x="2990850" y="774700"/>
          <p14:tracePt t="10947" x="2997200" y="762000"/>
          <p14:tracePt t="10964" x="3016250" y="730250"/>
          <p14:tracePt t="10981" x="3016250" y="711200"/>
          <p14:tracePt t="10999" x="3022600" y="685800"/>
          <p14:tracePt t="11016" x="3028950" y="666750"/>
          <p14:tracePt t="11032" x="3028950" y="641350"/>
          <p14:tracePt t="11049" x="3028950" y="609600"/>
          <p14:tracePt t="11053" x="3028950" y="596900"/>
          <p14:tracePt t="11064" x="3028950" y="584200"/>
          <p14:tracePt t="11082" x="3028950" y="565150"/>
          <p14:tracePt t="11098" x="3028950" y="552450"/>
          <p14:tracePt t="11102" x="3028950" y="539750"/>
          <p14:tracePt t="11115" x="3028950" y="527050"/>
          <p14:tracePt t="11132" x="3022600" y="501650"/>
          <p14:tracePt t="11148" x="3003550" y="469900"/>
          <p14:tracePt t="11165" x="2978150" y="444500"/>
          <p14:tracePt t="11181" x="2946400" y="412750"/>
          <p14:tracePt t="11198" x="2889250" y="387350"/>
          <p14:tracePt t="11214" x="2819400" y="355600"/>
          <p14:tracePt t="11231" x="2749550" y="342900"/>
          <p14:tracePt t="11248" x="2673350" y="330200"/>
          <p14:tracePt t="11265" x="2603500" y="317500"/>
          <p14:tracePt t="11270" x="2571750" y="311150"/>
          <p14:tracePt t="11282" x="2533650" y="304800"/>
          <p14:tracePt t="11299" x="2476500" y="285750"/>
          <p14:tracePt t="11315" x="2425700" y="285750"/>
          <p14:tracePt t="11318" x="2406650" y="285750"/>
          <p14:tracePt t="11332" x="2355850" y="285750"/>
          <p14:tracePt t="11348" x="2317750" y="285750"/>
          <p14:tracePt t="11364" x="2286000" y="285750"/>
          <p14:tracePt t="11382" x="2247900" y="292100"/>
          <p14:tracePt t="11398" x="2228850" y="292100"/>
          <p14:tracePt t="11414" x="2184400" y="304800"/>
          <p14:tracePt t="11431" x="2171700" y="311150"/>
          <p14:tracePt t="11448" x="2133600" y="323850"/>
          <p14:tracePt t="11464" x="2120900" y="330200"/>
          <p14:tracePt t="11471" x="2114550" y="330200"/>
          <p14:tracePt t="11481" x="2108200" y="336550"/>
          <p14:tracePt t="11498" x="2095500" y="342900"/>
          <p14:tracePt t="11502" x="2082800" y="349250"/>
          <p14:tracePt t="11515" x="2076450" y="349250"/>
          <p14:tracePt t="11533" x="2057400" y="387350"/>
          <p14:tracePt t="11549" x="2051050" y="406400"/>
          <p14:tracePt t="11566" x="2044700" y="450850"/>
          <p14:tracePt t="11581" x="2038350" y="476250"/>
          <p14:tracePt t="11598" x="2038350" y="501650"/>
          <p14:tracePt t="11614" x="2038350" y="520700"/>
          <p14:tracePt t="11632" x="2038350" y="539750"/>
          <p14:tracePt t="11648" x="2038350" y="558800"/>
          <p14:tracePt t="11664" x="2044700" y="584200"/>
          <p14:tracePt t="11681" x="2051050" y="603250"/>
          <p14:tracePt t="11685" x="2057400" y="615950"/>
          <p14:tracePt t="11698" x="2063750" y="628650"/>
          <p14:tracePt t="11714" x="2070100" y="641350"/>
          <p14:tracePt t="11731" x="2095500" y="660400"/>
          <p14:tracePt t="11748" x="2114550" y="679450"/>
          <p14:tracePt t="11750" x="2133600" y="692150"/>
          <p14:tracePt t="11766" x="2184400" y="711200"/>
          <p14:tracePt t="11782" x="2241550" y="730250"/>
          <p14:tracePt t="11798" x="2362200" y="755650"/>
          <p14:tracePt t="11815" x="2470150" y="762000"/>
          <p14:tracePt t="11831" x="2590800" y="762000"/>
          <p14:tracePt t="11849" x="2686050" y="762000"/>
          <p14:tracePt t="11864" x="2762250" y="762000"/>
          <p14:tracePt t="11881" x="2813050" y="762000"/>
          <p14:tracePt t="11897" x="2863850" y="749300"/>
          <p14:tracePt t="11901" x="2889250" y="742950"/>
          <p14:tracePt t="11914" x="2901950" y="730250"/>
          <p14:tracePt t="11930" x="2940050" y="711200"/>
          <p14:tracePt t="11933" x="2952750" y="711200"/>
          <p14:tracePt t="11947" x="2971800" y="698500"/>
          <p14:tracePt t="11950" x="2978150" y="692150"/>
          <p14:tracePt t="11964" x="3003550" y="673100"/>
          <p14:tracePt t="11981" x="3016250" y="654050"/>
          <p14:tracePt t="11997" x="3022600" y="628650"/>
          <p14:tracePt t="12015" x="3028950" y="603250"/>
          <p14:tracePt t="12031" x="3028950" y="584200"/>
          <p14:tracePt t="12047" x="3028950" y="565150"/>
          <p14:tracePt t="12065" x="3028950" y="546100"/>
          <p14:tracePt t="12081" x="3028950" y="527050"/>
          <p14:tracePt t="12098" x="3028950" y="514350"/>
          <p14:tracePt t="12101" x="3028950" y="508000"/>
          <p14:tracePt t="12114" x="3028950" y="495300"/>
          <p14:tracePt t="12131" x="3022600" y="482600"/>
          <p14:tracePt t="12147" x="3016250" y="476250"/>
          <p14:tracePt t="12150" x="3009900" y="463550"/>
          <p14:tracePt t="12164" x="2997200" y="457200"/>
          <p14:tracePt t="12180" x="2997200" y="450850"/>
          <p14:tracePt t="12197" x="2990850" y="444500"/>
          <p14:tracePt t="12214" x="2978150" y="438150"/>
          <p14:tracePt t="12231" x="2971800" y="425450"/>
          <p14:tracePt t="12265" x="2965450" y="425450"/>
          <p14:tracePt t="12282" x="2959100" y="419100"/>
          <p14:tracePt t="12405" x="0" y="0"/>
        </p14:tracePtLst>
        <p14:tracePtLst>
          <p14:tracePt t="12791" x="1695450" y="1200150"/>
          <p14:tracePt t="12799" x="1682750" y="1206500"/>
          <p14:tracePt t="12806" x="1676400" y="1219200"/>
          <p14:tracePt t="12814" x="1663700" y="1231900"/>
          <p14:tracePt t="12831" x="1638300" y="1257300"/>
          <p14:tracePt t="12847" x="1612900" y="1314450"/>
          <p14:tracePt t="12863" x="1606550" y="1365250"/>
          <p14:tracePt t="12880" x="1593850" y="1428750"/>
          <p14:tracePt t="12897" x="1593850" y="1454150"/>
          <p14:tracePt t="12914" x="1600200" y="1498600"/>
          <p14:tracePt t="12930" x="1631950" y="1530350"/>
          <p14:tracePt t="12933" x="1670050" y="1555750"/>
          <p14:tracePt t="12947" x="1701800" y="1574800"/>
          <p14:tracePt t="12963" x="1809750" y="1619250"/>
          <p14:tracePt t="12965" x="1860550" y="1644650"/>
          <p14:tracePt t="12980" x="1981200" y="1663700"/>
          <p14:tracePt t="12997" x="2051050" y="1676400"/>
          <p14:tracePt t="13014" x="2108200" y="1657350"/>
          <p14:tracePt t="13030" x="2165350" y="1625600"/>
          <p14:tracePt t="13047" x="2209800" y="1587500"/>
          <p14:tracePt t="13064" x="2235200" y="1549400"/>
          <p14:tracePt t="13081" x="2247900" y="1517650"/>
          <p14:tracePt t="13097" x="2247900" y="1504950"/>
          <p14:tracePt t="13113" x="2247900" y="1492250"/>
          <p14:tracePt t="13131" x="2247900" y="1485900"/>
          <p14:tracePt t="13221" x="2247900" y="1479550"/>
          <p14:tracePt t="13222" x="0" y="0"/>
        </p14:tracePtLst>
        <p14:tracePtLst>
          <p14:tracePt t="13747" x="1333500" y="3136900"/>
          <p14:tracePt t="13750" x="1314450" y="3232150"/>
          <p14:tracePt t="13764" x="1295400" y="3340100"/>
          <p14:tracePt t="13766" x="1289050" y="3441700"/>
          <p14:tracePt t="13780" x="1276350" y="3663950"/>
          <p14:tracePt t="13796" x="1276350" y="3892550"/>
          <p14:tracePt t="13814" x="1314450" y="4171950"/>
          <p14:tracePt t="13831" x="1327150" y="4406900"/>
          <p14:tracePt t="13848" x="1339850" y="4591050"/>
          <p14:tracePt t="13863" x="1365250" y="4737100"/>
          <p14:tracePt t="13880" x="1403350" y="4857750"/>
          <p14:tracePt t="13897" x="1435100" y="4940300"/>
          <p14:tracePt t="13913" x="1460500" y="5003800"/>
          <p14:tracePt t="13917" x="1473200" y="5016500"/>
          <p14:tracePt t="13930" x="1479550" y="5041900"/>
          <p14:tracePt t="13946" x="1504950" y="5092700"/>
          <p14:tracePt t="13949" x="1524000" y="5130800"/>
          <p14:tracePt t="13963" x="1549400" y="5168900"/>
          <p14:tracePt t="13980" x="1606550" y="5245100"/>
          <p14:tracePt t="13997" x="1651000" y="5270500"/>
          <p14:tracePt t="14013" x="1708150" y="5308600"/>
          <p14:tracePt t="14031" x="1778000" y="5353050"/>
          <p14:tracePt t="14048" x="1885950" y="5397500"/>
          <p14:tracePt t="14064" x="2000250" y="5448300"/>
          <p14:tracePt t="14081" x="2133600" y="5499100"/>
          <p14:tracePt t="14097" x="2273300" y="5530850"/>
          <p14:tracePt t="14114" x="2406650" y="5556250"/>
          <p14:tracePt t="14130" x="2470150" y="5562600"/>
          <p14:tracePt t="14132" x="2489200" y="5562600"/>
          <p14:tracePt t="14146" x="2495550" y="5562600"/>
          <p14:tracePt t="14163" x="2508250" y="5562600"/>
          <p14:tracePt t="14180" x="2533650" y="5549900"/>
          <p14:tracePt t="14196" x="2546350" y="5505450"/>
          <p14:tracePt t="14213" x="2552700" y="5448300"/>
          <p14:tracePt t="14230" x="2552700" y="5321300"/>
          <p14:tracePt t="14247" x="2552700" y="5130800"/>
          <p14:tracePt t="14263" x="2552700" y="4959350"/>
          <p14:tracePt t="14281" x="2546350" y="4794250"/>
          <p14:tracePt t="14297" x="2540000" y="4603750"/>
          <p14:tracePt t="14314" x="2540000" y="4413250"/>
          <p14:tracePt t="14331" x="2540000" y="4210050"/>
          <p14:tracePt t="14333" x="2533650" y="4108450"/>
          <p14:tracePt t="14347" x="2520950" y="4019550"/>
          <p14:tracePt t="14364" x="2514600" y="3879850"/>
          <p14:tracePt t="14380" x="2508250" y="3752850"/>
          <p14:tracePt t="14396" x="2476500" y="3606800"/>
          <p14:tracePt t="14413" x="2463800" y="3549650"/>
          <p14:tracePt t="14429" x="2444750" y="3505200"/>
          <p14:tracePt t="14446" x="2432050" y="3473450"/>
          <p14:tracePt t="14463" x="2413000" y="3435350"/>
          <p14:tracePt t="14480" x="2393950" y="3403600"/>
          <p14:tracePt t="14496" x="2374900" y="3365500"/>
          <p14:tracePt t="14513" x="2343150" y="3321050"/>
          <p14:tracePt t="14530" x="2311400" y="3289300"/>
          <p14:tracePt t="14533" x="2292350" y="3270250"/>
          <p14:tracePt t="14547" x="2273300" y="3251200"/>
          <p14:tracePt t="14564" x="2228850" y="3225800"/>
          <p14:tracePt t="14581" x="2178050" y="3194050"/>
          <p14:tracePt t="14597" x="2139950" y="3168650"/>
          <p14:tracePt t="14614" x="2095500" y="3149600"/>
          <p14:tracePt t="14630" x="2038350" y="3111500"/>
          <p14:tracePt t="14646" x="1974850" y="3073400"/>
          <p14:tracePt t="14664" x="1917700" y="3048000"/>
          <p14:tracePt t="14680" x="1892300" y="3041650"/>
          <p14:tracePt t="14696" x="1879600" y="3041650"/>
          <p14:tracePt t="14713" x="1873250" y="3041650"/>
          <p14:tracePt t="14730" x="1866900" y="3041650"/>
          <p14:tracePt t="14746" x="1854200" y="3041650"/>
          <p14:tracePt t="14763" x="1847850" y="3041650"/>
          <p14:tracePt t="14781" x="1822450" y="3041650"/>
          <p14:tracePt t="14798" x="1797050" y="3041650"/>
          <p14:tracePt t="14814" x="1765300" y="3067050"/>
          <p14:tracePt t="14830" x="1739900" y="3092450"/>
          <p14:tracePt t="14847" x="1708150" y="3117850"/>
          <p14:tracePt t="14863" x="1682750" y="3155950"/>
          <p14:tracePt t="14880" x="1663700" y="3206750"/>
          <p14:tracePt t="14896" x="1631950" y="3276600"/>
          <p14:tracePt t="14914" x="1612900" y="3365500"/>
          <p14:tracePt t="14930" x="1587500" y="3460750"/>
          <p14:tracePt t="14933" x="1574800" y="3505200"/>
          <p14:tracePt t="14946" x="1568450" y="3556000"/>
          <p14:tracePt t="14963" x="1543050" y="3670300"/>
          <p14:tracePt t="14966" x="1524000" y="3727450"/>
          <p14:tracePt t="14979" x="1517650" y="3778250"/>
          <p14:tracePt t="14996" x="1485900" y="3943350"/>
          <p14:tracePt t="15012" x="1473200" y="4032250"/>
          <p14:tracePt t="15030" x="1466850" y="4108450"/>
          <p14:tracePt t="15047" x="1466850" y="4171950"/>
          <p14:tracePt t="15063" x="1466850" y="4241800"/>
          <p14:tracePt t="15079" x="1466850" y="4286250"/>
          <p14:tracePt t="15097" x="1466850" y="4337050"/>
          <p14:tracePt t="15113" x="1466850" y="4375150"/>
          <p14:tracePt t="15131" x="1466850" y="4419600"/>
          <p14:tracePt t="15133" x="1473200" y="4432300"/>
          <p14:tracePt t="15146" x="1473200" y="4438650"/>
          <p14:tracePt t="15163" x="1473200" y="4451350"/>
          <p14:tracePt t="15253" x="1479550" y="4457700"/>
          <p14:tracePt t="15270" x="1485900" y="4457700"/>
          <p14:tracePt t="15277" x="1492250" y="4457700"/>
          <p14:tracePt t="15293" x="1498600" y="4457700"/>
          <p14:tracePt t="15302" x="1504950" y="4457700"/>
          <p14:tracePt t="15318" x="1511300" y="4457700"/>
          <p14:tracePt t="15333" x="1517650" y="4457700"/>
          <p14:tracePt t="15347" x="1524000" y="4457700"/>
          <p14:tracePt t="15363" x="1549400" y="4457700"/>
          <p14:tracePt t="15379" x="1555750" y="4451350"/>
          <p14:tracePt t="15382" x="1568450" y="4445000"/>
          <p14:tracePt t="15396" x="1587500" y="4425950"/>
          <p14:tracePt t="15413" x="1612900" y="4394200"/>
          <p14:tracePt t="15430" x="1651000" y="4330700"/>
          <p14:tracePt t="15446" x="1676400" y="4235450"/>
          <p14:tracePt t="15463" x="1727200" y="4121150"/>
          <p14:tracePt t="15480" x="1758950" y="3981450"/>
          <p14:tracePt t="15496" x="1784350" y="3841750"/>
          <p14:tracePt t="15513" x="1803400" y="3702050"/>
          <p14:tracePt t="15530" x="1809750" y="3530600"/>
          <p14:tracePt t="15546" x="1809750" y="3397250"/>
          <p14:tracePt t="15549" x="1809750" y="3333750"/>
          <p14:tracePt t="15563" x="1809750" y="3276600"/>
          <p14:tracePt t="15579" x="1816100" y="3200400"/>
          <p14:tracePt t="15582" x="1816100" y="3168650"/>
          <p14:tracePt t="15597" x="1816100" y="3130550"/>
          <p14:tracePt t="15613" x="1816100" y="3098800"/>
          <p14:tracePt t="15629" x="1816100" y="3073400"/>
          <p14:tracePt t="15647" x="1816100" y="3054350"/>
          <p14:tracePt t="15663" x="1816100" y="3035300"/>
          <p14:tracePt t="15680" x="1816100" y="3022600"/>
          <p14:tracePt t="15696" x="1816100" y="3016250"/>
          <p14:tracePt t="15713" x="1816100" y="3009900"/>
          <p14:tracePt t="15792" x="1816100" y="3003550"/>
          <p14:tracePt t="15821" x="1809750" y="2990850"/>
          <p14:tracePt t="15830" x="1803400" y="2984500"/>
          <p14:tracePt t="15863" x="1797050" y="2971800"/>
          <p14:tracePt t="15869" x="1790700" y="2965450"/>
          <p14:tracePt t="15910" x="1784350" y="2952750"/>
          <p14:tracePt t="15933" x="1771650" y="2946400"/>
          <p14:tracePt t="15950" x="1765300" y="2933700"/>
          <p14:tracePt t="15965" x="1752600" y="2933700"/>
          <p14:tracePt t="16000" x="1752600" y="2921000"/>
          <p14:tracePt t="16083" x="1746250" y="2927350"/>
          <p14:tracePt t="16096" x="1733550" y="2959100"/>
          <p14:tracePt t="16112" x="1701800" y="3028950"/>
          <p14:tracePt t="16121" x="1689100" y="3079750"/>
          <p14:tracePt t="16129" x="1682750" y="3130550"/>
          <p14:tracePt t="16146" x="1651000" y="3276600"/>
          <p14:tracePt t="16163" x="1612900" y="3435350"/>
          <p14:tracePt t="16165" x="1606550" y="3530600"/>
          <p14:tracePt t="16179" x="1593850" y="3638550"/>
          <p14:tracePt t="16196" x="1587500" y="3949700"/>
          <p14:tracePt t="16213" x="1562100" y="4165600"/>
          <p14:tracePt t="16229" x="1549400" y="4356100"/>
          <p14:tracePt t="16246" x="1543050" y="4533900"/>
          <p14:tracePt t="16263" x="1543050" y="4692650"/>
          <p14:tracePt t="16280" x="1543050" y="4838700"/>
          <p14:tracePt t="16297" x="1555750" y="4978400"/>
          <p14:tracePt t="16313" x="1574800" y="5099050"/>
          <p14:tracePt t="16331" x="1593850" y="5213350"/>
          <p14:tracePt t="16347" x="1606550" y="5302250"/>
          <p14:tracePt t="16351" x="1612900" y="5334000"/>
          <p14:tracePt t="16362" x="1619250" y="5359400"/>
          <p14:tracePt t="16381" x="1638300" y="5410200"/>
          <p14:tracePt t="16396" x="1644650" y="5435600"/>
          <p14:tracePt t="16414" x="1657350" y="5454650"/>
          <p14:tracePt t="16429" x="1657350" y="5461000"/>
          <p14:tracePt t="16446" x="1670050" y="5492750"/>
          <p14:tracePt t="16462" x="1682750" y="5518150"/>
          <p14:tracePt t="16479" x="1695450" y="5537200"/>
          <p14:tracePt t="16558" x="1701800" y="5537200"/>
          <p14:tracePt t="16566" x="1714500" y="5537200"/>
          <p14:tracePt t="16581" x="1720850" y="5511800"/>
          <p14:tracePt t="16597" x="1720850" y="5505450"/>
          <p14:tracePt t="16599" x="1746250" y="5467350"/>
          <p14:tracePt t="16613" x="1771650" y="5403850"/>
          <p14:tracePt t="16630" x="1803400" y="5283200"/>
          <p14:tracePt t="16646" x="1847850" y="5092700"/>
          <p14:tracePt t="16664" x="1892300" y="4832350"/>
          <p14:tracePt t="16679" x="1949450" y="4521200"/>
          <p14:tracePt t="16696" x="1981200" y="4241800"/>
          <p14:tracePt t="16712" x="1993900" y="4019550"/>
          <p14:tracePt t="16729" x="2006600" y="3860800"/>
          <p14:tracePt t="16746" x="2006600" y="3733800"/>
          <p14:tracePt t="16750" x="2012950" y="3670300"/>
          <p14:tracePt t="16762" x="2012950" y="3638550"/>
          <p14:tracePt t="16781" x="2012950" y="3562350"/>
          <p14:tracePt t="16783" x="2012950" y="3530600"/>
          <p14:tracePt t="16797" x="2012950" y="3473450"/>
          <p14:tracePt t="16813" x="2012950" y="3416300"/>
          <p14:tracePt t="16830" x="2012950" y="3378200"/>
          <p14:tracePt t="16847" x="2012950" y="3340100"/>
          <p14:tracePt t="16863" x="2012950" y="3308350"/>
          <p14:tracePt t="16879" x="2012950" y="3289300"/>
          <p14:tracePt t="16895" x="2012950" y="3276600"/>
          <p14:tracePt t="16912" x="2012950" y="3270250"/>
          <p14:tracePt t="17357" x="0" y="0"/>
        </p14:tracePtLst>
        <p14:tracePtLst>
          <p14:tracePt t="18224" x="1257300" y="1790700"/>
          <p14:tracePt t="18289" x="1250950" y="1790700"/>
          <p14:tracePt t="18299" x="1244600" y="1797050"/>
          <p14:tracePt t="18313" x="1238250" y="1822450"/>
          <p14:tracePt t="18330" x="1238250" y="1866900"/>
          <p14:tracePt t="18333" x="1231900" y="1892300"/>
          <p14:tracePt t="18346" x="1225550" y="1911350"/>
          <p14:tracePt t="18362" x="1225550" y="1949450"/>
          <p14:tracePt t="18379" x="1225550" y="1987550"/>
          <p14:tracePt t="18383" x="1225550" y="2000250"/>
          <p14:tracePt t="18395" x="1231900" y="2019300"/>
          <p14:tracePt t="18413" x="1257300" y="2051050"/>
          <p14:tracePt t="18429" x="1282700" y="2070100"/>
          <p14:tracePt t="18445" x="1308100" y="2076450"/>
          <p14:tracePt t="18462" x="1327150" y="2076450"/>
          <p14:tracePt t="18479" x="1358900" y="2076450"/>
          <p14:tracePt t="18495" x="1397000" y="2076450"/>
          <p14:tracePt t="18512" x="1435100" y="2070100"/>
          <p14:tracePt t="18529" x="1466850" y="2063750"/>
          <p14:tracePt t="18533" x="1466850" y="2057400"/>
          <p14:tracePt t="18546" x="1473200" y="2044700"/>
          <p14:tracePt t="18563" x="1485900" y="2032000"/>
          <p14:tracePt t="18580" x="1485900" y="2019300"/>
          <p14:tracePt t="18597" x="1485900" y="2006600"/>
          <p14:tracePt t="18612" x="1485900" y="1993900"/>
          <p14:tracePt t="18630" x="1485900" y="1987550"/>
          <p14:tracePt t="18646" x="1485900" y="1974850"/>
          <p14:tracePt t="18662" x="1479550" y="1968500"/>
          <p14:tracePt t="18679" x="1473200" y="1968500"/>
          <p14:tracePt t="18695" x="1447800" y="1955800"/>
          <p14:tracePt t="18712" x="1441450" y="1955800"/>
          <p14:tracePt t="19437" x="0" y="0"/>
        </p14:tracePtLst>
        <p14:tracePtLst>
          <p14:tracePt t="20262" x="3327400" y="1790700"/>
          <p14:tracePt t="20271" x="3321050" y="1790700"/>
          <p14:tracePt t="20278" x="3314700" y="1790700"/>
          <p14:tracePt t="20295" x="3308350" y="1790700"/>
          <p14:tracePt t="20312" x="3295650" y="1797050"/>
          <p14:tracePt t="20329" x="3276600" y="1803400"/>
          <p14:tracePt t="20345" x="3263900" y="1816100"/>
          <p14:tracePt t="20361" x="3263900" y="1822450"/>
          <p14:tracePt t="20378" x="3263900" y="1835150"/>
          <p14:tracePt t="20395" x="3263900" y="1854200"/>
          <p14:tracePt t="20399" x="3263900" y="1860550"/>
          <p14:tracePt t="20411" x="3263900" y="1873250"/>
          <p14:tracePt t="20429" x="3263900" y="1885950"/>
          <p14:tracePt t="20445" x="3263900" y="1898650"/>
          <p14:tracePt t="20462" x="3263900" y="1911350"/>
          <p14:tracePt t="20478" x="3270250" y="1930400"/>
          <p14:tracePt t="20494" x="3302000" y="1949450"/>
          <p14:tracePt t="20511" x="3365500" y="1962150"/>
          <p14:tracePt t="20528" x="3454400" y="1974850"/>
          <p14:tracePt t="20544" x="3581400" y="1993900"/>
          <p14:tracePt t="20562" x="3702050" y="2000250"/>
          <p14:tracePt t="20565" x="3765550" y="2000250"/>
          <p14:tracePt t="20579" x="3841750" y="2000250"/>
          <p14:tracePt t="20595" x="3943350" y="2000250"/>
          <p14:tracePt t="20613" x="4064000" y="2000250"/>
          <p14:tracePt t="20629" x="4114800" y="2000250"/>
          <p14:tracePt t="20646" x="4159250" y="2000250"/>
          <p14:tracePt t="20661" x="4216400" y="2000250"/>
          <p14:tracePt t="20679" x="4279900" y="2000250"/>
          <p14:tracePt t="20694" x="4318000" y="1993900"/>
          <p14:tracePt t="20711" x="4356100" y="1981200"/>
          <p14:tracePt t="20728" x="4394200" y="1968500"/>
          <p14:tracePt t="20744" x="4413250" y="1962150"/>
          <p14:tracePt t="20761" x="4419600" y="1955800"/>
          <p14:tracePt t="20846" x="4419600" y="1949450"/>
          <p14:tracePt t="20855" x="4419600" y="1943100"/>
          <p14:tracePt t="20862" x="4413250" y="1943100"/>
          <p14:tracePt t="20878" x="4387850" y="1936750"/>
          <p14:tracePt t="20895" x="4330700" y="1930400"/>
          <p14:tracePt t="20911" x="4248150" y="1930400"/>
          <p14:tracePt t="20929" x="4133850" y="1930400"/>
          <p14:tracePt t="20944" x="4006850" y="1930400"/>
          <p14:tracePt t="20961" x="3911600" y="1930400"/>
          <p14:tracePt t="20978" x="3835400" y="1930400"/>
          <p14:tracePt t="20981" x="3797300" y="1930400"/>
          <p14:tracePt t="20994" x="3778250" y="1930400"/>
          <p14:tracePt t="21011" x="3733800" y="1930400"/>
          <p14:tracePt t="21013" x="3721100" y="1930400"/>
          <p14:tracePt t="21027" x="3708400" y="1930400"/>
          <p14:tracePt t="21044" x="3676650" y="1930400"/>
          <p14:tracePt t="21061" x="3663950" y="1930400"/>
          <p14:tracePt t="21078" x="3657600" y="1930400"/>
          <p14:tracePt t="21111" x="3644900" y="1930400"/>
          <p14:tracePt t="21127" x="3638550" y="1930400"/>
          <p14:tracePt t="21263" x="3638550" y="1943100"/>
          <p14:tracePt t="21281" x="3651250" y="1949450"/>
          <p14:tracePt t="21291" x="3663950" y="1949450"/>
          <p14:tracePt t="21302" x="3740150" y="1962150"/>
          <p14:tracePt t="21312" x="3778250" y="1962150"/>
          <p14:tracePt t="21328" x="3892550" y="1962150"/>
          <p14:tracePt t="21344" x="4032250" y="1962150"/>
          <p14:tracePt t="21361" x="4159250" y="1962150"/>
          <p14:tracePt t="21378" x="4286250" y="1962150"/>
          <p14:tracePt t="21395" x="4394200" y="1962150"/>
          <p14:tracePt t="21397" x="4445000" y="1962150"/>
          <p14:tracePt t="21411" x="4495800" y="1962150"/>
          <p14:tracePt t="21428" x="4629150" y="1962150"/>
          <p14:tracePt t="21444" x="4711700" y="1962150"/>
          <p14:tracePt t="21461" x="4781550" y="1962150"/>
          <p14:tracePt t="21478" x="4845050" y="1962150"/>
          <p14:tracePt t="21494" x="4883150" y="1962150"/>
          <p14:tracePt t="21511" x="4908550" y="1962150"/>
          <p14:tracePt t="21527" x="4914900" y="1962150"/>
          <p14:tracePt t="21591" x="4914900" y="1968500"/>
          <p14:tracePt t="21600" x="4908550" y="1968500"/>
          <p14:tracePt t="21613" x="4845050" y="1981200"/>
          <p14:tracePt t="21631" x="4762500" y="1987550"/>
          <p14:tracePt t="21645" x="4635500" y="1987550"/>
          <p14:tracePt t="21661" x="4483100" y="1987550"/>
          <p14:tracePt t="21678" x="4375150" y="1987550"/>
          <p14:tracePt t="21694" x="4318000" y="1987550"/>
          <p14:tracePt t="21711" x="4292600" y="1987550"/>
          <p14:tracePt t="21727" x="4286250" y="1987550"/>
          <p14:tracePt t="21806" x="4305300" y="1987550"/>
          <p14:tracePt t="21814" x="4337050" y="1987550"/>
          <p14:tracePt t="21822" x="4381500" y="1987550"/>
          <p14:tracePt t="21831" x="4432300" y="1987550"/>
          <p14:tracePt t="21846" x="4572000" y="1987550"/>
          <p14:tracePt t="21862" x="4686300" y="1987550"/>
          <p14:tracePt t="21878" x="4749800" y="1987550"/>
          <p14:tracePt t="21894" x="4768850" y="1987550"/>
          <p14:tracePt t="21912" x="4775200" y="1987550"/>
          <p14:tracePt t="22757" x="0" y="0"/>
        </p14:tracePtLst>
        <p14:tracePtLst>
          <p14:tracePt t="23369" x="5778500" y="2127250"/>
          <p14:tracePt t="23430" x="5784850" y="2127250"/>
          <p14:tracePt t="23442" x="5803900" y="2127250"/>
          <p14:tracePt t="23449" x="5867400" y="2139950"/>
          <p14:tracePt t="23461" x="6032500" y="2165350"/>
          <p14:tracePt t="23477" x="6273800" y="2197100"/>
          <p14:tracePt t="23493" x="6515100" y="2197100"/>
          <p14:tracePt t="23510" x="6762750" y="2197100"/>
          <p14:tracePt t="23527" x="6965950" y="2197100"/>
          <p14:tracePt t="23543" x="7080250" y="2197100"/>
          <p14:tracePt t="23560" x="7150100" y="2197100"/>
          <p14:tracePt t="23578" x="7162800" y="2197100"/>
          <p14:tracePt t="23594" x="7169150" y="2197100"/>
          <p14:tracePt t="23725" x="7150100" y="2197100"/>
          <p14:tracePt t="23735" x="7124700" y="2197100"/>
          <p14:tracePt t="23743" x="7092950" y="2197100"/>
          <p14:tracePt t="23760" x="6985000" y="2197100"/>
          <p14:tracePt t="23776" x="6877050" y="2197100"/>
          <p14:tracePt t="23793" x="6762750" y="2197100"/>
          <p14:tracePt t="23811" x="6642100" y="2197100"/>
          <p14:tracePt t="23828" x="6559550" y="2203450"/>
          <p14:tracePt t="23830" x="6534150" y="2203450"/>
          <p14:tracePt t="23845" x="6489700" y="2216150"/>
          <p14:tracePt t="23861" x="6477000" y="2216150"/>
          <p14:tracePt t="23878" x="6470650" y="2216150"/>
          <p14:tracePt t="23994" x="6489700" y="2216150"/>
          <p14:tracePt t="24003" x="6521450" y="2216150"/>
          <p14:tracePt t="24010" x="6578600" y="2216150"/>
          <p14:tracePt t="24027" x="6724650" y="2216150"/>
          <p14:tracePt t="24043" x="6915150" y="2216150"/>
          <p14:tracePt t="24050" x="7016750" y="2216150"/>
          <p14:tracePt t="24052" x="7124700" y="2216150"/>
          <p14:tracePt t="24061" x="7226300" y="2216150"/>
          <p14:tracePt t="24078" x="7435850" y="2216150"/>
          <p14:tracePt t="24094" x="7588250" y="2216150"/>
          <p14:tracePt t="24110" x="7670800" y="2216150"/>
          <p14:tracePt t="24127" x="7715250" y="2216150"/>
          <p14:tracePt t="24143" x="7734300" y="2216150"/>
          <p14:tracePt t="24160" x="7740650" y="2216150"/>
          <p14:tracePt t="24177" x="7759700" y="2216150"/>
          <p14:tracePt t="24288" x="7740650" y="2216150"/>
          <p14:tracePt t="24294" x="7708900" y="2216150"/>
          <p14:tracePt t="24310" x="7594600" y="2216150"/>
          <p14:tracePt t="24328" x="7404100" y="2216150"/>
          <p14:tracePt t="24344" x="7124700" y="2216150"/>
          <p14:tracePt t="24361" x="6858000" y="2216150"/>
          <p14:tracePt t="24365" x="6762750" y="2216150"/>
          <p14:tracePt t="24377" x="6686550" y="2216150"/>
          <p14:tracePt t="24394" x="6635750" y="2216150"/>
          <p14:tracePt t="24397" x="6629400" y="2216150"/>
          <p14:tracePt t="24486" x="6635750" y="2216150"/>
          <p14:tracePt t="24494" x="6654800" y="2216150"/>
          <p14:tracePt t="24504" x="6692900" y="2216150"/>
          <p14:tracePt t="24510" x="6737350" y="2216150"/>
          <p14:tracePt t="24527" x="6883400" y="2216150"/>
          <p14:tracePt t="24543" x="7086600" y="2216150"/>
          <p14:tracePt t="24560" x="7283450" y="2216150"/>
          <p14:tracePt t="24578" x="7442200" y="2216150"/>
          <p14:tracePt t="24594" x="7518400" y="2216150"/>
          <p14:tracePt t="24597" x="7531100" y="2216150"/>
          <p14:tracePt t="24611" x="7537450" y="2216150"/>
          <p14:tracePt t="24679" x="7531100" y="2216150"/>
          <p14:tracePt t="24690" x="7493000" y="2216150"/>
          <p14:tracePt t="24699" x="7429500" y="2216150"/>
          <p14:tracePt t="24710" x="7226300" y="2197100"/>
          <p14:tracePt t="24726" x="6902450" y="2127250"/>
          <p14:tracePt t="24743" x="6686550" y="2114550"/>
          <p14:tracePt t="24760" x="6578600" y="2114550"/>
          <p14:tracePt t="24776" x="6553200" y="2114550"/>
          <p14:tracePt t="24848" x="6565900" y="2114550"/>
          <p14:tracePt t="24854" x="6597650" y="2114550"/>
          <p14:tracePt t="24863" x="6629400" y="2114550"/>
          <p14:tracePt t="24877" x="6743700" y="2114550"/>
          <p14:tracePt t="24894" x="6883400" y="2114550"/>
          <p14:tracePt t="24910" x="7029450" y="2114550"/>
          <p14:tracePt t="24927" x="7169150" y="2114550"/>
          <p14:tracePt t="24943" x="7264400" y="2114550"/>
          <p14:tracePt t="24960" x="7302500" y="2114550"/>
          <p14:tracePt t="24976" x="7308850" y="2114550"/>
          <p14:tracePt t="25039" x="7302500" y="2114550"/>
          <p14:tracePt t="25047" x="7270750" y="2114550"/>
          <p14:tracePt t="25060" x="7213600" y="2114550"/>
          <p14:tracePt t="25077" x="6940550" y="2114550"/>
          <p14:tracePt t="25094" x="6699250" y="2114550"/>
          <p14:tracePt t="25110" x="6477000" y="2114550"/>
          <p14:tracePt t="25126" x="6337300" y="2114550"/>
          <p14:tracePt t="25142" x="6280150" y="2120900"/>
          <p14:tracePt t="25159" x="6273800" y="2120900"/>
          <p14:tracePt t="25229" x="6292850" y="2120900"/>
          <p14:tracePt t="25238" x="6324600" y="2120900"/>
          <p14:tracePt t="25245" x="6375400" y="2120900"/>
          <p14:tracePt t="25259" x="6438900" y="2120900"/>
          <p14:tracePt t="25276" x="6769100" y="2120900"/>
          <p14:tracePt t="25292" x="7054850" y="2120900"/>
          <p14:tracePt t="25309" x="7270750" y="2120900"/>
          <p14:tracePt t="25327" x="7410450" y="2120900"/>
          <p14:tracePt t="25344" x="7448550" y="2120900"/>
          <p14:tracePt t="25361" x="7461250" y="2120900"/>
          <p14:tracePt t="25440" x="7442200" y="2120900"/>
          <p14:tracePt t="25447" x="7391400" y="2120900"/>
          <p14:tracePt t="25461" x="7245350" y="2120900"/>
          <p14:tracePt t="25477" x="6997700" y="2120900"/>
          <p14:tracePt t="25493" x="6737350" y="2120900"/>
          <p14:tracePt t="25509" x="6540500" y="2120900"/>
          <p14:tracePt t="25526" x="6445250" y="2120900"/>
          <p14:tracePt t="25543" x="6413500" y="2120900"/>
          <p14:tracePt t="25634" x="6438900" y="2120900"/>
          <p14:tracePt t="25645" x="6553200" y="2120900"/>
          <p14:tracePt t="25662" x="6737350" y="2120900"/>
          <p14:tracePt t="25677" x="6997700" y="2120900"/>
          <p14:tracePt t="25693" x="7302500" y="2120900"/>
          <p14:tracePt t="25709" x="7537450" y="2120900"/>
          <p14:tracePt t="25726" x="7696200" y="2120900"/>
          <p14:tracePt t="25743" x="7759700" y="2120900"/>
          <p14:tracePt t="25760" x="7766050" y="2120900"/>
          <p14:tracePt t="25832" x="7759700" y="2120900"/>
          <p14:tracePt t="25838" x="7715250" y="2120900"/>
          <p14:tracePt t="25846" x="7670800" y="2120900"/>
          <p14:tracePt t="25861" x="7454900" y="2101850"/>
          <p14:tracePt t="25877" x="7131050" y="2089150"/>
          <p14:tracePt t="25893" x="6762750" y="2089150"/>
          <p14:tracePt t="25909" x="6527800" y="2089150"/>
          <p14:tracePt t="25927" x="6451600" y="2089150"/>
          <p14:tracePt t="25942" x="6432550" y="2089150"/>
          <p14:tracePt t="26023" x="6445250" y="2089150"/>
          <p14:tracePt t="26034" x="6483350" y="2089150"/>
          <p14:tracePt t="26043" x="6527800" y="2089150"/>
          <p14:tracePt t="26059" x="6667500" y="2089150"/>
          <p14:tracePt t="26078" x="6972300" y="2089150"/>
          <p14:tracePt t="26094" x="7169150" y="2089150"/>
          <p14:tracePt t="26110" x="7308850" y="2089150"/>
          <p14:tracePt t="26126" x="7346950" y="2089150"/>
          <p14:tracePt t="26143" x="7359650" y="2089150"/>
          <p14:tracePt t="26191" x="7340600" y="2089150"/>
          <p14:tracePt t="26198" x="7308850" y="2089150"/>
          <p14:tracePt t="26209" x="7245350" y="2082800"/>
          <p14:tracePt t="26226" x="7086600" y="2082800"/>
          <p14:tracePt t="26242" x="6927850" y="2082800"/>
          <p14:tracePt t="26245" x="6864350" y="2082800"/>
          <p14:tracePt t="26259" x="6819900" y="2082800"/>
          <p14:tracePt t="26276" x="6781800" y="2082800"/>
          <p14:tracePt t="26338" x="6788150" y="2082800"/>
          <p14:tracePt t="26350" x="6838950" y="2082800"/>
          <p14:tracePt t="26363" x="6870700" y="2082800"/>
          <p14:tracePt t="26366" x="6921500" y="2082800"/>
          <p14:tracePt t="26376" x="6978650" y="2082800"/>
          <p14:tracePt t="26393" x="7086600" y="2082800"/>
          <p14:tracePt t="26397" x="7137400" y="2082800"/>
          <p14:tracePt t="26409" x="7162800" y="2082800"/>
          <p14:tracePt t="26426" x="7181850" y="2082800"/>
          <p14:tracePt t="26429" x="7188200" y="2082800"/>
          <p14:tracePt t="26480" x="7175500" y="2082800"/>
          <p14:tracePt t="26486" x="7143750" y="2082800"/>
          <p14:tracePt t="26494" x="7099300" y="2082800"/>
          <p14:tracePt t="26509" x="6978650" y="2082800"/>
          <p14:tracePt t="26526" x="6883400" y="2082800"/>
          <p14:tracePt t="26542" x="6832600" y="2082800"/>
          <p14:tracePt t="26559" x="6819900" y="2082800"/>
          <p14:tracePt t="26624" x="6826250" y="2082800"/>
          <p14:tracePt t="26631" x="6851650" y="2082800"/>
          <p14:tracePt t="26644" x="6896100" y="2082800"/>
          <p14:tracePt t="26662" x="7086600" y="2082800"/>
          <p14:tracePt t="26677" x="7226300" y="2082800"/>
          <p14:tracePt t="26695" x="7321550" y="2082800"/>
          <p14:tracePt t="26709" x="7359650" y="2082800"/>
          <p14:tracePt t="26726" x="7366000" y="2082800"/>
          <p14:tracePt t="26772" x="7340600" y="2082800"/>
          <p14:tracePt t="26779" x="7277100" y="2082800"/>
          <p14:tracePt t="26793" x="7086600" y="2082800"/>
          <p14:tracePt t="26809" x="6769100" y="2082800"/>
          <p14:tracePt t="26814" x="6616700" y="2082800"/>
          <p14:tracePt t="26826" x="6502400" y="2082800"/>
          <p14:tracePt t="26845" x="6356350" y="2082800"/>
          <p14:tracePt t="26861" x="6318250" y="2082800"/>
          <p14:tracePt t="26877" x="6311900" y="2082800"/>
          <p14:tracePt t="26918" x="6330950" y="2082800"/>
          <p14:tracePt t="26927" x="6369050" y="2082800"/>
          <p14:tracePt t="26944" x="6470650" y="2089150"/>
          <p14:tracePt t="26959" x="6629400" y="2089150"/>
          <p14:tracePt t="26976" x="6819900" y="2089150"/>
          <p14:tracePt t="26993" x="6978650" y="2089150"/>
          <p14:tracePt t="26997" x="7042150" y="2089150"/>
          <p14:tracePt t="27009" x="7061200" y="2089150"/>
          <p14:tracePt t="27026" x="7080250" y="2089150"/>
          <p14:tracePt t="27086" x="7067550" y="2089150"/>
          <p14:tracePt t="27096" x="7035800" y="2089150"/>
          <p14:tracePt t="27102" x="6991350" y="2089150"/>
          <p14:tracePt t="27112" x="6927850" y="2089150"/>
          <p14:tracePt t="27127" x="6794500" y="2089150"/>
          <p14:tracePt t="27144" x="6667500" y="2089150"/>
          <p14:tracePt t="27159" x="6578600" y="2089150"/>
          <p14:tracePt t="27176" x="6540500" y="2089150"/>
          <p14:tracePt t="27192" x="6521450" y="2089150"/>
          <p14:tracePt t="27262" x="6521450" y="2095500"/>
          <p14:tracePt t="27273" x="6527800" y="2095500"/>
          <p14:tracePt t="27283" x="6565900" y="2101850"/>
          <p14:tracePt t="27293" x="6635750" y="2108200"/>
          <p14:tracePt t="27309" x="6750050" y="2108200"/>
          <p14:tracePt t="27325" x="6877050" y="2108200"/>
          <p14:tracePt t="27343" x="6953250" y="2108200"/>
          <p14:tracePt t="27360" x="6978650" y="2108200"/>
          <p14:tracePt t="27415" x="6972300" y="2108200"/>
          <p14:tracePt t="27424" x="6934200" y="2108200"/>
          <p14:tracePt t="27430" x="6858000" y="2108200"/>
          <p14:tracePt t="27442" x="6750050" y="2108200"/>
          <p14:tracePt t="27459" x="6572250" y="2108200"/>
          <p14:tracePt t="27476" x="6413500" y="2108200"/>
          <p14:tracePt t="27478" x="6362700" y="2108200"/>
          <p14:tracePt t="27492" x="6337300" y="2108200"/>
          <p14:tracePt t="27509" x="6330950" y="2108200"/>
          <p14:tracePt t="27566" x="6337300" y="2108200"/>
          <p14:tracePt t="27573" x="6362700" y="2108200"/>
          <p14:tracePt t="27582" x="6400800" y="2108200"/>
          <p14:tracePt t="27593" x="6451600" y="2108200"/>
          <p14:tracePt t="27610" x="6584950" y="2108200"/>
          <p14:tracePt t="27626" x="6731000" y="2108200"/>
          <p14:tracePt t="27629" x="6794500" y="2108200"/>
          <p14:tracePt t="27643" x="6838950" y="2108200"/>
          <p14:tracePt t="27659" x="6877050" y="2108200"/>
          <p14:tracePt t="27676" x="6889750" y="2108200"/>
          <p14:tracePt t="27712" x="6883400" y="2101850"/>
          <p14:tracePt t="27719" x="6864350" y="2101850"/>
          <p14:tracePt t="27726" x="6813550" y="2095500"/>
          <p14:tracePt t="27742" x="6661150" y="2089150"/>
          <p14:tracePt t="27759" x="6464300" y="2089150"/>
          <p14:tracePt t="27775" x="6292850" y="2089150"/>
          <p14:tracePt t="27792" x="6210300" y="2089150"/>
          <p14:tracePt t="27809" x="6191250" y="2089150"/>
          <p14:tracePt t="27863" x="6216650" y="2089150"/>
          <p14:tracePt t="27871" x="6248400" y="2089150"/>
          <p14:tracePt t="27879" x="6292850" y="2089150"/>
          <p14:tracePt t="27894" x="6419850" y="2089150"/>
          <p14:tracePt t="27909" x="6584950" y="2089150"/>
          <p14:tracePt t="27927" x="6794500" y="2089150"/>
          <p14:tracePt t="27942" x="6965950" y="2089150"/>
          <p14:tracePt t="27959" x="7054850" y="2089150"/>
          <p14:tracePt t="27976" x="7073900" y="2089150"/>
          <p14:tracePt t="28016" x="7061200" y="2089150"/>
          <p14:tracePt t="28026" x="7029450" y="2089150"/>
          <p14:tracePt t="28042" x="6915150" y="2089150"/>
          <p14:tracePt t="28059" x="6743700" y="2089150"/>
          <p14:tracePt t="28062" x="6673850" y="2089150"/>
          <p14:tracePt t="28076" x="6616700" y="2089150"/>
          <p14:tracePt t="28094" x="6559550" y="2089150"/>
          <p14:tracePt t="28110" x="6553200" y="2089150"/>
          <p14:tracePt t="28149" x="6572250" y="2089150"/>
          <p14:tracePt t="28158" x="6610350" y="2089150"/>
          <p14:tracePt t="28175" x="6750050" y="2089150"/>
          <p14:tracePt t="28192" x="6959600" y="2089150"/>
          <p14:tracePt t="28209" x="7200900" y="2089150"/>
          <p14:tracePt t="28226" x="7486650" y="2089150"/>
          <p14:tracePt t="28242" x="7696200" y="2089150"/>
          <p14:tracePt t="28245" x="7778750" y="2089150"/>
          <p14:tracePt t="28258" x="7835900" y="2089150"/>
          <p14:tracePt t="28275" x="7886700" y="2089150"/>
          <p14:tracePt t="28292" x="7893050" y="2089150"/>
          <p14:tracePt t="28733" x="0" y="0"/>
        </p14:tracePtLst>
        <p14:tracePtLst>
          <p14:tracePt t="29333" x="6699250" y="1885950"/>
          <p14:tracePt t="29352" x="6692900" y="1885950"/>
          <p14:tracePt t="29358" x="6686550" y="1885950"/>
          <p14:tracePt t="29375" x="6673850" y="1885950"/>
          <p14:tracePt t="29382" x="6667500" y="1885950"/>
          <p14:tracePt t="29392" x="6667500" y="1892300"/>
          <p14:tracePt t="29409" x="6661150" y="1898650"/>
          <p14:tracePt t="29425" x="6654800" y="1924050"/>
          <p14:tracePt t="29441" x="6654800" y="1962150"/>
          <p14:tracePt t="29459" x="6654800" y="1993900"/>
          <p14:tracePt t="29475" x="6686550" y="2038350"/>
          <p14:tracePt t="29478" x="6711950" y="2057400"/>
          <p14:tracePt t="29491" x="6762750" y="2082800"/>
          <p14:tracePt t="29508" x="6991350" y="2159000"/>
          <p14:tracePt t="29525" x="7207250" y="2216150"/>
          <p14:tracePt t="29541" x="7423150" y="2241550"/>
          <p14:tracePt t="29558" x="7550150" y="2241550"/>
          <p14:tracePt t="29575" x="7607300" y="2241550"/>
          <p14:tracePt t="29591" x="7620000" y="2241550"/>
          <p14:tracePt t="29609" x="7626350" y="2241550"/>
          <p14:tracePt t="29625" x="7632700" y="2235200"/>
          <p14:tracePt t="29642" x="7645400" y="2216150"/>
          <p14:tracePt t="29645" x="7645400" y="2203450"/>
          <p14:tracePt t="29658" x="7645400" y="2190750"/>
          <p14:tracePt t="29675" x="7639050" y="2146300"/>
          <p14:tracePt t="29692" x="7600950" y="2095500"/>
          <p14:tracePt t="29708" x="7556500" y="2051050"/>
          <p14:tracePt t="29725" x="7499350" y="2019300"/>
          <p14:tracePt t="29741" x="7467600" y="2000250"/>
          <p14:tracePt t="29758" x="7435850" y="1993900"/>
          <p14:tracePt t="29775" x="7423150" y="1987550"/>
          <p14:tracePt t="29791" x="7416800" y="1987550"/>
          <p14:tracePt t="30293" x="0" y="0"/>
        </p14:tracePtLst>
        <p14:tracePtLst>
          <p14:tracePt t="30834" x="9505950" y="2324100"/>
          <p14:tracePt t="30863" x="9512300" y="2324100"/>
          <p14:tracePt t="30872" x="9525000" y="2324100"/>
          <p14:tracePt t="30881" x="9537700" y="2324100"/>
          <p14:tracePt t="30891" x="9569450" y="2324100"/>
          <p14:tracePt t="30910" x="9772650" y="2324100"/>
          <p14:tracePt t="30926" x="9963150" y="2324100"/>
          <p14:tracePt t="30942" x="10172700" y="2324100"/>
          <p14:tracePt t="30960" x="10363200" y="2324100"/>
          <p14:tracePt t="30975" x="10496550" y="2324100"/>
          <p14:tracePt t="30991" x="10585450" y="2324100"/>
          <p14:tracePt t="31007" x="10610850" y="2324100"/>
          <p14:tracePt t="31024" x="10623550" y="2324100"/>
          <p14:tracePt t="31157" x="0" y="0"/>
        </p14:tracePtLst>
        <p14:tracePtLst>
          <p14:tracePt t="32112" x="3486150" y="2260600"/>
          <p14:tracePt t="32135" x="3479800" y="2260600"/>
          <p14:tracePt t="32167" x="3479800" y="2266950"/>
          <p14:tracePt t="32176" x="3479800" y="2273300"/>
          <p14:tracePt t="32192" x="3479800" y="2286000"/>
          <p14:tracePt t="32207" x="3486150" y="2305050"/>
          <p14:tracePt t="32224" x="3536950" y="2336800"/>
          <p14:tracePt t="32240" x="3638550" y="2368550"/>
          <p14:tracePt t="32257" x="3759200" y="2393950"/>
          <p14:tracePt t="32274" x="3898900" y="2425700"/>
          <p14:tracePt t="32290" x="4019550" y="2451100"/>
          <p14:tracePt t="32307" x="4127500" y="2457450"/>
          <p14:tracePt t="32308" x="4171950" y="2463800"/>
          <p14:tracePt t="32324" x="4216400" y="2476500"/>
          <p14:tracePt t="32340" x="4305300" y="2476500"/>
          <p14:tracePt t="32357" x="4394200" y="2476500"/>
          <p14:tracePt t="32374" x="4470400" y="2476500"/>
          <p14:tracePt t="32391" x="4527550" y="2476500"/>
          <p14:tracePt t="32408" x="4565650" y="2476500"/>
          <p14:tracePt t="32424" x="4572000" y="2476500"/>
          <p14:tracePt t="32441" x="4591050" y="2476500"/>
          <p14:tracePt t="32458" x="4597400" y="2476500"/>
          <p14:tracePt t="32474" x="4603750" y="2476500"/>
          <p14:tracePt t="32490" x="4622800" y="2476500"/>
          <p14:tracePt t="32507" x="4641850" y="2476500"/>
          <p14:tracePt t="32509" x="4654550" y="2476500"/>
          <p14:tracePt t="32524" x="4660900" y="2470150"/>
          <p14:tracePt t="32540" x="4692650" y="2463800"/>
          <p14:tracePt t="32557" x="4705350" y="2463800"/>
          <p14:tracePt t="32574" x="4711700" y="2463800"/>
          <p14:tracePt t="32607" x="4718050" y="2457450"/>
          <p14:tracePt t="32638" x="4724400" y="2457450"/>
          <p14:tracePt t="32646" x="4724400" y="2451100"/>
          <p14:tracePt t="32669" x="4724400" y="2444750"/>
          <p14:tracePt t="32678" x="4724400" y="2438400"/>
          <p14:tracePt t="32690" x="4730750" y="2432050"/>
          <p14:tracePt t="32707" x="4730750" y="2419350"/>
          <p14:tracePt t="32724" x="4730750" y="2387600"/>
          <p14:tracePt t="32726" x="4724400" y="2355850"/>
          <p14:tracePt t="32740" x="4705350" y="2311400"/>
          <p14:tracePt t="32757" x="4667250" y="2260600"/>
          <p14:tracePt t="32773" x="4597400" y="2209800"/>
          <p14:tracePt t="32790" x="4533900" y="2171700"/>
          <p14:tracePt t="32807" x="4476750" y="2152650"/>
          <p14:tracePt t="32823" x="4419600" y="2139950"/>
          <p14:tracePt t="32840" x="4349750" y="2127250"/>
          <p14:tracePt t="32858" x="4260850" y="2114550"/>
          <p14:tracePt t="32862" x="4229100" y="2114550"/>
          <p14:tracePt t="32874" x="4184650" y="2114550"/>
          <p14:tracePt t="32891" x="4095750" y="2114550"/>
          <p14:tracePt t="32908" x="4019550" y="2114550"/>
          <p14:tracePt t="32910" x="4000500" y="2114550"/>
          <p14:tracePt t="32925" x="3956050" y="2127250"/>
          <p14:tracePt t="32940" x="3917950" y="2146300"/>
          <p14:tracePt t="32957" x="3892550" y="2152650"/>
          <p14:tracePt t="32973" x="3873500" y="2178050"/>
          <p14:tracePt t="32990" x="3854450" y="2190750"/>
          <p14:tracePt t="33007" x="3854450" y="2222500"/>
          <p14:tracePt t="33023" x="3854450" y="2254250"/>
          <p14:tracePt t="33040" x="3867150" y="2305050"/>
          <p14:tracePt t="33057" x="3886200" y="2336800"/>
          <p14:tracePt t="33073" x="3911600" y="2368550"/>
          <p14:tracePt t="33090" x="3956050" y="2406650"/>
          <p14:tracePt t="33107" x="4006850" y="2432050"/>
          <p14:tracePt t="33109" x="4044950" y="2438400"/>
          <p14:tracePt t="33125" x="4089400" y="2451100"/>
          <p14:tracePt t="33141" x="4197350" y="2457450"/>
          <p14:tracePt t="33158" x="4305300" y="2457450"/>
          <p14:tracePt t="33174" x="4381500" y="2457450"/>
          <p14:tracePt t="33191" x="4438650" y="2457450"/>
          <p14:tracePt t="33207" x="4464050" y="2457450"/>
          <p14:tracePt t="33223" x="4476750" y="2451100"/>
          <p14:tracePt t="33240" x="4489450" y="2444750"/>
          <p14:tracePt t="33257" x="4495800" y="2438400"/>
          <p14:tracePt t="33273" x="4508500" y="2432050"/>
          <p14:tracePt t="33277" x="4514850" y="2425700"/>
          <p14:tracePt t="33306" x="4521200" y="2419350"/>
          <p14:tracePt t="33323" x="4527550" y="2400300"/>
          <p14:tracePt t="33340" x="4527550" y="2387600"/>
          <p14:tracePt t="33356" x="4533900" y="2368550"/>
          <p14:tracePt t="33374" x="4533900" y="2349500"/>
          <p14:tracePt t="33390" x="4533900" y="2330450"/>
          <p14:tracePt t="33406" x="4521200" y="2298700"/>
          <p14:tracePt t="33424" x="4489450" y="2266950"/>
          <p14:tracePt t="33440" x="4438650" y="2241550"/>
          <p14:tracePt t="33457" x="4368800" y="2216150"/>
          <p14:tracePt t="33474" x="4279900" y="2190750"/>
          <p14:tracePt t="33490" x="4210050" y="2178050"/>
          <p14:tracePt t="33508" x="4165600" y="2178050"/>
          <p14:tracePt t="33511" x="4140200" y="2178050"/>
          <p14:tracePt t="33524" x="4083050" y="2178050"/>
          <p14:tracePt t="33540" x="4025900" y="2178050"/>
          <p14:tracePt t="33557" x="3968750" y="2197100"/>
          <p14:tracePt t="33573" x="3917950" y="2216150"/>
          <p14:tracePt t="33590" x="3886200" y="2235200"/>
          <p14:tracePt t="33607" x="3867150" y="2254250"/>
          <p14:tracePt t="33624" x="3854450" y="2266950"/>
          <p14:tracePt t="33778" x="4146550" y="2495550"/>
          <p14:tracePt t="33783" x="4191000" y="2508250"/>
          <p14:tracePt t="33789" x="4222750" y="2508250"/>
          <p14:tracePt t="33806" x="4305300" y="2508250"/>
          <p14:tracePt t="33823" x="4362450" y="2508250"/>
          <p14:tracePt t="33840" x="4406900" y="2501900"/>
          <p14:tracePt t="33857" x="4438650" y="2495550"/>
          <p14:tracePt t="33874" x="4464050" y="2476500"/>
          <p14:tracePt t="33877" x="4470400" y="2470150"/>
          <p14:tracePt t="33891" x="4476750" y="2463800"/>
          <p14:tracePt t="33907" x="4489450" y="2451100"/>
          <p14:tracePt t="33923" x="4495800" y="2432050"/>
          <p14:tracePt t="33941" x="4502150" y="2413000"/>
          <p14:tracePt t="33959" x="4502150" y="2406650"/>
          <p14:tracePt t="33973" x="4502150" y="2400300"/>
          <p14:tracePt t="33997" x="4502150" y="2393950"/>
          <p14:tracePt t="34006" x="4502150" y="2387600"/>
          <p14:tracePt t="34053" x="4502150" y="2381250"/>
          <p14:tracePt t="34063" x="4502150" y="2374900"/>
          <p14:tracePt t="34073" x="4502150" y="2368550"/>
          <p14:tracePt t="34090" x="4495800" y="2343150"/>
          <p14:tracePt t="34106" x="4476750" y="2324100"/>
          <p14:tracePt t="34111" x="4457700" y="2311400"/>
          <p14:tracePt t="34124" x="4438650" y="2298700"/>
          <p14:tracePt t="34141" x="4387850" y="2266950"/>
          <p14:tracePt t="34158" x="4343400" y="2247900"/>
          <p14:tracePt t="34174" x="4305300" y="2241550"/>
          <p14:tracePt t="34190" x="4273550" y="2228850"/>
          <p14:tracePt t="34207" x="4267200" y="2228850"/>
          <p14:tracePt t="34223" x="4254500" y="2228850"/>
          <p14:tracePt t="34256" x="4248150" y="2228850"/>
          <p14:tracePt t="34693" x="0" y="0"/>
        </p14:tracePtLst>
        <p14:tracePtLst>
          <p14:tracePt t="35335" x="1257300" y="1739900"/>
          <p14:tracePt t="35343" x="1244600" y="1746250"/>
          <p14:tracePt t="35357" x="1238250" y="1765300"/>
          <p14:tracePt t="35374" x="1225550" y="1784350"/>
          <p14:tracePt t="35390" x="1212850" y="1803400"/>
          <p14:tracePt t="35407" x="1200150" y="1835150"/>
          <p14:tracePt t="35423" x="1193800" y="1866900"/>
          <p14:tracePt t="35440" x="1193800" y="1892300"/>
          <p14:tracePt t="35456" x="1193800" y="1930400"/>
          <p14:tracePt t="35474" x="1193800" y="1962150"/>
          <p14:tracePt t="35489" x="1200150" y="2006600"/>
          <p14:tracePt t="35493" x="1212850" y="2025650"/>
          <p14:tracePt t="35506" x="1219200" y="2032000"/>
          <p14:tracePt t="35523" x="1250950" y="2063750"/>
          <p14:tracePt t="35526" x="1263650" y="2076450"/>
          <p14:tracePt t="35540" x="1276350" y="2082800"/>
          <p14:tracePt t="35556" x="1314450" y="2101850"/>
          <p14:tracePt t="35573" x="1327150" y="2101850"/>
          <p14:tracePt t="35589" x="1352550" y="2101850"/>
          <p14:tracePt t="35606" x="1371600" y="2101850"/>
          <p14:tracePt t="35623" x="1403350" y="2101850"/>
          <p14:tracePt t="35640" x="1416050" y="2095500"/>
          <p14:tracePt t="35657" x="1435100" y="2076450"/>
          <p14:tracePt t="35673" x="1441450" y="2057400"/>
          <p14:tracePt t="35690" x="1447800" y="2044700"/>
          <p14:tracePt t="35707" x="1454150" y="2012950"/>
          <p14:tracePt t="35723" x="1454150" y="2000250"/>
          <p14:tracePt t="35725" x="1454150" y="1993900"/>
          <p14:tracePt t="35739" x="1454150" y="1987550"/>
          <p14:tracePt t="35756" x="1454150" y="1968500"/>
          <p14:tracePt t="35773" x="1447800" y="1955800"/>
          <p14:tracePt t="35789" x="1447800" y="1943100"/>
          <p14:tracePt t="35806" x="1441450" y="1930400"/>
          <p14:tracePt t="35822" x="1435100" y="1924050"/>
          <p14:tracePt t="36029" x="0" y="0"/>
        </p14:tracePtLst>
        <p14:tracePtLst>
          <p14:tracePt t="36630" x="3962400" y="2076450"/>
          <p14:tracePt t="36639" x="3949700" y="2076450"/>
          <p14:tracePt t="36654" x="3943350" y="2076450"/>
          <p14:tracePt t="36672" x="3943350" y="2095500"/>
          <p14:tracePt t="36678" x="3937000" y="2114550"/>
          <p14:tracePt t="36689" x="3930650" y="2127250"/>
          <p14:tracePt t="36706" x="3924300" y="2165350"/>
          <p14:tracePt t="36723" x="3917950" y="2190750"/>
          <p14:tracePt t="36726" x="3917950" y="2209800"/>
          <p14:tracePt t="36739" x="3917950" y="2222500"/>
          <p14:tracePt t="36756" x="3917950" y="2286000"/>
          <p14:tracePt t="36772" x="3943350" y="2317750"/>
          <p14:tracePt t="36789" x="3968750" y="2355850"/>
          <p14:tracePt t="36805" x="4032250" y="2381250"/>
          <p14:tracePt t="36822" x="4114800" y="2406650"/>
          <p14:tracePt t="36839" x="4203700" y="2419350"/>
          <p14:tracePt t="36855" x="4267200" y="2419350"/>
          <p14:tracePt t="36872" x="4311650" y="2419350"/>
          <p14:tracePt t="36889" x="4337050" y="2419350"/>
          <p14:tracePt t="36906" x="4362450" y="2413000"/>
          <p14:tracePt t="36923" x="4381500" y="2400300"/>
          <p14:tracePt t="36926" x="4381500" y="2387600"/>
          <p14:tracePt t="36940" x="4381500" y="2381250"/>
          <p14:tracePt t="36955" x="4381500" y="2362200"/>
          <p14:tracePt t="36973" x="4381500" y="2355850"/>
          <p14:tracePt t="37221" x="0" y="0"/>
        </p14:tracePtLst>
        <p14:tracePtLst>
          <p14:tracePt t="39904" x="5003800" y="2216150"/>
          <p14:tracePt t="39919" x="4997450" y="2222500"/>
          <p14:tracePt t="39934" x="4997450" y="2235200"/>
          <p14:tracePt t="39974" x="4997450" y="2241550"/>
          <p14:tracePt t="39984" x="4997450" y="2247900"/>
          <p14:tracePt t="39992" x="4997450" y="2254250"/>
          <p14:tracePt t="40006" x="5003800" y="2279650"/>
          <p14:tracePt t="40021" x="5035550" y="2298700"/>
          <p14:tracePt t="40038" x="5086350" y="2324100"/>
          <p14:tracePt t="40055" x="5175250" y="2343150"/>
          <p14:tracePt t="40071" x="5238750" y="2343150"/>
          <p14:tracePt t="40088" x="5289550" y="2343150"/>
          <p14:tracePt t="40104" x="5308600" y="2343150"/>
          <p14:tracePt t="40121" x="5314950" y="2343150"/>
          <p14:tracePt t="40138" x="5321300" y="2343150"/>
          <p14:tracePt t="40155" x="5327650" y="2343150"/>
          <p14:tracePt t="40525" x="0" y="0"/>
        </p14:tracePtLst>
        <p14:tracePtLst>
          <p14:tracePt t="42201" x="3244850" y="1854200"/>
          <p14:tracePt t="42214" x="3244850" y="1860550"/>
          <p14:tracePt t="42224" x="3244850" y="1873250"/>
          <p14:tracePt t="42239" x="3244850" y="1905000"/>
          <p14:tracePt t="42254" x="3251200" y="1949450"/>
          <p14:tracePt t="42271" x="3276600" y="1981200"/>
          <p14:tracePt t="42287" x="3359150" y="2044700"/>
          <p14:tracePt t="42304" x="3524250" y="2101850"/>
          <p14:tracePt t="42320" x="3784600" y="2159000"/>
          <p14:tracePt t="42337" x="4095750" y="2184400"/>
          <p14:tracePt t="42353" x="4356100" y="2184400"/>
          <p14:tracePt t="42370" x="4559300" y="2184400"/>
          <p14:tracePt t="42387" x="4686300" y="2178050"/>
          <p14:tracePt t="42389" x="4724400" y="2171700"/>
          <p14:tracePt t="42404" x="4730750" y="2165350"/>
          <p14:tracePt t="42420" x="4762500" y="2139950"/>
          <p14:tracePt t="42437" x="4762500" y="2127250"/>
          <p14:tracePt t="42454" x="4762500" y="2095500"/>
          <p14:tracePt t="42472" x="4762500" y="2063750"/>
          <p14:tracePt t="42488" x="4762500" y="2044700"/>
          <p14:tracePt t="42505" x="4762500" y="2032000"/>
          <p14:tracePt t="42520" x="4762500" y="2012950"/>
          <p14:tracePt t="42537" x="4730750" y="1981200"/>
          <p14:tracePt t="42554" x="4699000" y="1955800"/>
          <p14:tracePt t="42570" x="4660900" y="1936750"/>
          <p14:tracePt t="42587" x="4654550" y="1936750"/>
          <p14:tracePt t="42603" x="4648200" y="1936750"/>
          <p14:tracePt t="42821" x="0" y="0"/>
        </p14:tracePtLst>
        <p14:tracePtLst>
          <p14:tracePt t="43992" x="1689100" y="2527300"/>
          <p14:tracePt t="44007" x="1676400" y="2527300"/>
          <p14:tracePt t="44016" x="1670050" y="2533650"/>
          <p14:tracePt t="44024" x="1670050" y="2540000"/>
          <p14:tracePt t="44037" x="1657350" y="2584450"/>
          <p14:tracePt t="44053" x="1657350" y="2660650"/>
          <p14:tracePt t="44070" x="1657350" y="2774950"/>
          <p14:tracePt t="44087" x="1651000" y="2914650"/>
          <p14:tracePt t="44103" x="1651000" y="3092450"/>
          <p14:tracePt t="44120" x="1651000" y="3302000"/>
          <p14:tracePt t="44136" x="1644650" y="3486150"/>
          <p14:tracePt t="44153" x="1644650" y="3632200"/>
          <p14:tracePt t="44169" x="1644650" y="3740150"/>
          <p14:tracePt t="44187" x="1644650" y="3816350"/>
          <p14:tracePt t="44190" x="1644650" y="3848100"/>
          <p14:tracePt t="44204" x="1644650" y="3879850"/>
          <p14:tracePt t="44221" x="1651000" y="3962400"/>
          <p14:tracePt t="44237" x="1657350" y="3987800"/>
          <p14:tracePt t="44254" x="1663700" y="4032250"/>
          <p14:tracePt t="44270" x="1670050" y="4064000"/>
          <p14:tracePt t="44286" x="1670050" y="4102100"/>
          <p14:tracePt t="44304" x="1670050" y="4127500"/>
          <p14:tracePt t="44319" x="1670050" y="4140200"/>
          <p14:tracePt t="44336" x="1682750" y="4165600"/>
          <p14:tracePt t="44353" x="1682750" y="4171950"/>
          <p14:tracePt t="44370" x="1689100" y="4197350"/>
          <p14:tracePt t="44386" x="1695450" y="4235450"/>
          <p14:tracePt t="44390" x="1701800" y="4248150"/>
          <p14:tracePt t="44403" x="1701800" y="4267200"/>
          <p14:tracePt t="44420" x="1708150" y="4330700"/>
          <p14:tracePt t="44437" x="1708150" y="4419600"/>
          <p14:tracePt t="44453" x="1708150" y="4495800"/>
          <p14:tracePt t="44470" x="1708150" y="4584700"/>
          <p14:tracePt t="44487" x="1708150" y="4667250"/>
          <p14:tracePt t="44503" x="1708150" y="4768850"/>
          <p14:tracePt t="44520" x="1708150" y="4870450"/>
          <p14:tracePt t="44536" x="1708150" y="4978400"/>
          <p14:tracePt t="44553" x="1708150" y="5086350"/>
          <p14:tracePt t="44570" x="1708150" y="5194300"/>
          <p14:tracePt t="44573" x="1708150" y="5238750"/>
          <p14:tracePt t="44586" x="1708150" y="5270500"/>
          <p14:tracePt t="44603" x="1708150" y="5327650"/>
          <p14:tracePt t="44620" x="1708150" y="5359400"/>
          <p14:tracePt t="44622" x="1708150" y="5372100"/>
          <p14:tracePt t="44636" x="1708150" y="5391150"/>
          <p14:tracePt t="44653" x="1708150" y="5397500"/>
          <p14:tracePt t="44779" x="1714500" y="5378450"/>
          <p14:tracePt t="44791" x="1733550" y="5302250"/>
          <p14:tracePt t="44803" x="1758950" y="5251450"/>
          <p14:tracePt t="44806" x="1778000" y="5207000"/>
          <p14:tracePt t="44819" x="1790700" y="5149850"/>
          <p14:tracePt t="44837" x="1841500" y="5022850"/>
          <p14:tracePt t="44853" x="1873250" y="4940300"/>
          <p14:tracePt t="44870" x="1892300" y="4838700"/>
          <p14:tracePt t="44886" x="1917700" y="4718050"/>
          <p14:tracePt t="44903" x="1943100" y="4597400"/>
          <p14:tracePt t="44921" x="1968500" y="4483100"/>
          <p14:tracePt t="44937" x="1981200" y="4381500"/>
          <p14:tracePt t="44943" x="1987550" y="4337050"/>
          <p14:tracePt t="44954" x="1993900" y="4292600"/>
          <p14:tracePt t="44970" x="2012950" y="4203700"/>
          <p14:tracePt t="44987" x="2025650" y="4114800"/>
          <p14:tracePt t="44991" x="2025650" y="4083050"/>
          <p14:tracePt t="45004" x="2025650" y="4051300"/>
          <p14:tracePt t="45021" x="2032000" y="3917950"/>
          <p14:tracePt t="45037" x="2038350" y="3848100"/>
          <p14:tracePt t="45054" x="2051050" y="3784600"/>
          <p14:tracePt t="45069" x="2051050" y="3702050"/>
          <p14:tracePt t="45086" x="2051050" y="3613150"/>
          <p14:tracePt t="45103" x="2051050" y="3511550"/>
          <p14:tracePt t="45120" x="2063750" y="3409950"/>
          <p14:tracePt t="45136" x="2063750" y="3314700"/>
          <p14:tracePt t="45153" x="2063750" y="3206750"/>
          <p14:tracePt t="45169" x="2063750" y="3117850"/>
          <p14:tracePt t="45173" x="2063750" y="3079750"/>
          <p14:tracePt t="45186" x="2063750" y="3048000"/>
          <p14:tracePt t="45203" x="2063750" y="2990850"/>
          <p14:tracePt t="45205" x="2063750" y="2965450"/>
          <p14:tracePt t="45219" x="2063750" y="2952750"/>
          <p14:tracePt t="45236" x="2057400" y="2908300"/>
          <p14:tracePt t="45253" x="2057400" y="2889250"/>
          <p14:tracePt t="45269" x="2057400" y="2882900"/>
          <p14:tracePt t="45286" x="2057400" y="2870200"/>
          <p14:tracePt t="45319" x="2057400" y="2863850"/>
          <p14:tracePt t="45336" x="2057400" y="2857500"/>
          <p14:tracePt t="45352" x="2051050" y="2851150"/>
          <p14:tracePt t="45885" x="0" y="0"/>
        </p14:tracePtLst>
        <p14:tracePtLst>
          <p14:tracePt t="46430" x="1701800" y="3352800"/>
          <p14:tracePt t="46439" x="1701800" y="3365500"/>
          <p14:tracePt t="46446" x="1695450" y="3384550"/>
          <p14:tracePt t="46454" x="1689100" y="3409950"/>
          <p14:tracePt t="46469" x="1676400" y="3467100"/>
          <p14:tracePt t="46486" x="1663700" y="3549650"/>
          <p14:tracePt t="46502" x="1638300" y="3638550"/>
          <p14:tracePt t="46520" x="1625600" y="3727450"/>
          <p14:tracePt t="46535" x="1619250" y="3784600"/>
          <p14:tracePt t="46552" x="1612900" y="3803650"/>
          <p14:tracePt t="46569" x="1612900" y="3816350"/>
          <p14:tracePt t="46790" x="0" y="0"/>
        </p14:tracePtLst>
        <p14:tracePtLst>
          <p14:tracePt t="47314" x="1612900" y="4019550"/>
          <p14:tracePt t="47442" x="1612900" y="4025900"/>
          <p14:tracePt t="47450" x="1612900" y="4032250"/>
          <p14:tracePt t="47458" x="1612900" y="4038600"/>
          <p14:tracePt t="47469" x="1612900" y="4057650"/>
          <p14:tracePt t="47486" x="1612900" y="4076700"/>
          <p14:tracePt t="47503" x="1612900" y="4089400"/>
          <p14:tracePt t="47520" x="1612900" y="4102100"/>
          <p14:tracePt t="47535" x="1612900" y="4121150"/>
          <p14:tracePt t="47605" x="0" y="0"/>
        </p14:tracePtLst>
        <p14:tracePtLst>
          <p14:tracePt t="48138" x="1962150" y="4692650"/>
          <p14:tracePt t="48190" x="1962150" y="4699000"/>
          <p14:tracePt t="48198" x="1962150" y="4705350"/>
          <p14:tracePt t="48224" x="1962150" y="4711700"/>
          <p14:tracePt t="48230" x="1962150" y="4724400"/>
          <p14:tracePt t="48238" x="1962150" y="4730750"/>
          <p14:tracePt t="48253" x="1962150" y="4762500"/>
          <p14:tracePt t="48270" x="1968500" y="4787900"/>
          <p14:tracePt t="48285" x="1968500" y="4813300"/>
          <p14:tracePt t="48302" x="1974850" y="4851400"/>
          <p14:tracePt t="48319" x="1981200" y="4870450"/>
          <p14:tracePt t="48335" x="1987550" y="4883150"/>
          <p14:tracePt t="48447" x="1993900" y="4883150"/>
          <p14:tracePt t="48453" x="0" y="0"/>
        </p14:tracePtLst>
        <p14:tracePtLst>
          <p14:tracePt t="50015" x="1416050" y="5092700"/>
          <p14:tracePt t="50025" x="1409700" y="5099050"/>
          <p14:tracePt t="50041" x="1403350" y="5118100"/>
          <p14:tracePt t="50052" x="1403350" y="5124450"/>
          <p14:tracePt t="50070" x="1390650" y="5194300"/>
          <p14:tracePt t="50085" x="1377950" y="5232400"/>
          <p14:tracePt t="50103" x="1371600" y="5283200"/>
          <p14:tracePt t="50118" x="1365250" y="5327650"/>
          <p14:tracePt t="50135" x="1365250" y="5365750"/>
          <p14:tracePt t="50151" x="1365250" y="5397500"/>
          <p14:tracePt t="50168" x="1365250" y="5422900"/>
          <p14:tracePt t="50184" x="1377950" y="5461000"/>
          <p14:tracePt t="50202" x="1403350" y="5486400"/>
          <p14:tracePt t="50219" x="1466850" y="5518150"/>
          <p14:tracePt t="50221" x="1504950" y="5537200"/>
          <p14:tracePt t="50235" x="1549400" y="5549900"/>
          <p14:tracePt t="50253" x="1657350" y="5556250"/>
          <p14:tracePt t="50268" x="1701800" y="5530850"/>
          <p14:tracePt t="50285" x="1727200" y="5505450"/>
          <p14:tracePt t="50301" x="1746250" y="5480050"/>
          <p14:tracePt t="50318" x="1752600" y="5454650"/>
          <p14:tracePt t="50334" x="1752600" y="5435600"/>
          <p14:tracePt t="50351" x="1758950" y="5397500"/>
          <p14:tracePt t="50368" x="1758950" y="5372100"/>
          <p14:tracePt t="50384" x="1765300" y="5334000"/>
          <p14:tracePt t="50401" x="1765300" y="5308600"/>
          <p14:tracePt t="50406" x="1765300" y="5302250"/>
          <p14:tracePt t="50418" x="1765300" y="5295900"/>
          <p14:tracePt t="50434" x="1765300" y="5289550"/>
          <p14:tracePt t="50471" x="0" y="0"/>
        </p14:tracePtLst>
        <p14:tracePtLst>
          <p14:tracePt t="50830" x="1390650" y="5822950"/>
          <p14:tracePt t="50855" x="1390650" y="5835650"/>
          <p14:tracePt t="50864" x="1384300" y="5848350"/>
          <p14:tracePt t="50870" x="1377950" y="5854700"/>
          <p14:tracePt t="50884" x="1371600" y="5886450"/>
          <p14:tracePt t="50901" x="1371600" y="5911850"/>
          <p14:tracePt t="50917" x="1371600" y="5918200"/>
          <p14:tracePt t="50934" x="1371600" y="5930900"/>
          <p14:tracePt t="50952" x="1371600" y="5937250"/>
          <p14:tracePt t="50969" x="1371600" y="5949950"/>
          <p14:tracePt t="50984" x="1397000" y="5962650"/>
          <p14:tracePt t="51002" x="1473200" y="5969000"/>
          <p14:tracePt t="51018" x="1600200" y="5969000"/>
          <p14:tracePt t="51021" x="1651000" y="5969000"/>
          <p14:tracePt t="51035" x="1689100" y="5969000"/>
          <p14:tracePt t="51051" x="1720850" y="5969000"/>
          <p14:tracePt t="51067" x="1727200" y="5969000"/>
          <p14:tracePt t="51365" x="0" y="0"/>
        </p14:tracePtLst>
        <p14:tracePtLst>
          <p14:tracePt t="52477" x="1790700" y="2857500"/>
          <p14:tracePt t="52487" x="1778000" y="2857500"/>
          <p14:tracePt t="52493" x="1771650" y="2863850"/>
          <p14:tracePt t="52509" x="1771650" y="2870200"/>
          <p14:tracePt t="52517" x="1765300" y="2882900"/>
          <p14:tracePt t="52534" x="1758950" y="2901950"/>
          <p14:tracePt t="52550" x="1746250" y="2921000"/>
          <p14:tracePt t="52567" x="1739900" y="2959100"/>
          <p14:tracePt t="52583" x="1733550" y="2978150"/>
          <p14:tracePt t="52600" x="1727200" y="3009900"/>
          <p14:tracePt t="52617" x="1708150" y="3060700"/>
          <p14:tracePt t="52633" x="1689100" y="3149600"/>
          <p14:tracePt t="52650" x="1670050" y="3244850"/>
          <p14:tracePt t="52667" x="1638300" y="3371850"/>
          <p14:tracePt t="52669" x="1619250" y="3448050"/>
          <p14:tracePt t="52683" x="1593850" y="3536950"/>
          <p14:tracePt t="52700" x="1511300" y="3835400"/>
          <p14:tracePt t="52716" x="1454150" y="4089400"/>
          <p14:tracePt t="52733" x="1397000" y="4343400"/>
          <p14:tracePt t="52751" x="1339850" y="4572000"/>
          <p14:tracePt t="52767" x="1289050" y="4806950"/>
          <p14:tracePt t="52784" x="1244600" y="5016500"/>
          <p14:tracePt t="52801" x="1231900" y="5207000"/>
          <p14:tracePt t="52817" x="1212850" y="5391150"/>
          <p14:tracePt t="52834" x="1212850" y="5505450"/>
          <p14:tracePt t="52850" x="1212850" y="5613400"/>
          <p14:tracePt t="52852" x="1212850" y="5664200"/>
          <p14:tracePt t="52867" x="1219200" y="5721350"/>
          <p14:tracePt t="52883" x="1225550" y="5797550"/>
          <p14:tracePt t="52885" x="1231900" y="5829300"/>
          <p14:tracePt t="52900" x="1244600" y="5892800"/>
          <p14:tracePt t="52916" x="1250950" y="5937250"/>
          <p14:tracePt t="52933" x="1263650" y="5981700"/>
          <p14:tracePt t="52950" x="1270000" y="6019800"/>
          <p14:tracePt t="52967" x="1276350" y="6045200"/>
          <p14:tracePt t="52984" x="1282700" y="6064250"/>
          <p14:tracePt t="53002" x="1289050" y="6083300"/>
          <p14:tracePt t="53005" x="1295400" y="6083300"/>
          <p14:tracePt t="53018" x="1301750" y="6089650"/>
          <p14:tracePt t="53033" x="1308100" y="6096000"/>
          <p14:tracePt t="53052" x="1320800" y="6096000"/>
          <p14:tracePt t="53054" x="1339850" y="6096000"/>
          <p14:tracePt t="53067" x="1358900" y="6089650"/>
          <p14:tracePt t="53083" x="1403350" y="6057900"/>
          <p14:tracePt t="53100" x="1504950" y="5975350"/>
          <p14:tracePt t="53116" x="1593850" y="5899150"/>
          <p14:tracePt t="53133" x="1708150" y="5803900"/>
          <p14:tracePt t="53150" x="1828800" y="5695950"/>
          <p14:tracePt t="53167" x="1949450" y="5562600"/>
          <p14:tracePt t="53183" x="2044700" y="5429250"/>
          <p14:tracePt t="53200" x="2108200" y="5314950"/>
          <p14:tracePt t="53217" x="2159000" y="5187950"/>
          <p14:tracePt t="53234" x="2184400" y="5067300"/>
          <p14:tracePt t="53236" x="2184400" y="5003800"/>
          <p14:tracePt t="53251" x="2184400" y="4933950"/>
          <p14:tracePt t="53267" x="2184400" y="4781550"/>
          <p14:tracePt t="53271" x="2184400" y="4699000"/>
          <p14:tracePt t="53283" x="2171700" y="4603750"/>
          <p14:tracePt t="53301" x="2101850" y="4343400"/>
          <p14:tracePt t="53316" x="2038350" y="4171950"/>
          <p14:tracePt t="53333" x="1981200" y="4025900"/>
          <p14:tracePt t="53350" x="1930400" y="3892550"/>
          <p14:tracePt t="53367" x="1885950" y="3778250"/>
          <p14:tracePt t="53383" x="1841500" y="3657600"/>
          <p14:tracePt t="53400" x="1803400" y="3556000"/>
          <p14:tracePt t="53416" x="1752600" y="3448050"/>
          <p14:tracePt t="53433" x="1733550" y="3359150"/>
          <p14:tracePt t="53450" x="1701800" y="3270250"/>
          <p14:tracePt t="53468" x="1663700" y="3175000"/>
          <p14:tracePt t="53470" x="1638300" y="3130550"/>
          <p14:tracePt t="53484" x="1625600" y="3079750"/>
          <p14:tracePt t="53502" x="1568450" y="2952750"/>
          <p14:tracePt t="53517" x="1543050" y="2889250"/>
          <p14:tracePt t="53534" x="1524000" y="2851150"/>
          <p14:tracePt t="53551" x="1511300" y="2825750"/>
          <p14:tracePt t="53567" x="1504950" y="2819400"/>
          <p14:tracePt t="53606" x="1498600" y="2813050"/>
          <p14:tracePt t="53745" x="1333500" y="3340100"/>
          <p14:tracePt t="53750" x="1327150" y="3435350"/>
          <p14:tracePt t="53757" x="1308100" y="3543300"/>
          <p14:tracePt t="53767" x="1301750" y="3625850"/>
          <p14:tracePt t="53783" x="1314450" y="3810000"/>
          <p14:tracePt t="53799" x="1320800" y="3968750"/>
          <p14:tracePt t="53817" x="1346200" y="4140200"/>
          <p14:tracePt t="53833" x="1371600" y="4311650"/>
          <p14:tracePt t="53850" x="1397000" y="4489450"/>
          <p14:tracePt t="53866" x="1422400" y="4673600"/>
          <p14:tracePt t="53869" x="1441450" y="4768850"/>
          <p14:tracePt t="53883" x="1466850" y="4864100"/>
          <p14:tracePt t="53900" x="1498600" y="5029200"/>
          <p14:tracePt t="53917" x="1549400" y="5187950"/>
          <p14:tracePt t="53933" x="1574800" y="5245100"/>
          <p14:tracePt t="53950" x="1593850" y="5289550"/>
          <p14:tracePt t="53967" x="1612900" y="5327650"/>
          <p14:tracePt t="53984" x="1638300" y="5365750"/>
          <p14:tracePt t="54001" x="1663700" y="5397500"/>
          <p14:tracePt t="54016" x="1689100" y="5435600"/>
          <p14:tracePt t="54034" x="1733550" y="5473700"/>
          <p14:tracePt t="54050" x="1797050" y="5505450"/>
          <p14:tracePt t="54052" x="1847850" y="5524500"/>
          <p14:tracePt t="54067" x="1892300" y="5530850"/>
          <p14:tracePt t="54083" x="2012950" y="5556250"/>
          <p14:tracePt t="54086" x="2076450" y="5562600"/>
          <p14:tracePt t="54100" x="2139950" y="5562600"/>
          <p14:tracePt t="54116" x="2368550" y="5562600"/>
          <p14:tracePt t="54133" x="2451100" y="5556250"/>
          <p14:tracePt t="54150" x="2495550" y="5537200"/>
          <p14:tracePt t="54166" x="2520950" y="5511800"/>
          <p14:tracePt t="54183" x="2546350" y="5480050"/>
          <p14:tracePt t="54200" x="2559050" y="5429250"/>
          <p14:tracePt t="54216" x="2584450" y="5365750"/>
          <p14:tracePt t="54234" x="2597150" y="5308600"/>
          <p14:tracePt t="54237" x="2609850" y="5270500"/>
          <p14:tracePt t="54250" x="2616200" y="5226050"/>
          <p14:tracePt t="54266" x="2628900" y="5118100"/>
          <p14:tracePt t="54269" x="2628900" y="5073650"/>
          <p14:tracePt t="54284" x="2628900" y="5010150"/>
          <p14:tracePt t="54301" x="2616200" y="4768850"/>
          <p14:tracePt t="54316" x="2578100" y="4597400"/>
          <p14:tracePt t="54333" x="2527300" y="4438650"/>
          <p14:tracePt t="54349" x="2482850" y="4318000"/>
          <p14:tracePt t="54366" x="2451100" y="4216400"/>
          <p14:tracePt t="54383" x="2438400" y="4114800"/>
          <p14:tracePt t="54400" x="2419350" y="4019550"/>
          <p14:tracePt t="54416" x="2400300" y="3905250"/>
          <p14:tracePt t="54433" x="2374900" y="3810000"/>
          <p14:tracePt t="54449" x="2349500" y="3714750"/>
          <p14:tracePt t="54467" x="2336800" y="3625850"/>
          <p14:tracePt t="54484" x="2324100" y="3562350"/>
          <p14:tracePt t="54487" x="2324100" y="3517900"/>
          <p14:tracePt t="54501" x="2292350" y="3416300"/>
          <p14:tracePt t="54517" x="2273300" y="3327400"/>
          <p14:tracePt t="54534" x="2228850" y="3219450"/>
          <p14:tracePt t="54550" x="2197100" y="3130550"/>
          <p14:tracePt t="54566" x="2171700" y="3060700"/>
          <p14:tracePt t="54584" x="2152650" y="3028950"/>
          <p14:tracePt t="54600" x="2146300" y="3022600"/>
          <p14:tracePt t="54616" x="2139950" y="3003550"/>
          <p14:tracePt t="54650" x="2133600" y="2997200"/>
          <p14:tracePt t="55309" x="0" y="0"/>
        </p14:tracePtLst>
        <p14:tracePtLst>
          <p14:tracePt t="56016" x="3867150" y="2876550"/>
          <p14:tracePt t="56065" x="3860800" y="2882900"/>
          <p14:tracePt t="56075" x="3860800" y="2901950"/>
          <p14:tracePt t="56086" x="3860800" y="2965450"/>
          <p14:tracePt t="56099" x="3860800" y="3003550"/>
          <p14:tracePt t="56104" x="3860800" y="3067050"/>
          <p14:tracePt t="56116" x="3860800" y="3143250"/>
          <p14:tracePt t="56133" x="3860800" y="3416300"/>
          <p14:tracePt t="56149" x="3854450" y="3651250"/>
          <p14:tracePt t="56166" x="3841750" y="3860800"/>
          <p14:tracePt t="56182" x="3841750" y="4070350"/>
          <p14:tracePt t="56199" x="3835400" y="4292600"/>
          <p14:tracePt t="56216" x="3835400" y="4470400"/>
          <p14:tracePt t="56233" x="3829050" y="4660900"/>
          <p14:tracePt t="56237" x="3816350" y="4756150"/>
          <p14:tracePt t="56250" x="3816350" y="4838700"/>
          <p14:tracePt t="56267" x="3816350" y="5016500"/>
          <p14:tracePt t="56270" x="3816350" y="5105400"/>
          <p14:tracePt t="56283" x="3816350" y="5175250"/>
          <p14:tracePt t="56301" x="3816350" y="5283200"/>
          <p14:tracePt t="56316" x="3816350" y="5365750"/>
          <p14:tracePt t="56334" x="3816350" y="5403850"/>
          <p14:tracePt t="56350" x="3822700" y="5441950"/>
          <p14:tracePt t="56366" x="3829050" y="5473700"/>
          <p14:tracePt t="56383" x="3835400" y="5499100"/>
          <p14:tracePt t="56399" x="3841750" y="5530850"/>
          <p14:tracePt t="56416" x="3854450" y="5556250"/>
          <p14:tracePt t="56432" x="3860800" y="5575300"/>
          <p14:tracePt t="56449" x="3879850" y="5607050"/>
          <p14:tracePt t="56466" x="3898900" y="5626100"/>
          <p14:tracePt t="56470" x="3898900" y="5638800"/>
          <p14:tracePt t="56483" x="3911600" y="5657850"/>
          <p14:tracePt t="56500" x="3937000" y="5683250"/>
          <p14:tracePt t="56503" x="3956050" y="5695950"/>
          <p14:tracePt t="56517" x="4006850" y="5727700"/>
          <p14:tracePt t="56533" x="4089400" y="5765800"/>
          <p14:tracePt t="56550" x="4159250" y="5778500"/>
          <p14:tracePt t="56566" x="4248150" y="5797550"/>
          <p14:tracePt t="56583" x="4337050" y="5797550"/>
          <p14:tracePt t="56599" x="4438650" y="5797550"/>
          <p14:tracePt t="56616" x="4559300" y="5797550"/>
          <p14:tracePt t="56632" x="4641850" y="5797550"/>
          <p14:tracePt t="56649" x="4686300" y="5797550"/>
          <p14:tracePt t="56666" x="4718050" y="5791200"/>
          <p14:tracePt t="56670" x="4730750" y="5778500"/>
          <p14:tracePt t="56683" x="4743450" y="5772150"/>
          <p14:tracePt t="56699" x="4756150" y="5746750"/>
          <p14:tracePt t="56701" x="4768850" y="5721350"/>
          <p14:tracePt t="56715" x="4794250" y="5683250"/>
          <p14:tracePt t="56733" x="4864100" y="5524500"/>
          <p14:tracePt t="56750" x="4908550" y="5372100"/>
          <p14:tracePt t="56767" x="4959350" y="5207000"/>
          <p14:tracePt t="56782" x="4984750" y="5035550"/>
          <p14:tracePt t="56800" x="5010150" y="4864100"/>
          <p14:tracePt t="56816" x="5029200" y="4686300"/>
          <p14:tracePt t="56832" x="5029200" y="4533900"/>
          <p14:tracePt t="56849" x="5029200" y="4387850"/>
          <p14:tracePt t="56853" x="5016500" y="4298950"/>
          <p14:tracePt t="56866" x="5010150" y="4248150"/>
          <p14:tracePt t="56882" x="4997450" y="4159250"/>
          <p14:tracePt t="56886" x="4984750" y="4114800"/>
          <p14:tracePt t="56899" x="4978400" y="4076700"/>
          <p14:tracePt t="56916" x="4959350" y="3956050"/>
          <p14:tracePt t="56933" x="4933950" y="3873500"/>
          <p14:tracePt t="56949" x="4914900" y="3771900"/>
          <p14:tracePt t="56966" x="4914900" y="3689350"/>
          <p14:tracePt t="56983" x="4889500" y="3587750"/>
          <p14:tracePt t="57000" x="4857750" y="3498850"/>
          <p14:tracePt t="57017" x="4819650" y="3403600"/>
          <p14:tracePt t="57021" x="4806950" y="3359150"/>
          <p14:tracePt t="57033" x="4794250" y="3321050"/>
          <p14:tracePt t="57050" x="4749800" y="3251200"/>
          <p14:tracePt t="57053" x="4724400" y="3200400"/>
          <p14:tracePt t="57065" x="4692650" y="3155950"/>
          <p14:tracePt t="57083" x="4641850" y="3079750"/>
          <p14:tracePt t="57099" x="4578350" y="2990850"/>
          <p14:tracePt t="57102" x="4546600" y="2952750"/>
          <p14:tracePt t="57116" x="4514850" y="2914650"/>
          <p14:tracePt t="57133" x="4438650" y="2819400"/>
          <p14:tracePt t="57149" x="4413250" y="2794000"/>
          <p14:tracePt t="57165" x="4381500" y="2768600"/>
          <p14:tracePt t="57182" x="4368800" y="2755900"/>
          <p14:tracePt t="57199" x="4349750" y="2743200"/>
          <p14:tracePt t="57216" x="4311650" y="2724150"/>
          <p14:tracePt t="57233" x="4279900" y="2711450"/>
          <p14:tracePt t="57250" x="4260850" y="2711450"/>
          <p14:tracePt t="57266" x="4248150" y="2711450"/>
          <p14:tracePt t="57270" x="4241800" y="2711450"/>
          <p14:tracePt t="57282" x="4235450" y="2711450"/>
          <p14:tracePt t="57298" x="4222750" y="2711450"/>
          <p14:tracePt t="57316" x="4197350" y="2711450"/>
          <p14:tracePt t="57318" x="4191000" y="2711450"/>
          <p14:tracePt t="57332" x="4146550" y="2711450"/>
          <p14:tracePt t="57349" x="4108450" y="2711450"/>
          <p14:tracePt t="57365" x="4064000" y="2736850"/>
          <p14:tracePt t="57382" x="4025900" y="2768600"/>
          <p14:tracePt t="57399" x="3975100" y="2806700"/>
          <p14:tracePt t="57415" x="3930650" y="2876550"/>
          <p14:tracePt t="57432" x="3879850" y="2940050"/>
          <p14:tracePt t="57448" x="3822700" y="3054350"/>
          <p14:tracePt t="57465" x="3765550" y="3181350"/>
          <p14:tracePt t="57469" x="3746500" y="3257550"/>
          <p14:tracePt t="57482" x="3714750" y="3333750"/>
          <p14:tracePt t="57499" x="3676650" y="3505200"/>
          <p14:tracePt t="57502" x="3663950" y="3600450"/>
          <p14:tracePt t="57516" x="3644900" y="3695700"/>
          <p14:tracePt t="57534" x="3606800" y="3994150"/>
          <p14:tracePt t="57549" x="3600450" y="4184650"/>
          <p14:tracePt t="57566" x="3581400" y="4387850"/>
          <p14:tracePt t="57582" x="3581400" y="4540250"/>
          <p14:tracePt t="57599" x="3581400" y="4705350"/>
          <p14:tracePt t="57615" x="3600450" y="4851400"/>
          <p14:tracePt t="57632" x="3625850" y="4991100"/>
          <p14:tracePt t="57649" x="3651250" y="5111750"/>
          <p14:tracePt t="57665" x="3689350" y="5238750"/>
          <p14:tracePt t="57682" x="3740150" y="5359400"/>
          <p14:tracePt t="57685" x="3752850" y="5397500"/>
          <p14:tracePt t="57699" x="3784600" y="5441950"/>
          <p14:tracePt t="57715" x="3829050" y="5505450"/>
          <p14:tracePt t="57717" x="3848100" y="5537200"/>
          <p14:tracePt t="57732" x="3886200" y="5581650"/>
          <p14:tracePt t="57750" x="3943350" y="5626100"/>
          <p14:tracePt t="57766" x="4025900" y="5651500"/>
          <p14:tracePt t="57782" x="4146550" y="5683250"/>
          <p14:tracePt t="57799" x="4279900" y="5708650"/>
          <p14:tracePt t="57816" x="4419600" y="5715000"/>
          <p14:tracePt t="57832" x="4552950" y="5715000"/>
          <p14:tracePt t="57837" x="4610100" y="5715000"/>
          <p14:tracePt t="57848" x="4654550" y="5708650"/>
          <p14:tracePt t="57865" x="4705350" y="5664200"/>
          <p14:tracePt t="57869" x="4737100" y="5626100"/>
          <p14:tracePt t="57882" x="4762500" y="5594350"/>
          <p14:tracePt t="57898" x="4813300" y="5461000"/>
          <p14:tracePt t="57901" x="4845050" y="5359400"/>
          <p14:tracePt t="57915" x="4883150" y="5251450"/>
          <p14:tracePt t="57932" x="4953000" y="4914900"/>
          <p14:tracePt t="57933" x="4984750" y="4749800"/>
          <p14:tracePt t="57948" x="5041900" y="4337050"/>
          <p14:tracePt t="57965" x="5029200" y="4000500"/>
          <p14:tracePt t="57981" x="4965700" y="3727450"/>
          <p14:tracePt t="57998" x="4914900" y="3543300"/>
          <p14:tracePt t="58015" x="4864100" y="3416300"/>
          <p14:tracePt t="58032" x="4813300" y="3333750"/>
          <p14:tracePt t="58048" x="4781550" y="3289300"/>
          <p14:tracePt t="58065" x="4756150" y="3263900"/>
          <p14:tracePt t="58082" x="4737100" y="3238500"/>
          <p14:tracePt t="58086" x="4724400" y="3225800"/>
          <p14:tracePt t="58098" x="4705350" y="3219450"/>
          <p14:tracePt t="58115" x="4673600" y="3200400"/>
          <p14:tracePt t="58132" x="4603750" y="3168650"/>
          <p14:tracePt t="58148" x="4552950" y="3155950"/>
          <p14:tracePt t="58165" x="4502150" y="3149600"/>
          <p14:tracePt t="58181" x="4464050" y="3143250"/>
          <p14:tracePt t="58198" x="4400550" y="3143250"/>
          <p14:tracePt t="58215" x="4330700" y="3143250"/>
          <p14:tracePt t="58232" x="4254500" y="3162300"/>
          <p14:tracePt t="58249" x="4184650" y="3187700"/>
          <p14:tracePt t="58266" x="4108450" y="3232150"/>
          <p14:tracePt t="58269" x="4083050" y="3263900"/>
          <p14:tracePt t="58282" x="4051300" y="3302000"/>
          <p14:tracePt t="58299" x="3975100" y="3397250"/>
          <p14:tracePt t="58302" x="3956050" y="3454400"/>
          <p14:tracePt t="58315" x="3937000" y="3517900"/>
          <p14:tracePt t="58333" x="3886200" y="3746500"/>
          <p14:tracePt t="58348" x="3835400" y="3917950"/>
          <p14:tracePt t="58365" x="3797300" y="4114800"/>
          <p14:tracePt t="58382" x="3752850" y="4305300"/>
          <p14:tracePt t="58398" x="3721100" y="4502150"/>
          <p14:tracePt t="58415" x="3695700" y="4679950"/>
          <p14:tracePt t="58432" x="3695700" y="4851400"/>
          <p14:tracePt t="58448" x="3695700" y="5010150"/>
          <p14:tracePt t="58465" x="3714750" y="5156200"/>
          <p14:tracePt t="58481" x="3746500" y="5289550"/>
          <p14:tracePt t="58499" x="3784600" y="5391150"/>
          <p14:tracePt t="58501" x="3803650" y="5435600"/>
          <p14:tracePt t="58515" x="3822700" y="5486400"/>
          <p14:tracePt t="58531" x="3879850" y="5581650"/>
          <p14:tracePt t="58534" x="3898900" y="5619750"/>
          <p14:tracePt t="58549" x="3962400" y="5695950"/>
          <p14:tracePt t="58565" x="4032250" y="5753100"/>
          <p14:tracePt t="58581" x="4095750" y="5797550"/>
          <p14:tracePt t="58598" x="4184650" y="5816600"/>
          <p14:tracePt t="58615" x="4286250" y="5842000"/>
          <p14:tracePt t="58631" x="4375150" y="5842000"/>
          <p14:tracePt t="58648" x="4464050" y="5797550"/>
          <p14:tracePt t="58665" x="4552950" y="5727700"/>
          <p14:tracePt t="58682" x="4641850" y="5619750"/>
          <p14:tracePt t="58687" x="4692650" y="5556250"/>
          <p14:tracePt t="58698" x="4749800" y="5467350"/>
          <p14:tracePt t="58715" x="4851400" y="5245100"/>
          <p14:tracePt t="58732" x="4927600" y="5003800"/>
          <p14:tracePt t="58733" x="4972050" y="4851400"/>
          <p14:tracePt t="58750" x="5022850" y="4603750"/>
          <p14:tracePt t="58766" x="5060950" y="4356100"/>
          <p14:tracePt t="58782" x="5067300" y="4159250"/>
          <p14:tracePt t="58799" x="5067300" y="3949700"/>
          <p14:tracePt t="58815" x="5067300" y="3759200"/>
          <p14:tracePt t="58831" x="5048250" y="3587750"/>
          <p14:tracePt t="58849" x="5016500" y="3467100"/>
          <p14:tracePt t="58865" x="4984750" y="3384550"/>
          <p14:tracePt t="58882" x="4965700" y="3333750"/>
          <p14:tracePt t="58898" x="4946650" y="3302000"/>
          <p14:tracePt t="58902" x="4940300" y="3295650"/>
          <p14:tracePt t="58915" x="4933950" y="3282950"/>
          <p14:tracePt t="58931" x="4914900" y="3263900"/>
          <p14:tracePt t="58934" x="4908550" y="3263900"/>
          <p14:tracePt t="58948" x="4883150" y="3251200"/>
          <p14:tracePt t="58965" x="4857750" y="3238500"/>
          <p14:tracePt t="58981" x="4806950" y="3225800"/>
          <p14:tracePt t="58998" x="4743450" y="3219450"/>
          <p14:tracePt t="59015" x="4654550" y="3206750"/>
          <p14:tracePt t="59032" x="4565650" y="3194050"/>
          <p14:tracePt t="59048" x="4464050" y="3168650"/>
          <p14:tracePt t="59066" x="4362450" y="3143250"/>
          <p14:tracePt t="59082" x="4267200" y="3124200"/>
          <p14:tracePt t="59085" x="4210050" y="3111500"/>
          <p14:tracePt t="59099" x="4184650" y="3111500"/>
          <p14:tracePt t="59115" x="4152900" y="3111500"/>
          <p14:tracePt t="59117" x="4140200" y="3111500"/>
          <p14:tracePt t="59131" x="4133850" y="3111500"/>
          <p14:tracePt t="59148" x="4121150" y="3111500"/>
          <p14:tracePt t="59165" x="4102100" y="3124200"/>
          <p14:tracePt t="59181" x="4076700" y="3155950"/>
          <p14:tracePt t="59198" x="4044950" y="3232150"/>
          <p14:tracePt t="59215" x="4000500" y="3346450"/>
          <p14:tracePt t="59231" x="3968750" y="3473450"/>
          <p14:tracePt t="59249" x="3943350" y="3625850"/>
          <p14:tracePt t="59265" x="3930650" y="3784600"/>
          <p14:tracePt t="59269" x="3930650" y="3848100"/>
          <p14:tracePt t="59282" x="3930650" y="3937000"/>
          <p14:tracePt t="59298" x="3930650" y="4102100"/>
          <p14:tracePt t="59315" x="3949700" y="4286250"/>
          <p14:tracePt t="59318" x="3956050" y="4381500"/>
          <p14:tracePt t="59332" x="4000500" y="4552950"/>
          <p14:tracePt t="59350" x="4032250" y="4718050"/>
          <p14:tracePt t="59365" x="4083050" y="4857750"/>
          <p14:tracePt t="59381" x="4121150" y="4959350"/>
          <p14:tracePt t="59398" x="4140200" y="5003800"/>
          <p14:tracePt t="59415" x="4140200" y="5010150"/>
          <p14:tracePt t="59431" x="4146550" y="5016500"/>
          <p14:tracePt t="59448" x="4152900" y="5016500"/>
          <p14:tracePt t="59464" x="4159250" y="5029200"/>
          <p14:tracePt t="59481" x="4178300" y="5029200"/>
          <p14:tracePt t="59498" x="4197350" y="5035550"/>
          <p14:tracePt t="59501" x="4210050" y="5035550"/>
          <p14:tracePt t="59515" x="4216400" y="5035550"/>
          <p14:tracePt t="59533" x="4248150" y="5035550"/>
          <p14:tracePt t="59549" x="4292600" y="5035550"/>
          <p14:tracePt t="59565" x="4356100" y="5035550"/>
          <p14:tracePt t="59582" x="4413250" y="5035550"/>
          <p14:tracePt t="59598" x="4464050" y="5035550"/>
          <p14:tracePt t="59615" x="4502150" y="5035550"/>
          <p14:tracePt t="59631" x="4540250" y="4997450"/>
          <p14:tracePt t="59649" x="4603750" y="4902200"/>
          <p14:tracePt t="59665" x="4673600" y="4749800"/>
          <p14:tracePt t="59681" x="4756150" y="4527550"/>
          <p14:tracePt t="59698" x="4838700" y="4279900"/>
          <p14:tracePt t="59701" x="4870450" y="4165600"/>
          <p14:tracePt t="59715" x="4902200" y="4038600"/>
          <p14:tracePt t="59731" x="4908550" y="3829050"/>
          <p14:tracePt t="59734" x="4908550" y="3733800"/>
          <p14:tracePt t="59749" x="4908550" y="3556000"/>
          <p14:tracePt t="59765" x="4883150" y="3422650"/>
          <p14:tracePt t="59782" x="4857750" y="3346450"/>
          <p14:tracePt t="59798" x="4845050" y="3308350"/>
          <p14:tracePt t="59815" x="4826000" y="3289300"/>
          <p14:tracePt t="59832" x="4813300" y="3276600"/>
          <p14:tracePt t="59848" x="4800600" y="3270250"/>
          <p14:tracePt t="59865" x="4775200" y="3257550"/>
          <p14:tracePt t="59881" x="4737100" y="3238500"/>
          <p14:tracePt t="59898" x="4673600" y="3213100"/>
          <p14:tracePt t="59914" x="4597400" y="3181350"/>
          <p14:tracePt t="59917" x="4565650" y="3168650"/>
          <p14:tracePt t="59931" x="4527550" y="3155950"/>
          <p14:tracePt t="59948" x="4438650" y="3117850"/>
          <p14:tracePt t="59965" x="4318000" y="3086100"/>
          <p14:tracePt t="59981" x="4241800" y="3073400"/>
          <p14:tracePt t="59998" x="4165600" y="3060700"/>
          <p14:tracePt t="60015" x="4108450" y="3060700"/>
          <p14:tracePt t="60032" x="4057650" y="3060700"/>
          <p14:tracePt t="60048" x="4006850" y="3060700"/>
          <p14:tracePt t="60064" x="3956050" y="3079750"/>
          <p14:tracePt t="60082" x="3905250" y="3124200"/>
          <p14:tracePt t="60085" x="3873500" y="3162300"/>
          <p14:tracePt t="60098" x="3841750" y="3200400"/>
          <p14:tracePt t="60115" x="3778250" y="3314700"/>
          <p14:tracePt t="60131" x="3708400" y="3448050"/>
          <p14:tracePt t="60133" x="3670300" y="3536950"/>
          <p14:tracePt t="60148" x="3644900" y="3632200"/>
          <p14:tracePt t="60149" x="3619500" y="3733800"/>
          <p14:tracePt t="60164" x="3568700" y="3943350"/>
          <p14:tracePt t="60181" x="3543300" y="4159250"/>
          <p14:tracePt t="60198" x="3505200" y="4368800"/>
          <p14:tracePt t="60214" x="3486150" y="4584700"/>
          <p14:tracePt t="60231" x="3486150" y="4781550"/>
          <p14:tracePt t="60248" x="3492500" y="4984750"/>
          <p14:tracePt t="60265" x="3492500" y="5130800"/>
          <p14:tracePt t="60269" x="3505200" y="5207000"/>
          <p14:tracePt t="60281" x="3511550" y="5257800"/>
          <p14:tracePt t="60284" x="3511550" y="5283200"/>
          <p14:tracePt t="60298" x="3524250" y="5334000"/>
          <p14:tracePt t="60315" x="3543300" y="5403850"/>
          <p14:tracePt t="60318" x="3556000" y="5441950"/>
          <p14:tracePt t="60332" x="3594100" y="5505450"/>
          <p14:tracePt t="60347" x="3613150" y="5543550"/>
          <p14:tracePt t="60365" x="3676650" y="5626100"/>
          <p14:tracePt t="60381" x="3714750" y="5670550"/>
          <p14:tracePt t="60397" x="3746500" y="5689600"/>
          <p14:tracePt t="60414" x="3759200" y="5695950"/>
          <p14:tracePt t="60431" x="3778250" y="5695950"/>
          <p14:tracePt t="60447" x="3810000" y="5695950"/>
          <p14:tracePt t="60464" x="3860800" y="5657850"/>
          <p14:tracePt t="60481" x="3962400" y="5568950"/>
          <p14:tracePt t="60497" x="4083050" y="5410200"/>
          <p14:tracePt t="60515" x="4229100" y="5194300"/>
          <p14:tracePt t="60517" x="4311650" y="5048250"/>
          <p14:tracePt t="60533" x="4394200" y="4883150"/>
          <p14:tracePt t="60549" x="4508500" y="4533900"/>
          <p14:tracePt t="60565" x="4597400" y="4013200"/>
          <p14:tracePt t="60581" x="4616450" y="3721100"/>
          <p14:tracePt t="60598" x="4629150" y="3486150"/>
          <p14:tracePt t="60614" x="4597400" y="3263900"/>
          <p14:tracePt t="60631" x="4540250" y="3098800"/>
          <p14:tracePt t="60648" x="4508500" y="2997200"/>
          <p14:tracePt t="60664" x="4464050" y="2914650"/>
          <p14:tracePt t="60681" x="4432300" y="2851150"/>
          <p14:tracePt t="60698" x="4406900" y="2813050"/>
          <p14:tracePt t="60702" x="4400550" y="2800350"/>
          <p14:tracePt t="60714" x="4387850" y="2794000"/>
          <p14:tracePt t="60731" x="4368800" y="2774950"/>
          <p14:tracePt t="60748" x="4356100" y="2768600"/>
          <p14:tracePt t="60750" x="4343400" y="2768600"/>
          <p14:tracePt t="60765" x="4305300" y="2755900"/>
          <p14:tracePt t="60782" x="4267200" y="2749550"/>
          <p14:tracePt t="60797" x="4197350" y="2736850"/>
          <p14:tracePt t="60815" x="4165600" y="2736850"/>
          <p14:tracePt t="60831" x="4133850" y="2736850"/>
          <p14:tracePt t="60848" x="4102100" y="2736850"/>
          <p14:tracePt t="60864" x="4083050" y="2755900"/>
          <p14:tracePt t="60881" x="4057650" y="2800350"/>
          <p14:tracePt t="60897" x="4025900" y="2882900"/>
          <p14:tracePt t="60901" x="4000500" y="2940050"/>
          <p14:tracePt t="60914" x="3975100" y="3016250"/>
          <p14:tracePt t="60931" x="3937000" y="3168650"/>
          <p14:tracePt t="60947" x="3898900" y="3327400"/>
          <p14:tracePt t="60949" x="3886200" y="3416300"/>
          <p14:tracePt t="60964" x="3860800" y="3594100"/>
          <p14:tracePt t="60981" x="3841750" y="3765550"/>
          <p14:tracePt t="60997" x="3841750" y="3943350"/>
          <p14:tracePt t="61014" x="3841750" y="4152900"/>
          <p14:tracePt t="61031" x="3867150" y="4356100"/>
          <p14:tracePt t="61047" x="3911600" y="4552950"/>
          <p14:tracePt t="61064" x="3956050" y="4724400"/>
          <p14:tracePt t="61081" x="3987800" y="4876800"/>
          <p14:tracePt t="61098" x="4032250" y="4991100"/>
          <p14:tracePt t="61114" x="4064000" y="5092700"/>
          <p14:tracePt t="61131" x="4089400" y="5181600"/>
          <p14:tracePt t="61133" x="4108450" y="5219700"/>
          <p14:tracePt t="61147" x="4127500" y="5251450"/>
          <p14:tracePt t="61164" x="4152900" y="5295900"/>
          <p14:tracePt t="61180" x="4184650" y="5334000"/>
          <p14:tracePt t="61214" x="4197350" y="5334000"/>
          <p14:tracePt t="61230" x="4241800" y="5327650"/>
          <p14:tracePt t="61247" x="4298950" y="5283200"/>
          <p14:tracePt t="61264" x="4387850" y="5194300"/>
          <p14:tracePt t="61281" x="4470400" y="5041900"/>
          <p14:tracePt t="61297" x="4559300" y="4851400"/>
          <p14:tracePt t="61314" x="4616450" y="4660900"/>
          <p14:tracePt t="61331" x="4660900" y="4476750"/>
          <p14:tracePt t="61347" x="4686300" y="4305300"/>
          <p14:tracePt t="61350" x="4686300" y="4229100"/>
          <p14:tracePt t="61364" x="4679950" y="4133850"/>
          <p14:tracePt t="61380" x="4654550" y="3930650"/>
          <p14:tracePt t="61397" x="4622800" y="3829050"/>
          <p14:tracePt t="61413" x="4597400" y="3765550"/>
          <p14:tracePt t="61430" x="4578350" y="3733800"/>
          <p14:tracePt t="61447" x="4565650" y="3708400"/>
          <p14:tracePt t="61464" x="4546600" y="3695700"/>
          <p14:tracePt t="61480" x="4540250" y="3683000"/>
          <p14:tracePt t="61497" x="4533900" y="3676650"/>
          <p14:tracePt t="61501" x="4521200" y="3663950"/>
          <p14:tracePt t="61514" x="4502150" y="3663950"/>
          <p14:tracePt t="61531" x="4457700" y="3638550"/>
          <p14:tracePt t="61533" x="4445000" y="3625850"/>
          <p14:tracePt t="61548" x="4406900" y="3613150"/>
          <p14:tracePt t="61564" x="4298950" y="3568700"/>
          <p14:tracePt t="61565" x="4222750" y="3543300"/>
          <p14:tracePt t="61581" x="4089400" y="3511550"/>
          <p14:tracePt t="61597" x="3968750" y="3486150"/>
          <p14:tracePt t="61614" x="3854450" y="3467100"/>
          <p14:tracePt t="61630" x="3765550" y="3429000"/>
          <p14:tracePt t="61647" x="3632200" y="3378200"/>
          <p14:tracePt t="61664" x="3479800" y="3314700"/>
          <p14:tracePt t="61680" x="3302000" y="3263900"/>
          <p14:tracePt t="61697" x="3130550" y="3219450"/>
          <p14:tracePt t="61714" x="2946400" y="3175000"/>
          <p14:tracePt t="61730" x="2787650" y="3149600"/>
          <p14:tracePt t="61747" x="2647950" y="3124200"/>
          <p14:tracePt t="61749" x="2603500" y="3111500"/>
          <p14:tracePt t="61764" x="2559050" y="3105150"/>
          <p14:tracePt t="61768" x="2520950" y="3098800"/>
          <p14:tracePt t="61781" x="2444750" y="3079750"/>
          <p14:tracePt t="61797" x="2362200" y="3067050"/>
          <p14:tracePt t="61814" x="2292350" y="3054350"/>
          <p14:tracePt t="61831" x="2235200" y="3041650"/>
          <p14:tracePt t="61848" x="2178050" y="3028950"/>
          <p14:tracePt t="61863" x="2139950" y="3022600"/>
          <p14:tracePt t="61880" x="2108200" y="3022600"/>
          <p14:tracePt t="61897" x="2070100" y="3022600"/>
          <p14:tracePt t="61913" x="2019300" y="3022600"/>
          <p14:tracePt t="61930" x="1981200" y="3016250"/>
          <p14:tracePt t="61933" x="1974850" y="3016250"/>
          <p14:tracePt t="61947" x="1968500" y="3016250"/>
          <p14:tracePt t="61964" x="1962150" y="3016250"/>
          <p14:tracePt t="62088" x="1974850" y="3016250"/>
          <p14:tracePt t="62100" x="2006600" y="3016250"/>
          <p14:tracePt t="62114" x="2133600" y="3016250"/>
          <p14:tracePt t="62118" x="2228850" y="3016250"/>
          <p14:tracePt t="62131" x="2374900" y="3028950"/>
          <p14:tracePt t="62135" x="2546350" y="3060700"/>
          <p14:tracePt t="62147" x="2730500" y="3098800"/>
          <p14:tracePt t="62164" x="3130550" y="3168650"/>
          <p14:tracePt t="62166" x="3295650" y="3194050"/>
          <p14:tracePt t="62180" x="3492500" y="3213100"/>
          <p14:tracePt t="62197" x="3587750" y="3213100"/>
          <p14:tracePt t="62213" x="3632200" y="3213100"/>
          <p14:tracePt t="62230" x="3638550" y="3213100"/>
          <p14:tracePt t="62325" x="3594100" y="3213100"/>
          <p14:tracePt t="62333" x="3530600" y="3206750"/>
          <p14:tracePt t="62347" x="3435350" y="3187700"/>
          <p14:tracePt t="62363" x="3213100" y="3162300"/>
          <p14:tracePt t="62380" x="2832100" y="3136900"/>
          <p14:tracePt t="62397" x="2641600" y="3117850"/>
          <p14:tracePt t="62413" x="2533650" y="3092450"/>
          <p14:tracePt t="62430" x="2520950" y="3092450"/>
          <p14:tracePt t="62447" x="2514600" y="3092450"/>
          <p14:tracePt t="62477" x="2508250" y="3092450"/>
          <p14:tracePt t="62503" x="2527300" y="3092450"/>
          <p14:tracePt t="62509" x="2565400" y="3092450"/>
          <p14:tracePt t="62520" x="2635250" y="3092450"/>
          <p14:tracePt t="62531" x="2717800" y="3092450"/>
          <p14:tracePt t="62547" x="2965450" y="3092450"/>
          <p14:tracePt t="62564" x="3352800" y="3092450"/>
          <p14:tracePt t="62567" x="3530600" y="3092450"/>
          <p14:tracePt t="62580" x="3784600" y="3092450"/>
          <p14:tracePt t="62597" x="3924300" y="3092450"/>
          <p14:tracePt t="62614" x="3956050" y="3092450"/>
          <p14:tracePt t="62630" x="3962400" y="3092450"/>
          <p14:tracePt t="62711" x="3930650" y="3092450"/>
          <p14:tracePt t="62720" x="3886200" y="3092450"/>
          <p14:tracePt t="62731" x="3829050" y="3092450"/>
          <p14:tracePt t="62747" x="3663950" y="3092450"/>
          <p14:tracePt t="62765" x="3416300" y="3092450"/>
          <p14:tracePt t="62768" x="3244850" y="3092450"/>
          <p14:tracePt t="62782" x="2914650" y="3092450"/>
          <p14:tracePt t="62797" x="2647950" y="3143250"/>
          <p14:tracePt t="62815" x="2463800" y="3181350"/>
          <p14:tracePt t="62831" x="2362200" y="3213100"/>
          <p14:tracePt t="62848" x="2343150" y="3219450"/>
          <p14:tracePt t="62864" x="2336800" y="3219450"/>
          <p14:tracePt t="62912" x="2336800" y="3225800"/>
          <p14:tracePt t="62918" x="2343150" y="3238500"/>
          <p14:tracePt t="62930" x="2368550" y="3244850"/>
          <p14:tracePt t="62947" x="2501900" y="3276600"/>
          <p14:tracePt t="62963" x="2724150" y="3308350"/>
          <p14:tracePt t="62966" x="2870200" y="3340100"/>
          <p14:tracePt t="62980" x="3117850" y="3390900"/>
          <p14:tracePt t="62997" x="3232150" y="3403600"/>
          <p14:tracePt t="63015" x="3244850" y="3409950"/>
          <p14:tracePt t="63031" x="3251200" y="3409950"/>
          <p14:tracePt t="63063" x="3219450" y="3409950"/>
          <p14:tracePt t="63080" x="3073400" y="3409950"/>
          <p14:tracePt t="63097" x="2851150" y="3409950"/>
          <p14:tracePt t="63102" x="2736850" y="3409950"/>
          <p14:tracePt t="63113" x="2641600" y="3409950"/>
          <p14:tracePt t="63130" x="2533650" y="3409950"/>
          <p14:tracePt t="63148" x="2514600" y="3409950"/>
          <p14:tracePt t="63150" x="2508250" y="3409950"/>
          <p14:tracePt t="63198" x="2514600" y="3422650"/>
          <p14:tracePt t="63205" x="2533650" y="3429000"/>
          <p14:tracePt t="63214" x="2559050" y="3429000"/>
          <p14:tracePt t="63230" x="2679700" y="3441700"/>
          <p14:tracePt t="63247" x="2863850" y="3467100"/>
          <p14:tracePt t="63264" x="3003550" y="3467100"/>
          <p14:tracePt t="63281" x="3092450" y="3473450"/>
          <p14:tracePt t="63297" x="3111500" y="3473450"/>
          <p14:tracePt t="63301" x="3117850" y="3473450"/>
          <p14:tracePt t="63413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en-US" altLang="zh-CN" dirty="0"/>
              <a:t>AWT</a:t>
            </a:r>
            <a:r>
              <a:rPr lang="zh-CN" altLang="en-US" dirty="0"/>
              <a:t>、</a:t>
            </a:r>
            <a:r>
              <a:rPr lang="en-US" altLang="zh-CN" dirty="0"/>
              <a:t>Swing</a:t>
            </a:r>
            <a:r>
              <a:rPr lang="zh-CN" altLang="en-US" dirty="0"/>
              <a:t>和</a:t>
            </a:r>
            <a:r>
              <a:rPr lang="en-US" altLang="zh-CN" dirty="0"/>
              <a:t>Java Fx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8763" y="3260591"/>
            <a:ext cx="9169272" cy="1419226"/>
            <a:chOff x="1593851" y="2873870"/>
            <a:chExt cx="9169272" cy="1419226"/>
          </a:xfrm>
        </p:grpSpPr>
        <p:cxnSp>
          <p:nvCxnSpPr>
            <p:cNvPr id="5" name="MH_Other_1"/>
            <p:cNvCxnSpPr/>
            <p:nvPr>
              <p:custDataLst>
                <p:tags r:id="rId5"/>
              </p:custDataLst>
            </p:nvPr>
          </p:nvCxnSpPr>
          <p:spPr>
            <a:xfrm>
              <a:off x="1593851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353946" y="3059290"/>
              <a:ext cx="1081405" cy="1047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Other_2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287813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MH_Other_3"/>
            <p:cNvSpPr/>
            <p:nvPr>
              <p:custDataLst>
                <p:tags r:id="rId8"/>
              </p:custDataLst>
            </p:nvPr>
          </p:nvSpPr>
          <p:spPr bwMode="auto">
            <a:xfrm flipV="1">
              <a:off x="215741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MH_SubTitle_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642101" y="3059607"/>
              <a:ext cx="1046163" cy="1047750"/>
            </a:xfrm>
            <a:prstGeom prst="ellipse">
              <a:avLst/>
            </a:prstGeom>
            <a:solidFill>
              <a:srgbClr val="20517C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Other_6"/>
            <p:cNvSpPr/>
            <p:nvPr>
              <p:custDataLst>
                <p:tags r:id="rId10"/>
              </p:custDataLst>
            </p:nvPr>
          </p:nvSpPr>
          <p:spPr bwMode="auto">
            <a:xfrm flipH="1">
              <a:off x="716438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MH_Other_7"/>
            <p:cNvSpPr/>
            <p:nvPr>
              <p:custDataLst>
                <p:tags r:id="rId11"/>
              </p:custDataLst>
            </p:nvPr>
          </p:nvSpPr>
          <p:spPr bwMode="auto">
            <a:xfrm flipV="1">
              <a:off x="644366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5" name="MH_Other_8"/>
            <p:cNvCxnSpPr>
              <a:endCxn id="32" idx="0"/>
            </p:cNvCxnSpPr>
            <p:nvPr>
              <p:custDataLst>
                <p:tags r:id="rId12"/>
              </p:custDataLst>
            </p:nvPr>
          </p:nvCxnSpPr>
          <p:spPr>
            <a:xfrm>
              <a:off x="7873873" y="3583299"/>
              <a:ext cx="2889250" cy="508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MH_Other_12"/>
            <p:cNvCxnSpPr/>
            <p:nvPr>
              <p:custDataLst>
                <p:tags r:id="rId13"/>
              </p:custDataLst>
            </p:nvPr>
          </p:nvCxnSpPr>
          <p:spPr>
            <a:xfrm flipV="1">
              <a:off x="3586353" y="3578219"/>
              <a:ext cx="2861945" cy="15875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341495" y="4756945"/>
            <a:ext cx="4467860" cy="5381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更健壮、功能更齐全和更灵活</a:t>
            </a:r>
          </a:p>
        </p:txBody>
      </p:sp>
      <p:sp>
        <p:nvSpPr>
          <p:cNvPr id="24" name="矩形 23"/>
          <p:cNvSpPr/>
          <p:nvPr/>
        </p:nvSpPr>
        <p:spPr>
          <a:xfrm>
            <a:off x="502470" y="1585595"/>
            <a:ext cx="4657362" cy="1498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AWT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是抽象窗口工具包</a:t>
            </a:r>
            <a:endParaRPr lang="zh-CN" altLang="en-US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重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UI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组件</a:t>
            </a:r>
            <a:endParaRPr lang="zh-CN" altLang="en-US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和平台相关：</a:t>
            </a:r>
          </a:p>
        </p:txBody>
      </p:sp>
      <p:sp>
        <p:nvSpPr>
          <p:cNvPr id="25" name="矩形 24"/>
          <p:cNvSpPr/>
          <p:nvPr/>
        </p:nvSpPr>
        <p:spPr>
          <a:xfrm>
            <a:off x="7157085" y="1585595"/>
            <a:ext cx="506031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 FX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可开发富因特网应用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RIA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能在桌面应用和浏览器中独立运行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支持触摸设备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356995" y="3710305"/>
            <a:ext cx="99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AWT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40375" y="3710305"/>
            <a:ext cx="1184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Swing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74885" y="3428365"/>
            <a:ext cx="1135380" cy="10655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MH_Other_2"/>
          <p:cNvSpPr/>
          <p:nvPr>
            <p:custDataLst>
              <p:tags r:id="rId2"/>
            </p:custDataLst>
          </p:nvPr>
        </p:nvSpPr>
        <p:spPr bwMode="auto">
          <a:xfrm flipH="1">
            <a:off x="10398888" y="3260591"/>
            <a:ext cx="720725" cy="709612"/>
          </a:xfrm>
          <a:custGeom>
            <a:avLst/>
            <a:gdLst>
              <a:gd name="T0" fmla="*/ 0 w 722402"/>
              <a:gd name="T1" fmla="*/ 706355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" name="MH_Other_3"/>
          <p:cNvSpPr/>
          <p:nvPr>
            <p:custDataLst>
              <p:tags r:id="rId3"/>
            </p:custDataLst>
          </p:nvPr>
        </p:nvSpPr>
        <p:spPr bwMode="auto">
          <a:xfrm flipV="1">
            <a:off x="9678163" y="3970204"/>
            <a:ext cx="720725" cy="709613"/>
          </a:xfrm>
          <a:custGeom>
            <a:avLst/>
            <a:gdLst>
              <a:gd name="T0" fmla="*/ 0 w 722402"/>
              <a:gd name="T1" fmla="*/ 706357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4" name="MH_Other_11"/>
          <p:cNvCxnSpPr/>
          <p:nvPr>
            <p:custDataLst>
              <p:tags r:id="rId4"/>
            </p:custDataLst>
          </p:nvPr>
        </p:nvCxnSpPr>
        <p:spPr>
          <a:xfrm>
            <a:off x="11119613" y="3970203"/>
            <a:ext cx="574675" cy="0"/>
          </a:xfrm>
          <a:prstGeom prst="line">
            <a:avLst/>
          </a:prstGeom>
          <a:ln w="25400">
            <a:solidFill>
              <a:srgbClr val="D5D5D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38055" y="3698240"/>
            <a:ext cx="1437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Java Fx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78662" y="4528543"/>
            <a:ext cx="2755789" cy="14984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桌面应用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统一开发模式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977639" y="5303520"/>
            <a:ext cx="522508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Swings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是一个轻组件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面向桌面开发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使用Java代码在画布上直接绘制</a:t>
            </a:r>
            <a:endParaRPr lang="en-US" altLang="zh-CN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不依赖平台、占用较少的本地资源</a:t>
            </a:r>
          </a:p>
        </p:txBody>
      </p:sp>
      <p:sp>
        <p:nvSpPr>
          <p:cNvPr id="3" name="矩形 2"/>
          <p:cNvSpPr/>
          <p:nvPr/>
        </p:nvSpPr>
        <p:spPr>
          <a:xfrm>
            <a:off x="360337" y="4448898"/>
            <a:ext cx="3093090" cy="14984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抽象窗口工具集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Abstract Window Toolkit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299"/>
    </mc:Choice>
    <mc:Fallback xmlns="">
      <p:transition spd="slow" advTm="172299"/>
    </mc:Fallback>
  </mc:AlternateContent>
  <p:extLst>
    <p:ext uri="{3A86A75C-4F4B-4683-9AE1-C65F6400EC91}">
      <p14:laserTraceLst xmlns:p14="http://schemas.microsoft.com/office/powerpoint/2010/main">
        <p14:tracePtLst>
          <p14:tracePt t="2689" x="1123950" y="838200"/>
          <p14:tracePt t="2807" x="1149350" y="838200"/>
          <p14:tracePt t="2824" x="1244600" y="838200"/>
          <p14:tracePt t="2833" x="1327150" y="838200"/>
          <p14:tracePt t="2850" x="1536700" y="838200"/>
          <p14:tracePt t="2866" x="1816100" y="838200"/>
          <p14:tracePt t="2883" x="2165350" y="838200"/>
          <p14:tracePt t="2886" x="2336800" y="838200"/>
          <p14:tracePt t="2900" x="2514600" y="838200"/>
          <p14:tracePt t="2917" x="2882900" y="838200"/>
          <p14:tracePt t="2933" x="3054350" y="838200"/>
          <p14:tracePt t="2950" x="3168650" y="838200"/>
          <p14:tracePt t="2966" x="3257550" y="838200"/>
          <p14:tracePt t="2983" x="3321050" y="838200"/>
          <p14:tracePt t="3000" x="3371850" y="838200"/>
          <p14:tracePt t="3016" x="3422650" y="838200"/>
          <p14:tracePt t="3033" x="3479800" y="838200"/>
          <p14:tracePt t="3050" x="3517900" y="838200"/>
          <p14:tracePt t="3066" x="3530600" y="838200"/>
          <p14:tracePt t="3083" x="3536950" y="838200"/>
          <p14:tracePt t="3224" x="3517900" y="838200"/>
          <p14:tracePt t="3238" x="3416300" y="838200"/>
          <p14:tracePt t="3257" x="3238500" y="838200"/>
          <p14:tracePt t="3262" x="3130550" y="838200"/>
          <p14:tracePt t="3278" x="2901950" y="838200"/>
          <p14:tracePt t="3290" x="2794000" y="838200"/>
          <p14:tracePt t="3300" x="2692400" y="838200"/>
          <p14:tracePt t="3316" x="2501900" y="838200"/>
          <p14:tracePt t="3317" x="2419350" y="838200"/>
          <p14:tracePt t="3333" x="2260600" y="838200"/>
          <p14:tracePt t="3350" x="2120900" y="838200"/>
          <p14:tracePt t="3366" x="2006600" y="838200"/>
          <p14:tracePt t="3383" x="1917700" y="838200"/>
          <p14:tracePt t="3399" x="1841500" y="838200"/>
          <p14:tracePt t="3416" x="1784350" y="838200"/>
          <p14:tracePt t="3433" x="1746250" y="838200"/>
          <p14:tracePt t="3449" x="1733550" y="838200"/>
          <p14:tracePt t="3466" x="1727200" y="838200"/>
          <p14:tracePt t="3494" x="1720850" y="838200"/>
          <p14:tracePt t="3503" x="1714500" y="838200"/>
          <p14:tracePt t="3516" x="1708150" y="838200"/>
          <p14:tracePt t="3533" x="1670050" y="838200"/>
          <p14:tracePt t="3550" x="1631950" y="838200"/>
          <p14:tracePt t="3566" x="1593850" y="838200"/>
          <p14:tracePt t="3583" x="1568450" y="838200"/>
          <p14:tracePt t="3600" x="1555750" y="838200"/>
          <p14:tracePt t="3616" x="1536700" y="838200"/>
          <p14:tracePt t="3633" x="1530350" y="838200"/>
          <p14:tracePt t="3649" x="1517650" y="838200"/>
          <p14:tracePt t="3666" x="1485900" y="838200"/>
          <p14:tracePt t="3683" x="1460500" y="838200"/>
          <p14:tracePt t="3699" x="1441450" y="838200"/>
          <p14:tracePt t="3716" x="1435100" y="838200"/>
          <p14:tracePt t="4129" x="1454150" y="838200"/>
          <p14:tracePt t="4148" x="1517650" y="838200"/>
          <p14:tracePt t="4171" x="1676400" y="838200"/>
          <p14:tracePt t="4175" x="1752600" y="838200"/>
          <p14:tracePt t="4191" x="1898650" y="838200"/>
          <p14:tracePt t="4203" x="1981200" y="838200"/>
          <p14:tracePt t="4216" x="2159000" y="838200"/>
          <p14:tracePt t="4233" x="2330450" y="838200"/>
          <p14:tracePt t="4249" x="2495550" y="838200"/>
          <p14:tracePt t="4266" x="2654300" y="838200"/>
          <p14:tracePt t="4283" x="2806700" y="838200"/>
          <p14:tracePt t="4287" x="2876550" y="838200"/>
          <p14:tracePt t="4300" x="2952750" y="838200"/>
          <p14:tracePt t="4317" x="3206750" y="838200"/>
          <p14:tracePt t="4333" x="3397250" y="838200"/>
          <p14:tracePt t="4349" x="3562350" y="838200"/>
          <p14:tracePt t="4366" x="3683000" y="838200"/>
          <p14:tracePt t="4382" x="3727450" y="838200"/>
          <p14:tracePt t="4399" x="3746500" y="838200"/>
          <p14:tracePt t="4568" x="3727450" y="838200"/>
          <p14:tracePt t="4588" x="3638550" y="838200"/>
          <p14:tracePt t="4602" x="3479800" y="838200"/>
          <p14:tracePt t="4605" x="3378200" y="838200"/>
          <p14:tracePt t="4616" x="3270250" y="838200"/>
          <p14:tracePt t="4632" x="3060700" y="838200"/>
          <p14:tracePt t="4649" x="2832100" y="838200"/>
          <p14:tracePt t="4666" x="2635250" y="838200"/>
          <p14:tracePt t="4682" x="2432050" y="838200"/>
          <p14:tracePt t="4699" x="2241550" y="838200"/>
          <p14:tracePt t="4701" x="2171700" y="838200"/>
          <p14:tracePt t="4716" x="2095500" y="838200"/>
          <p14:tracePt t="4733" x="1924050" y="838200"/>
          <p14:tracePt t="4749" x="1816100" y="838200"/>
          <p14:tracePt t="4766" x="1701800" y="838200"/>
          <p14:tracePt t="4783" x="1612900" y="838200"/>
          <p14:tracePt t="4799" x="1536700" y="838200"/>
          <p14:tracePt t="4816" x="1492250" y="838200"/>
          <p14:tracePt t="4832" x="1473200" y="838200"/>
          <p14:tracePt t="4849" x="1460500" y="838200"/>
          <p14:tracePt t="5047" x="1479550" y="838200"/>
          <p14:tracePt t="5063" x="1555750" y="850900"/>
          <p14:tracePt t="5082" x="1651000" y="850900"/>
          <p14:tracePt t="5087" x="1727200" y="850900"/>
          <p14:tracePt t="5102" x="1917700" y="850900"/>
          <p14:tracePt t="5115" x="2019300" y="850900"/>
          <p14:tracePt t="5117" x="2139950" y="850900"/>
          <p14:tracePt t="5133" x="2419350" y="850900"/>
          <p14:tracePt t="5149" x="2724150" y="850900"/>
          <p14:tracePt t="5165" x="2984500" y="850900"/>
          <p14:tracePt t="5182" x="3219450" y="850900"/>
          <p14:tracePt t="5199" x="3422650" y="850900"/>
          <p14:tracePt t="5216" x="3556000" y="850900"/>
          <p14:tracePt t="5232" x="3625850" y="850900"/>
          <p14:tracePt t="5249" x="3651250" y="850900"/>
          <p14:tracePt t="5265" x="3657600" y="850900"/>
          <p14:tracePt t="5383" x="3625850" y="850900"/>
          <p14:tracePt t="5399" x="3467100" y="850900"/>
          <p14:tracePt t="5416" x="3143250" y="838200"/>
          <p14:tracePt t="5439" x="2470150" y="838200"/>
          <p14:tracePt t="5449" x="2254250" y="838200"/>
          <p14:tracePt t="5466" x="1905000" y="838200"/>
          <p14:tracePt t="5470" x="1790700" y="838200"/>
          <p14:tracePt t="5483" x="1695450" y="838200"/>
          <p14:tracePt t="5499" x="1593850" y="838200"/>
          <p14:tracePt t="5515" x="1549400" y="838200"/>
          <p14:tracePt t="5518" x="1543050" y="838200"/>
          <p14:tracePt t="5532" x="1524000" y="838200"/>
          <p14:tracePt t="5535" x="1517650" y="838200"/>
          <p14:tracePt t="5549" x="1504950" y="838200"/>
          <p14:tracePt t="5671" x="1511300" y="838200"/>
          <p14:tracePt t="5687" x="1619250" y="838200"/>
          <p14:tracePt t="5705" x="1828800" y="838200"/>
          <p14:tracePt t="5718" x="2184400" y="838200"/>
          <p14:tracePt t="5733" x="2590800" y="838200"/>
          <p14:tracePt t="5749" x="2940050" y="838200"/>
          <p14:tracePt t="5765" x="3200400" y="838200"/>
          <p14:tracePt t="5782" x="3314700" y="838200"/>
          <p14:tracePt t="5799" x="3333750" y="838200"/>
          <p14:tracePt t="5816" x="3340100" y="838200"/>
          <p14:tracePt t="5887" x="3321050" y="838200"/>
          <p14:tracePt t="5905" x="3181350" y="838200"/>
          <p14:tracePt t="5921" x="2921000" y="838200"/>
          <p14:tracePt t="5935" x="2425700" y="838200"/>
          <p14:tracePt t="5949" x="1841500" y="838200"/>
          <p14:tracePt t="5965" x="1301750" y="838200"/>
          <p14:tracePt t="5982" x="1016000" y="838200"/>
          <p14:tracePt t="5999" x="927100" y="838200"/>
          <p14:tracePt t="6015" x="901700" y="838200"/>
          <p14:tracePt t="6032" x="895350" y="838200"/>
          <p14:tracePt t="6119" x="901700" y="838200"/>
          <p14:tracePt t="6134" x="996950" y="838200"/>
          <p14:tracePt t="6150" x="1225550" y="838200"/>
          <p14:tracePt t="6166" x="1619250" y="838200"/>
          <p14:tracePt t="6182" x="2095500" y="838200"/>
          <p14:tracePt t="6199" x="2501900" y="838200"/>
          <p14:tracePt t="6215" x="2692400" y="838200"/>
          <p14:tracePt t="6232" x="2755900" y="838200"/>
          <p14:tracePt t="6248" x="2768600" y="838200"/>
          <p14:tracePt t="6335" x="2749550" y="838200"/>
          <p14:tracePt t="6351" x="2578100" y="838200"/>
          <p14:tracePt t="6368" x="2254250" y="838200"/>
          <p14:tracePt t="6382" x="1841500" y="838200"/>
          <p14:tracePt t="6399" x="1536700" y="838200"/>
          <p14:tracePt t="6415" x="1409700" y="838200"/>
          <p14:tracePt t="6432" x="1384300" y="838200"/>
          <p14:tracePt t="6449" x="1377950" y="838200"/>
          <p14:tracePt t="6510" x="1390650" y="838200"/>
          <p14:tracePt t="6524" x="1422400" y="838200"/>
          <p14:tracePt t="6544" x="1651000" y="838200"/>
          <p14:tracePt t="6556" x="1765300" y="838200"/>
          <p14:tracePt t="6565" x="2051050" y="838200"/>
          <p14:tracePt t="6582" x="2266950" y="838200"/>
          <p14:tracePt t="6599" x="2406650" y="838200"/>
          <p14:tracePt t="6615" x="2432050" y="838200"/>
          <p14:tracePt t="6632" x="2438400" y="838200"/>
          <p14:tracePt t="6686" x="2432050" y="838200"/>
          <p14:tracePt t="6696" x="2387600" y="838200"/>
          <p14:tracePt t="6705" x="2324100" y="838200"/>
          <p14:tracePt t="6715" x="2241550" y="838200"/>
          <p14:tracePt t="6732" x="2051050" y="838200"/>
          <p14:tracePt t="6749" x="1790700" y="838200"/>
          <p14:tracePt t="6765" x="1701800" y="838200"/>
          <p14:tracePt t="6782" x="1670050" y="838200"/>
          <p14:tracePt t="6799" x="1663700" y="838200"/>
          <p14:tracePt t="6887" x="1682750" y="838200"/>
          <p14:tracePt t="6903" x="1797050" y="838200"/>
          <p14:tracePt t="6921" x="1993900" y="838200"/>
          <p14:tracePt t="6926" x="2101850" y="838200"/>
          <p14:tracePt t="6943" x="2273300" y="838200"/>
          <p14:tracePt t="6955" x="2305050" y="838200"/>
          <p14:tracePt t="6965" x="2317750" y="838200"/>
          <p14:tracePt t="6982" x="2324100" y="838200"/>
          <p14:tracePt t="7007" x="2311400" y="838200"/>
          <p14:tracePt t="7018" x="2254250" y="838200"/>
          <p14:tracePt t="7032" x="2057400" y="838200"/>
          <p14:tracePt t="7049" x="1758950" y="838200"/>
          <p14:tracePt t="7065" x="1536700" y="838200"/>
          <p14:tracePt t="7082" x="1435100" y="838200"/>
          <p14:tracePt t="7085" x="1416050" y="838200"/>
          <p14:tracePt t="7099" x="1409700" y="838200"/>
          <p14:tracePt t="7160" x="1428750" y="838200"/>
          <p14:tracePt t="7178" x="1549400" y="838200"/>
          <p14:tracePt t="7197" x="1784350" y="838200"/>
          <p14:tracePt t="7199" x="1955800" y="838200"/>
          <p14:tracePt t="7213" x="2324100" y="838200"/>
          <p14:tracePt t="7224" x="2495550" y="838200"/>
          <p14:tracePt t="7235" x="2647950" y="838200"/>
          <p14:tracePt t="7248" x="2857500" y="838200"/>
          <p14:tracePt t="7265" x="2946400" y="838200"/>
          <p14:tracePt t="7281" x="2971800" y="838200"/>
          <p14:tracePt t="7298" x="2984500" y="838200"/>
          <p14:tracePt t="7350" x="2965450" y="838200"/>
          <p14:tracePt t="7358" x="2901950" y="838200"/>
          <p14:tracePt t="7365" x="2787650" y="838200"/>
          <p14:tracePt t="7382" x="2330450" y="838200"/>
          <p14:tracePt t="7398" x="1708150" y="838200"/>
          <p14:tracePt t="7415" x="1231900" y="838200"/>
          <p14:tracePt t="7431" x="1085850" y="838200"/>
          <p14:tracePt t="7448" x="1054100" y="838200"/>
          <p14:tracePt t="7477" x="1060450" y="838200"/>
          <p14:tracePt t="7486" x="1092200" y="838200"/>
          <p14:tracePt t="7498" x="1123950" y="838200"/>
          <p14:tracePt t="7515" x="1231900" y="838200"/>
          <p14:tracePt t="7531" x="1390650" y="838200"/>
          <p14:tracePt t="7548" x="1600200" y="838200"/>
          <p14:tracePt t="7565" x="2032000" y="838200"/>
          <p14:tracePt t="7582" x="2317750" y="838200"/>
          <p14:tracePt t="7598" x="2533650" y="838200"/>
          <p14:tracePt t="7615" x="2673350" y="838200"/>
          <p14:tracePt t="7631" x="2724150" y="838200"/>
          <p14:tracePt t="7648" x="2736850" y="838200"/>
          <p14:tracePt t="7704" x="2724150" y="838200"/>
          <p14:tracePt t="7722" x="2578100" y="831850"/>
          <p14:tracePt t="7743" x="2203450" y="819150"/>
          <p14:tracePt t="7759" x="1955800" y="819150"/>
          <p14:tracePt t="7770" x="1860550" y="819150"/>
          <p14:tracePt t="7781" x="1784350" y="819150"/>
          <p14:tracePt t="7798" x="1771650" y="819150"/>
          <p14:tracePt t="7847" x="1790700" y="819150"/>
          <p14:tracePt t="7855" x="1841500" y="819150"/>
          <p14:tracePt t="7865" x="1936750" y="819150"/>
          <p14:tracePt t="7881" x="2209800" y="819150"/>
          <p14:tracePt t="7898" x="2705100" y="819150"/>
          <p14:tracePt t="7915" x="3308350" y="819150"/>
          <p14:tracePt t="7931" x="3867150" y="819150"/>
          <p14:tracePt t="7934" x="4064000" y="819150"/>
          <p14:tracePt t="7948" x="4222750" y="825500"/>
          <p14:tracePt t="7965" x="4425950" y="831850"/>
          <p14:tracePt t="7981" x="4464050" y="831850"/>
          <p14:tracePt t="7998" x="4502150" y="844550"/>
          <p14:tracePt t="8015" x="4514850" y="844550"/>
          <p14:tracePt t="8031" x="4540250" y="844550"/>
          <p14:tracePt t="8048" x="4559300" y="844550"/>
          <p14:tracePt t="8215" x="4572000" y="844550"/>
          <p14:tracePt t="8230" x="4603750" y="850900"/>
          <p14:tracePt t="8250" x="4648200" y="850900"/>
          <p14:tracePt t="8255" x="4667250" y="850900"/>
          <p14:tracePt t="8268" x="4699000" y="850900"/>
          <p14:tracePt t="8281" x="4768850" y="850900"/>
          <p14:tracePt t="8298" x="4832350" y="850900"/>
          <p14:tracePt t="8301" x="4864100" y="850900"/>
          <p14:tracePt t="8315" x="4883150" y="850900"/>
          <p14:tracePt t="8331" x="4889500" y="850900"/>
          <p14:tracePt t="8373" x="4883150" y="850900"/>
          <p14:tracePt t="8383" x="4838700" y="850900"/>
          <p14:tracePt t="8398" x="4686300" y="850900"/>
          <p14:tracePt t="8414" x="4425950" y="850900"/>
          <p14:tracePt t="8431" x="4032250" y="850900"/>
          <p14:tracePt t="8448" x="3492500" y="850900"/>
          <p14:tracePt t="8464" x="2978150" y="850900"/>
          <p14:tracePt t="8481" x="2667000" y="850900"/>
          <p14:tracePt t="8498" x="2520950" y="850900"/>
          <p14:tracePt t="8514" x="2470150" y="850900"/>
          <p14:tracePt t="8519" x="2463800" y="850900"/>
          <p14:tracePt t="8531" x="2457450" y="850900"/>
          <p14:tracePt t="8614" x="2444750" y="850900"/>
          <p14:tracePt t="8630" x="2374900" y="850900"/>
          <p14:tracePt t="8648" x="2203450" y="850900"/>
          <p14:tracePt t="8664" x="1974850" y="850900"/>
          <p14:tracePt t="8681" x="1771650" y="850900"/>
          <p14:tracePt t="8698" x="1689100" y="850900"/>
          <p14:tracePt t="8714" x="1670050" y="850900"/>
          <p14:tracePt t="8823" x="1682750" y="850900"/>
          <p14:tracePt t="8839" x="1765300" y="850900"/>
          <p14:tracePt t="8857" x="1936750" y="850900"/>
          <p14:tracePt t="8867" x="2038350" y="850900"/>
          <p14:tracePt t="8881" x="2362200" y="850900"/>
          <p14:tracePt t="8898" x="2863850" y="850900"/>
          <p14:tracePt t="8915" x="3397250" y="850900"/>
          <p14:tracePt t="8931" x="3898900" y="850900"/>
          <p14:tracePt t="8933" x="4089400" y="850900"/>
          <p14:tracePt t="8948" x="4203700" y="850900"/>
          <p14:tracePt t="8965" x="4457700" y="850900"/>
          <p14:tracePt t="8981" x="4533900" y="850900"/>
          <p14:tracePt t="8998" x="4584700" y="850900"/>
          <p14:tracePt t="9014" x="4629150" y="850900"/>
          <p14:tracePt t="9031" x="4679950" y="850900"/>
          <p14:tracePt t="9048" x="4724400" y="850900"/>
          <p14:tracePt t="9065" x="4749800" y="850900"/>
          <p14:tracePt t="9081" x="4756150" y="850900"/>
          <p14:tracePt t="9367" x="4749800" y="850900"/>
          <p14:tracePt t="9385" x="4622800" y="850900"/>
          <p14:tracePt t="9399" x="4394200" y="850900"/>
          <p14:tracePt t="9414" x="4000500" y="850900"/>
          <p14:tracePt t="9527" x="1974850" y="850900"/>
          <p14:tracePt t="9534" x="1930400" y="850900"/>
          <p14:tracePt t="9547" x="1905000" y="850900"/>
          <p14:tracePt t="9564" x="1879600" y="850900"/>
          <p14:tracePt t="9817" x="1917700" y="850900"/>
          <p14:tracePt t="9836" x="2051050" y="850900"/>
          <p14:tracePt t="9853" x="2527300" y="850900"/>
          <p14:tracePt t="9868" x="2768600" y="850900"/>
          <p14:tracePt t="9881" x="3302000" y="850900"/>
          <p14:tracePt t="9897" x="3822700" y="850900"/>
          <p14:tracePt t="9914" x="4210050" y="850900"/>
          <p14:tracePt t="9917" x="4343400" y="850900"/>
          <p14:tracePt t="9931" x="4451350" y="850900"/>
          <p14:tracePt t="9947" x="4610100" y="850900"/>
          <p14:tracePt t="9949" x="4660900" y="850900"/>
          <p14:tracePt t="9964" x="4705350" y="850900"/>
          <p14:tracePt t="9981" x="4737100" y="850900"/>
          <p14:tracePt t="10334" x="0" y="0"/>
        </p14:tracePtLst>
        <p14:tracePtLst>
          <p14:tracePt t="11466" x="1466850" y="3651250"/>
          <p14:tracePt t="11480" x="1454150" y="3651250"/>
          <p14:tracePt t="11497" x="1441450" y="3651250"/>
          <p14:tracePt t="11513" x="1435100" y="3651250"/>
          <p14:tracePt t="11530" x="1416050" y="3670300"/>
          <p14:tracePt t="11547" x="1403350" y="3708400"/>
          <p14:tracePt t="11564" x="1390650" y="3759200"/>
          <p14:tracePt t="11581" x="1384300" y="3829050"/>
          <p14:tracePt t="11597" x="1384300" y="3911600"/>
          <p14:tracePt t="11613" x="1390650" y="3994150"/>
          <p14:tracePt t="11630" x="1422400" y="4083050"/>
          <p14:tracePt t="11647" x="1479550" y="4178300"/>
          <p14:tracePt t="11663" x="1536700" y="4254500"/>
          <p14:tracePt t="11680" x="1625600" y="4324350"/>
          <p14:tracePt t="11697" x="1739900" y="4381500"/>
          <p14:tracePt t="11713" x="1879600" y="4432300"/>
          <p14:tracePt t="11730" x="2044700" y="4483100"/>
          <p14:tracePt t="11747" x="2184400" y="4508500"/>
          <p14:tracePt t="11763" x="2279650" y="4508500"/>
          <p14:tracePt t="11765" x="2324100" y="4508500"/>
          <p14:tracePt t="11780" x="2381250" y="4508500"/>
          <p14:tracePt t="11797" x="2470150" y="4451350"/>
          <p14:tracePt t="11814" x="2508250" y="4400550"/>
          <p14:tracePt t="11830" x="2527300" y="4330700"/>
          <p14:tracePt t="11847" x="2533650" y="4260850"/>
          <p14:tracePt t="11864" x="2533650" y="4184650"/>
          <p14:tracePt t="11880" x="2520950" y="4095750"/>
          <p14:tracePt t="11897" x="2476500" y="4006850"/>
          <p14:tracePt t="11913" x="2438400" y="3937000"/>
          <p14:tracePt t="11930" x="2393950" y="3886200"/>
          <p14:tracePt t="11946" x="2349500" y="3848100"/>
          <p14:tracePt t="11963" x="2286000" y="3797300"/>
          <p14:tracePt t="11980" x="2197100" y="3746500"/>
          <p14:tracePt t="11982" x="2152650" y="3727450"/>
          <p14:tracePt t="11997" x="2032000" y="3676650"/>
          <p14:tracePt t="12013" x="1898650" y="3632200"/>
          <p14:tracePt t="12030" x="1790700" y="3619500"/>
          <p14:tracePt t="12046" x="1720850" y="3613150"/>
          <p14:tracePt t="12063" x="1670050" y="3613150"/>
          <p14:tracePt t="12080" x="1638300" y="3619500"/>
          <p14:tracePt t="12097" x="1600200" y="3625850"/>
          <p14:tracePt t="12113" x="1568450" y="3638550"/>
          <p14:tracePt t="12130" x="1530350" y="3676650"/>
          <p14:tracePt t="12147" x="1466850" y="3727450"/>
          <p14:tracePt t="12163" x="1422400" y="3784600"/>
          <p14:tracePt t="12180" x="1384300" y="3829050"/>
          <p14:tracePt t="12181" x="1377950" y="3854450"/>
          <p14:tracePt t="12197" x="1358900" y="3892550"/>
          <p14:tracePt t="12213" x="1352550" y="3924300"/>
          <p14:tracePt t="12230" x="1352550" y="3981450"/>
          <p14:tracePt t="12246" x="1346200" y="4038600"/>
          <p14:tracePt t="12263" x="1346200" y="4095750"/>
          <p14:tracePt t="12280" x="1358900" y="4127500"/>
          <p14:tracePt t="12296" x="1377950" y="4165600"/>
          <p14:tracePt t="12313" x="1416050" y="4210050"/>
          <p14:tracePt t="12330" x="1479550" y="4260850"/>
          <p14:tracePt t="12347" x="1574800" y="4305300"/>
          <p14:tracePt t="12349" x="1644650" y="4330700"/>
          <p14:tracePt t="12363" x="1708150" y="4356100"/>
          <p14:tracePt t="12381" x="1936750" y="4419600"/>
          <p14:tracePt t="12397" x="2057400" y="4432300"/>
          <p14:tracePt t="12413" x="2133600" y="4432300"/>
          <p14:tracePt t="12430" x="2184400" y="4406900"/>
          <p14:tracePt t="12446" x="2216150" y="4343400"/>
          <p14:tracePt t="12463" x="2247900" y="4254500"/>
          <p14:tracePt t="12480" x="2279650" y="4140200"/>
          <p14:tracePt t="12496" x="2286000" y="4051300"/>
          <p14:tracePt t="12513" x="2286000" y="3968750"/>
          <p14:tracePt t="12530" x="2286000" y="3898900"/>
          <p14:tracePt t="12546" x="2266950" y="3848100"/>
          <p14:tracePt t="12563" x="2235200" y="3810000"/>
          <p14:tracePt t="12580" x="2178050" y="3752850"/>
          <p14:tracePt t="12597" x="2133600" y="3740150"/>
          <p14:tracePt t="12613" x="2076450" y="3714750"/>
          <p14:tracePt t="12630" x="1993900" y="3695700"/>
          <p14:tracePt t="12647" x="1917700" y="3689350"/>
          <p14:tracePt t="12663" x="1809750" y="3689350"/>
          <p14:tracePt t="12680" x="1682750" y="3695700"/>
          <p14:tracePt t="12696" x="1600200" y="3727450"/>
          <p14:tracePt t="12713" x="1524000" y="3765550"/>
          <p14:tracePt t="12730" x="1479550" y="3790950"/>
          <p14:tracePt t="12746" x="1466850" y="3803650"/>
          <p14:tracePt t="12749" x="1466850" y="3810000"/>
          <p14:tracePt t="12763" x="1466850" y="3816350"/>
          <p14:tracePt t="12780" x="1466850" y="3835400"/>
          <p14:tracePt t="12797" x="1473200" y="3905250"/>
          <p14:tracePt t="12813" x="1504950" y="3968750"/>
          <p14:tracePt t="12830" x="1555750" y="4025900"/>
          <p14:tracePt t="12846" x="1600200" y="4064000"/>
          <p14:tracePt t="12863" x="1657350" y="4089400"/>
          <p14:tracePt t="12880" x="1676400" y="4114800"/>
          <p14:tracePt t="12896" x="1689100" y="4114800"/>
          <p14:tracePt t="12918" x="1695450" y="4114800"/>
          <p14:tracePt t="13462" x="0" y="0"/>
        </p14:tracePtLst>
        <p14:tracePtLst>
          <p14:tracePt t="14640" x="1225550" y="4819650"/>
          <p14:tracePt t="14726" x="1250950" y="4819650"/>
          <p14:tracePt t="14733" x="1282700" y="4819650"/>
          <p14:tracePt t="14746" x="1327150" y="4819650"/>
          <p14:tracePt t="14763" x="1435100" y="4819650"/>
          <p14:tracePt t="14779" x="1562100" y="4819650"/>
          <p14:tracePt t="14782" x="1612900" y="4819650"/>
          <p14:tracePt t="14796" x="1657350" y="4819650"/>
          <p14:tracePt t="14813" x="1708150" y="4819650"/>
          <p14:tracePt t="14829" x="1714500" y="4819650"/>
          <p14:tracePt t="15022" x="1720850" y="4819650"/>
          <p14:tracePt t="15042" x="1739900" y="4819650"/>
          <p14:tracePt t="15062" x="1784350" y="4838700"/>
          <p14:tracePt t="15074" x="1803400" y="4845050"/>
          <p14:tracePt t="15088" x="1841500" y="4851400"/>
          <p14:tracePt t="15101" x="1905000" y="4851400"/>
          <p14:tracePt t="15112" x="1949450" y="4857750"/>
          <p14:tracePt t="15129" x="2000250" y="4864100"/>
          <p14:tracePt t="15146" x="2057400" y="4864100"/>
          <p14:tracePt t="15162" x="2101850" y="4870450"/>
          <p14:tracePt t="15179" x="2114550" y="4870450"/>
          <p14:tracePt t="15196" x="2127250" y="4876800"/>
          <p14:tracePt t="15229" x="2127250" y="4883150"/>
          <p14:tracePt t="15303" x="2133600" y="4883150"/>
          <p14:tracePt t="15319" x="2139950" y="4883150"/>
          <p14:tracePt t="15342" x="2146300" y="4883150"/>
          <p14:tracePt t="15353" x="2152650" y="4883150"/>
          <p14:tracePt t="15366" x="2159000" y="4883150"/>
          <p14:tracePt t="15390" x="2165350" y="4883150"/>
          <p14:tracePt t="15398" x="2171700" y="4883150"/>
          <p14:tracePt t="15414" x="2178050" y="4883150"/>
          <p14:tracePt t="15429" x="2184400" y="4883150"/>
          <p14:tracePt t="15445" x="2190750" y="4883150"/>
          <p14:tracePt t="15462" x="2209800" y="4883150"/>
          <p14:tracePt t="15479" x="2235200" y="4883150"/>
          <p14:tracePt t="15495" x="2273300" y="4883150"/>
          <p14:tracePt t="15512" x="2324100" y="4883150"/>
          <p14:tracePt t="15529" x="2374900" y="4883150"/>
          <p14:tracePt t="15545" x="2432050" y="4883150"/>
          <p14:tracePt t="15562" x="2482850" y="4883150"/>
          <p14:tracePt t="15579" x="2527300" y="4883150"/>
          <p14:tracePt t="15582" x="2552700" y="4883150"/>
          <p14:tracePt t="15595" x="2565400" y="4883150"/>
          <p14:tracePt t="15613" x="2609850" y="4883150"/>
          <p14:tracePt t="15629" x="2628900" y="4883150"/>
          <p14:tracePt t="15645" x="2641600" y="4883150"/>
          <p14:tracePt t="15662" x="2647950" y="4883150"/>
          <p14:tracePt t="15678" x="2660650" y="4883150"/>
          <p14:tracePt t="15695" x="2667000" y="4883150"/>
          <p14:tracePt t="15712" x="2679700" y="4883150"/>
          <p14:tracePt t="15729" x="2698750" y="4883150"/>
          <p14:tracePt t="15745" x="2711450" y="4883150"/>
          <p14:tracePt t="15762" x="2724150" y="4883150"/>
          <p14:tracePt t="15779" x="2743200" y="4883150"/>
          <p14:tracePt t="15782" x="2762250" y="4883150"/>
          <p14:tracePt t="15795" x="2768600" y="4883150"/>
          <p14:tracePt t="15812" x="2781300" y="4883150"/>
          <p14:tracePt t="15829" x="2787650" y="4883150"/>
          <p14:tracePt t="16109" x="0" y="0"/>
        </p14:tracePtLst>
        <p14:tracePtLst>
          <p14:tracePt t="16584" x="1384300" y="5194300"/>
          <p14:tracePt t="16663" x="1384300" y="5200650"/>
          <p14:tracePt t="16682" x="1384300" y="5207000"/>
          <p14:tracePt t="16700" x="1384300" y="5232400"/>
          <p14:tracePt t="16719" x="1454150" y="5295900"/>
          <p14:tracePt t="16729" x="1479550" y="5321300"/>
          <p14:tracePt t="16745" x="1549400" y="5346700"/>
          <p14:tracePt t="16762" x="1600200" y="5359400"/>
          <p14:tracePt t="16778" x="1612900" y="5359400"/>
          <p14:tracePt t="16795" x="1631950" y="5359400"/>
          <p14:tracePt t="16811" x="1644650" y="5359400"/>
          <p14:tracePt t="16828" x="1651000" y="5346700"/>
          <p14:tracePt t="16845" x="1651000" y="5334000"/>
          <p14:tracePt t="16862" x="1657350" y="5334000"/>
          <p14:tracePt t="16965" x="0" y="0"/>
        </p14:tracePtLst>
        <p14:tracePtLst>
          <p14:tracePt t="17440" x="1524000" y="5537200"/>
          <p14:tracePt t="17453" x="1517650" y="5568950"/>
          <p14:tracePt t="17466" x="1517650" y="5575300"/>
          <p14:tracePt t="17478" x="1517650" y="5619750"/>
          <p14:tracePt t="17495" x="1517650" y="5664200"/>
          <p14:tracePt t="17511" x="1530350" y="5721350"/>
          <p14:tracePt t="17528" x="1555750" y="5759450"/>
          <p14:tracePt t="17545" x="1587500" y="5784850"/>
          <p14:tracePt t="17561" x="1676400" y="5797550"/>
          <p14:tracePt t="17578" x="1771650" y="5797550"/>
          <p14:tracePt t="17581" x="1803400" y="5797550"/>
          <p14:tracePt t="17595" x="1835150" y="5797550"/>
          <p14:tracePt t="17612" x="1879600" y="5797550"/>
          <p14:tracePt t="17614" x="1879600" y="5791200"/>
          <p14:tracePt t="17637" x="1885950" y="5791200"/>
          <p14:tracePt t="17653" x="1892300" y="5791200"/>
          <p14:tracePt t="17797" x="0" y="0"/>
        </p14:tracePtLst>
        <p14:tracePtLst>
          <p14:tracePt t="18320" x="1689100" y="3492500"/>
          <p14:tracePt t="18342" x="1682750" y="3492500"/>
          <p14:tracePt t="18355" x="1663700" y="3492500"/>
          <p14:tracePt t="18368" x="1625600" y="3517900"/>
          <p14:tracePt t="18382" x="1574800" y="3556000"/>
          <p14:tracePt t="18396" x="1543050" y="3587750"/>
          <p14:tracePt t="18411" x="1473200" y="3657600"/>
          <p14:tracePt t="18429" x="1390650" y="3790950"/>
          <p14:tracePt t="18445" x="1333500" y="3892550"/>
          <p14:tracePt t="18461" x="1282700" y="4006850"/>
          <p14:tracePt t="18478" x="1263650" y="4095750"/>
          <p14:tracePt t="18495" x="1257300" y="4152900"/>
          <p14:tracePt t="18511" x="1257300" y="4210050"/>
          <p14:tracePt t="18528" x="1270000" y="4279900"/>
          <p14:tracePt t="18544" x="1320800" y="4362450"/>
          <p14:tracePt t="18561" x="1397000" y="4464050"/>
          <p14:tracePt t="18578" x="1524000" y="4552950"/>
          <p14:tracePt t="18595" x="1682750" y="4622800"/>
          <p14:tracePt t="18597" x="1771650" y="4660900"/>
          <p14:tracePt t="18611" x="1866900" y="4686300"/>
          <p14:tracePt t="18629" x="2120900" y="4730750"/>
          <p14:tracePt t="18645" x="2209800" y="4737100"/>
          <p14:tracePt t="18661" x="2254250" y="4737100"/>
          <p14:tracePt t="18678" x="2292350" y="4699000"/>
          <p14:tracePt t="18695" x="2324100" y="4584700"/>
          <p14:tracePt t="18711" x="2381250" y="4445000"/>
          <p14:tracePt t="18728" x="2432050" y="4286250"/>
          <p14:tracePt t="18744" x="2476500" y="4159250"/>
          <p14:tracePt t="18761" x="2482850" y="4057650"/>
          <p14:tracePt t="18778" x="2482850" y="3943350"/>
          <p14:tracePt t="18794" x="2451100" y="3841750"/>
          <p14:tracePt t="18811" x="2413000" y="3746500"/>
          <p14:tracePt t="18813" x="2381250" y="3708400"/>
          <p14:tracePt t="18828" x="2349500" y="3670300"/>
          <p14:tracePt t="18845" x="2190750" y="3549650"/>
          <p14:tracePt t="18861" x="2070100" y="3492500"/>
          <p14:tracePt t="18878" x="1930400" y="3454400"/>
          <p14:tracePt t="18895" x="1784350" y="3422650"/>
          <p14:tracePt t="18911" x="1708150" y="3416300"/>
          <p14:tracePt t="18928" x="1625600" y="3416300"/>
          <p14:tracePt t="18944" x="1511300" y="3435350"/>
          <p14:tracePt t="18961" x="1416050" y="3486150"/>
          <p14:tracePt t="18978" x="1333500" y="3530600"/>
          <p14:tracePt t="18981" x="1289050" y="3556000"/>
          <p14:tracePt t="18994" x="1263650" y="3594100"/>
          <p14:tracePt t="19011" x="1219200" y="3657600"/>
          <p14:tracePt t="19027" x="1181100" y="3759200"/>
          <p14:tracePt t="19044" x="1149350" y="3873500"/>
          <p14:tracePt t="19045" x="1136650" y="3930650"/>
          <p14:tracePt t="19061" x="1123950" y="4013200"/>
          <p14:tracePt t="19077" x="1123950" y="4083050"/>
          <p14:tracePt t="19094" x="1136650" y="4146550"/>
          <p14:tracePt t="19111" x="1162050" y="4210050"/>
          <p14:tracePt t="19127" x="1206500" y="4273550"/>
          <p14:tracePt t="19144" x="1270000" y="4330700"/>
          <p14:tracePt t="19161" x="1384300" y="4381500"/>
          <p14:tracePt t="19177" x="1555750" y="4432300"/>
          <p14:tracePt t="19194" x="1797050" y="4470400"/>
          <p14:tracePt t="19211" x="1993900" y="4476750"/>
          <p14:tracePt t="19214" x="2089150" y="4476750"/>
          <p14:tracePt t="19227" x="2165350" y="4476750"/>
          <p14:tracePt t="19244" x="2273300" y="4470400"/>
          <p14:tracePt t="19261" x="2324100" y="4445000"/>
          <p14:tracePt t="19277" x="2336800" y="4387850"/>
          <p14:tracePt t="19294" x="2343150" y="4318000"/>
          <p14:tracePt t="19311" x="2343150" y="4235450"/>
          <p14:tracePt t="19327" x="2343150" y="4146550"/>
          <p14:tracePt t="19344" x="2324100" y="4051300"/>
          <p14:tracePt t="19361" x="2279650" y="3956050"/>
          <p14:tracePt t="19378" x="2209800" y="3848100"/>
          <p14:tracePt t="19394" x="2120900" y="3752850"/>
          <p14:tracePt t="19411" x="2012950" y="3670300"/>
          <p14:tracePt t="19413" x="1968500" y="3638550"/>
          <p14:tracePt t="19528" x="1441450" y="3619500"/>
          <p14:tracePt t="19544" x="1390650" y="3644900"/>
          <p14:tracePt t="19561" x="1339850" y="3663950"/>
          <p14:tracePt t="19577" x="1301750" y="3695700"/>
          <p14:tracePt t="19594" x="1270000" y="3740150"/>
          <p14:tracePt t="19611" x="1231900" y="3778250"/>
          <p14:tracePt t="19613" x="1219200" y="3797300"/>
          <p14:tracePt t="19627" x="1200150" y="3822700"/>
          <p14:tracePt t="19630" x="1193800" y="3848100"/>
          <p14:tracePt t="19645" x="1174750" y="3886200"/>
          <p14:tracePt t="19661" x="1162050" y="3930650"/>
          <p14:tracePt t="19677" x="1162050" y="3956050"/>
          <p14:tracePt t="19694" x="1162050" y="3975100"/>
          <p14:tracePt t="19710" x="1168400" y="4025900"/>
          <p14:tracePt t="19727" x="1174750" y="4057650"/>
          <p14:tracePt t="19744" x="1187450" y="4083050"/>
          <p14:tracePt t="19760" x="1200150" y="4114800"/>
          <p14:tracePt t="19777" x="1219200" y="4146550"/>
          <p14:tracePt t="19794" x="1250950" y="4184650"/>
          <p14:tracePt t="19810" x="1301750" y="4229100"/>
          <p14:tracePt t="19827" x="1390650" y="4279900"/>
          <p14:tracePt t="19829" x="1460500" y="4305300"/>
          <p14:tracePt t="19844" x="1524000" y="4330700"/>
          <p14:tracePt t="19846" x="1600200" y="4356100"/>
          <p14:tracePt t="19861" x="1797050" y="4406900"/>
          <p14:tracePt t="19877" x="1968500" y="4425950"/>
          <p14:tracePt t="19894" x="2101850" y="4425950"/>
          <p14:tracePt t="19911" x="2209800" y="4419600"/>
          <p14:tracePt t="19927" x="2311400" y="4406900"/>
          <p14:tracePt t="19944" x="2393950" y="4362450"/>
          <p14:tracePt t="19961" x="2438400" y="4298950"/>
          <p14:tracePt t="19977" x="2463800" y="4197350"/>
          <p14:tracePt t="19994" x="2463800" y="4121150"/>
          <p14:tracePt t="20010" x="2444750" y="4019550"/>
          <p14:tracePt t="20027" x="2413000" y="3937000"/>
          <p14:tracePt t="20044" x="2387600" y="3873500"/>
          <p14:tracePt t="20046" x="2374900" y="3848100"/>
          <p14:tracePt t="20060" x="2336800" y="3803650"/>
          <p14:tracePt t="20077" x="2292350" y="3746500"/>
          <p14:tracePt t="20094" x="2241550" y="3708400"/>
          <p14:tracePt t="20110" x="2165350" y="3657600"/>
          <p14:tracePt t="20127" x="2057400" y="3606800"/>
          <p14:tracePt t="20144" x="1924050" y="3556000"/>
          <p14:tracePt t="20161" x="1809750" y="3530600"/>
          <p14:tracePt t="20177" x="1689100" y="3517900"/>
          <p14:tracePt t="20194" x="1619250" y="3517900"/>
          <p14:tracePt t="20210" x="1574800" y="3517900"/>
          <p14:tracePt t="20227" x="1543050" y="3524250"/>
          <p14:tracePt t="20244" x="1524000" y="3543300"/>
          <p14:tracePt t="20260" x="1466850" y="3625850"/>
          <p14:tracePt t="20277" x="1454150" y="3702050"/>
          <p14:tracePt t="20294" x="1441450" y="3790950"/>
          <p14:tracePt t="20310" x="1435100" y="3867150"/>
          <p14:tracePt t="20327" x="1435100" y="3956050"/>
          <p14:tracePt t="20344" x="1435100" y="4019550"/>
          <p14:tracePt t="20360" x="1435100" y="4089400"/>
          <p14:tracePt t="20377" x="1454150" y="4159250"/>
          <p14:tracePt t="20394" x="1473200" y="4197350"/>
          <p14:tracePt t="20410" x="1492250" y="4216400"/>
          <p14:tracePt t="20427" x="1517650" y="4241800"/>
          <p14:tracePt t="20444" x="1536700" y="4254500"/>
          <p14:tracePt t="20446" x="1549400" y="4260850"/>
          <p14:tracePt t="20460" x="1574800" y="4273550"/>
          <p14:tracePt t="20477" x="1631950" y="4286250"/>
          <p14:tracePt t="20494" x="1689100" y="4298950"/>
          <p14:tracePt t="20510" x="1752600" y="4298950"/>
          <p14:tracePt t="20527" x="1841500" y="4298950"/>
          <p14:tracePt t="20544" x="1981200" y="4286250"/>
          <p14:tracePt t="20560" x="2082800" y="4260850"/>
          <p14:tracePt t="20577" x="2146300" y="4222750"/>
          <p14:tracePt t="20594" x="2171700" y="4184650"/>
          <p14:tracePt t="20610" x="2197100" y="4133850"/>
          <p14:tracePt t="20627" x="2216150" y="4076700"/>
          <p14:tracePt t="20629" x="2222500" y="4038600"/>
          <p14:tracePt t="20644" x="2228850" y="3994150"/>
          <p14:tracePt t="20661" x="2247900" y="3886200"/>
          <p14:tracePt t="20677" x="2247900" y="3797300"/>
          <p14:tracePt t="20694" x="2241550" y="3727450"/>
          <p14:tracePt t="20710" x="2228850" y="3695700"/>
          <p14:tracePt t="20727" x="2209800" y="3663950"/>
          <p14:tracePt t="20743" x="2190750" y="3651250"/>
          <p14:tracePt t="20760" x="2159000" y="3632200"/>
          <p14:tracePt t="20777" x="2108200" y="3613150"/>
          <p14:tracePt t="20793" x="2025650" y="3600450"/>
          <p14:tracePt t="20810" x="1905000" y="3575050"/>
          <p14:tracePt t="20814" x="1841500" y="3568700"/>
          <p14:tracePt t="20827" x="1778000" y="3549650"/>
          <p14:tracePt t="20844" x="1657350" y="3536950"/>
          <p14:tracePt t="20861" x="1555750" y="3536950"/>
          <p14:tracePt t="20877" x="1517650" y="3536950"/>
          <p14:tracePt t="20894" x="1473200" y="3556000"/>
          <p14:tracePt t="20911" x="1441450" y="3594100"/>
          <p14:tracePt t="20927" x="1403350" y="3689350"/>
          <p14:tracePt t="20944" x="1371600" y="3790950"/>
          <p14:tracePt t="20961" x="1352550" y="3879850"/>
          <p14:tracePt t="20977" x="1346200" y="3937000"/>
          <p14:tracePt t="20993" x="1346200" y="3987800"/>
          <p14:tracePt t="21010" x="1346200" y="4032250"/>
          <p14:tracePt t="21027" x="1346200" y="4083050"/>
          <p14:tracePt t="21043" x="1358900" y="4159250"/>
          <p14:tracePt t="21046" x="1377950" y="4197350"/>
          <p14:tracePt t="21060" x="1403350" y="4235450"/>
          <p14:tracePt t="21077" x="1479550" y="4330700"/>
          <p14:tracePt t="21093" x="1530350" y="4368800"/>
          <p14:tracePt t="21110" x="1581150" y="4394200"/>
          <p14:tracePt t="21127" x="1631950" y="4400550"/>
          <p14:tracePt t="21144" x="1727200" y="4413250"/>
          <p14:tracePt t="21160" x="1841500" y="4413250"/>
          <p14:tracePt t="21177" x="1955800" y="4400550"/>
          <p14:tracePt t="21194" x="2057400" y="4368800"/>
          <p14:tracePt t="21210" x="2127250" y="4337050"/>
          <p14:tracePt t="21227" x="2190750" y="4292600"/>
          <p14:tracePt t="21243" x="2235200" y="4254500"/>
          <p14:tracePt t="21260" x="2260600" y="4229100"/>
          <p14:tracePt t="21261" x="2273300" y="4216400"/>
          <p14:tracePt t="21277" x="2286000" y="4184650"/>
          <p14:tracePt t="21293" x="2298700" y="4159250"/>
          <p14:tracePt t="21310" x="2305050" y="4140200"/>
          <p14:tracePt t="21327" x="2311400" y="4102100"/>
          <p14:tracePt t="21343" x="2311400" y="4057650"/>
          <p14:tracePt t="21360" x="2311400" y="4013200"/>
          <p14:tracePt t="21377" x="2311400" y="3956050"/>
          <p14:tracePt t="21393" x="2298700" y="3917950"/>
          <p14:tracePt t="21410" x="2279650" y="3867150"/>
          <p14:tracePt t="21427" x="2260600" y="3822700"/>
          <p14:tracePt t="21429" x="2241550" y="3790950"/>
          <p14:tracePt t="21443" x="2216150" y="3765550"/>
          <p14:tracePt t="21446" x="2190750" y="3740150"/>
          <p14:tracePt t="21460" x="2159000" y="3708400"/>
          <p14:tracePt t="21477" x="2070100" y="3651250"/>
          <p14:tracePt t="21493" x="2006600" y="3625850"/>
          <p14:tracePt t="21510" x="1911350" y="3600450"/>
          <p14:tracePt t="21527" x="1822450" y="3587750"/>
          <p14:tracePt t="21543" x="1752600" y="3581400"/>
          <p14:tracePt t="21560" x="1663700" y="3581400"/>
          <p14:tracePt t="21577" x="1587500" y="3587750"/>
          <p14:tracePt t="21593" x="1530350" y="3600450"/>
          <p14:tracePt t="21610" x="1485900" y="3619500"/>
          <p14:tracePt t="21627" x="1454150" y="3657600"/>
          <p14:tracePt t="21629" x="1441450" y="3676650"/>
          <p14:tracePt t="21643" x="1428750" y="3708400"/>
          <p14:tracePt t="21660" x="1403350" y="3771900"/>
          <p14:tracePt t="21677" x="1397000" y="3848100"/>
          <p14:tracePt t="21693" x="1397000" y="3917950"/>
          <p14:tracePt t="21710" x="1397000" y="3994150"/>
          <p14:tracePt t="21727" x="1409700" y="4064000"/>
          <p14:tracePt t="21743" x="1447800" y="4152900"/>
          <p14:tracePt t="21760" x="1492250" y="4229100"/>
          <p14:tracePt t="21776" x="1536700" y="4286250"/>
          <p14:tracePt t="21793" x="1593850" y="4343400"/>
          <p14:tracePt t="21810" x="1657350" y="4394200"/>
          <p14:tracePt t="21826" x="1733550" y="4432300"/>
          <p14:tracePt t="21843" x="1822450" y="4451350"/>
          <p14:tracePt t="21860" x="1930400" y="4451350"/>
          <p14:tracePt t="21862" x="1993900" y="4451350"/>
          <p14:tracePt t="21877" x="2133600" y="4432300"/>
          <p14:tracePt t="21893" x="2254250" y="4394200"/>
          <p14:tracePt t="21910" x="2349500" y="4343400"/>
          <p14:tracePt t="21927" x="2406650" y="4305300"/>
          <p14:tracePt t="21943" x="2425700" y="4260850"/>
          <p14:tracePt t="21960" x="2457450" y="4197350"/>
          <p14:tracePt t="21976" x="2470150" y="4121150"/>
          <p14:tracePt t="21993" x="2482850" y="4044950"/>
          <p14:tracePt t="22010" x="2482850" y="3987800"/>
          <p14:tracePt t="22026" x="2482850" y="3917950"/>
          <p14:tracePt t="22043" x="2476500" y="3854450"/>
          <p14:tracePt t="22045" x="2463800" y="3829050"/>
          <p14:tracePt t="22060" x="2451100" y="3790950"/>
          <p14:tracePt t="22077" x="2368550" y="3695700"/>
          <p14:tracePt t="22093" x="2292350" y="3632200"/>
          <p14:tracePt t="22110" x="2178050" y="3587750"/>
          <p14:tracePt t="22126" x="2070100" y="3556000"/>
          <p14:tracePt t="22143" x="1968500" y="3530600"/>
          <p14:tracePt t="22160" x="1879600" y="3524250"/>
          <p14:tracePt t="22176" x="1816100" y="3524250"/>
          <p14:tracePt t="22193" x="1758950" y="3524250"/>
          <p14:tracePt t="22210" x="1701800" y="3524250"/>
          <p14:tracePt t="22226" x="1631950" y="3543300"/>
          <p14:tracePt t="22243" x="1568450" y="3587750"/>
          <p14:tracePt t="22260" x="1511300" y="3619500"/>
          <p14:tracePt t="22261" x="1492250" y="3638550"/>
          <p14:tracePt t="22276" x="1473200" y="3676650"/>
          <p14:tracePt t="22293" x="1447800" y="3721100"/>
          <p14:tracePt t="22310" x="1422400" y="3778250"/>
          <p14:tracePt t="22326" x="1403350" y="3841750"/>
          <p14:tracePt t="22343" x="1390650" y="3917950"/>
          <p14:tracePt t="22360" x="1390650" y="3994150"/>
          <p14:tracePt t="22377" x="1390650" y="4083050"/>
          <p14:tracePt t="22393" x="1403350" y="4140200"/>
          <p14:tracePt t="22410" x="1428750" y="4203700"/>
          <p14:tracePt t="22426" x="1473200" y="4248150"/>
          <p14:tracePt t="22429" x="1492250" y="4267200"/>
          <p14:tracePt t="22443" x="1517650" y="4286250"/>
          <p14:tracePt t="22460" x="1574800" y="4330700"/>
          <p14:tracePt t="22462" x="1600200" y="4349750"/>
          <p14:tracePt t="22477" x="1676400" y="4375150"/>
          <p14:tracePt t="22493" x="1739900" y="4387850"/>
          <p14:tracePt t="22510" x="1879600" y="4381500"/>
          <p14:tracePt t="22526" x="2032000" y="4343400"/>
          <p14:tracePt t="22543" x="2152650" y="4292600"/>
          <p14:tracePt t="22560" x="2228850" y="4248150"/>
          <p14:tracePt t="22576" x="2273300" y="4216400"/>
          <p14:tracePt t="22593" x="2311400" y="4178300"/>
          <p14:tracePt t="22610" x="2349500" y="4140200"/>
          <p14:tracePt t="22627" x="2387600" y="4083050"/>
          <p14:tracePt t="22643" x="2413000" y="4013200"/>
          <p14:tracePt t="22645" x="2413000" y="3994150"/>
          <p14:tracePt t="22660" x="2413000" y="3962400"/>
          <p14:tracePt t="22677" x="2425700" y="3892550"/>
          <p14:tracePt t="22693" x="2413000" y="3841750"/>
          <p14:tracePt t="22710" x="2400300" y="3797300"/>
          <p14:tracePt t="22726" x="2374900" y="3752850"/>
          <p14:tracePt t="22743" x="2343150" y="3702050"/>
          <p14:tracePt t="22760" x="2292350" y="3644900"/>
          <p14:tracePt t="22776" x="2222500" y="3587750"/>
          <p14:tracePt t="22793" x="2120900" y="3536950"/>
          <p14:tracePt t="22810" x="2019300" y="3498850"/>
          <p14:tracePt t="22826" x="1911350" y="3473450"/>
          <p14:tracePt t="22843" x="1828800" y="3467100"/>
          <p14:tracePt t="22860" x="1752600" y="3467100"/>
          <p14:tracePt t="22877" x="1619250" y="3486150"/>
          <p14:tracePt t="22893" x="1549400" y="3511550"/>
          <p14:tracePt t="22910" x="1479550" y="3549650"/>
          <p14:tracePt t="22927" x="1422400" y="3575050"/>
          <p14:tracePt t="22943" x="1384300" y="3606800"/>
          <p14:tracePt t="22960" x="1365250" y="3644900"/>
          <p14:tracePt t="22976" x="1346200" y="3702050"/>
          <p14:tracePt t="22993" x="1320800" y="3790950"/>
          <p14:tracePt t="23010" x="1308100" y="3879850"/>
          <p14:tracePt t="23026" x="1301750" y="3981450"/>
          <p14:tracePt t="23043" x="1301750" y="4064000"/>
          <p14:tracePt t="23046" x="1308100" y="4102100"/>
          <p14:tracePt t="23059" x="1314450" y="4133850"/>
          <p14:tracePt t="23077" x="1346200" y="4229100"/>
          <p14:tracePt t="23093" x="1371600" y="4273550"/>
          <p14:tracePt t="23109" x="1409700" y="4318000"/>
          <p14:tracePt t="23126" x="1454150" y="4362450"/>
          <p14:tracePt t="23143" x="1511300" y="4400550"/>
          <p14:tracePt t="23160" x="1574800" y="4438650"/>
          <p14:tracePt t="23176" x="1644650" y="4464050"/>
          <p14:tracePt t="23193" x="1708150" y="4483100"/>
          <p14:tracePt t="23210" x="1784350" y="4502150"/>
          <p14:tracePt t="23213" x="1828800" y="4508500"/>
          <p14:tracePt t="23226" x="1873250" y="4508500"/>
          <p14:tracePt t="23243" x="1962150" y="4508500"/>
          <p14:tracePt t="23246" x="1993900" y="4508500"/>
          <p14:tracePt t="23259" x="2051050" y="4495800"/>
          <p14:tracePt t="23276" x="2152650" y="4457700"/>
          <p14:tracePt t="23293" x="2279650" y="4356100"/>
          <p14:tracePt t="23309" x="2336800" y="4286250"/>
          <p14:tracePt t="23326" x="2374900" y="4203700"/>
          <p14:tracePt t="23343" x="2400300" y="4133850"/>
          <p14:tracePt t="23359" x="2406650" y="4076700"/>
          <p14:tracePt t="23376" x="2406650" y="4013200"/>
          <p14:tracePt t="23393" x="2406650" y="3949700"/>
          <p14:tracePt t="23409" x="2400300" y="3879850"/>
          <p14:tracePt t="23426" x="2381250" y="3841750"/>
          <p14:tracePt t="23443" x="2374900" y="3816350"/>
          <p14:tracePt t="23459" x="2355850" y="3784600"/>
          <p14:tracePt t="23476" x="2336800" y="3765550"/>
          <p14:tracePt t="23478" x="2330450" y="3752850"/>
          <p14:tracePt t="23493" x="2311400" y="3727450"/>
          <p14:tracePt t="23509" x="2273300" y="3714750"/>
          <p14:tracePt t="23526" x="2203450" y="3676650"/>
          <p14:tracePt t="23543" x="2114550" y="3644900"/>
          <p14:tracePt t="23559" x="2012950" y="3606800"/>
          <p14:tracePt t="23576" x="1911350" y="3568700"/>
          <p14:tracePt t="23593" x="1828800" y="3549650"/>
          <p14:tracePt t="23609" x="1778000" y="3543300"/>
          <p14:tracePt t="23626" x="1746250" y="3543300"/>
          <p14:tracePt t="23643" x="1714500" y="3543300"/>
          <p14:tracePt t="23660" x="1682750" y="3549650"/>
          <p14:tracePt t="23676" x="1644650" y="3562350"/>
          <p14:tracePt t="23678" x="1631950" y="3575050"/>
          <p14:tracePt t="23693" x="1593850" y="3606800"/>
          <p14:tracePt t="23709" x="1562100" y="3657600"/>
          <p14:tracePt t="23726" x="1524000" y="3714750"/>
          <p14:tracePt t="23743" x="1498600" y="3771900"/>
          <p14:tracePt t="23759" x="1485900" y="3822700"/>
          <p14:tracePt t="23776" x="1473200" y="3873500"/>
          <p14:tracePt t="23793" x="1466850" y="3905250"/>
          <p14:tracePt t="23809" x="1460500" y="3937000"/>
          <p14:tracePt t="23826" x="1460500" y="3962400"/>
          <p14:tracePt t="23843" x="1460500" y="3987800"/>
          <p14:tracePt t="23859" x="1460500" y="4025900"/>
          <p14:tracePt t="23876" x="1460500" y="4057650"/>
          <p14:tracePt t="23878" x="1460500" y="4076700"/>
          <p14:tracePt t="23893" x="1460500" y="4108450"/>
          <p14:tracePt t="23909" x="1460500" y="4121150"/>
          <p14:tracePt t="23926" x="1466850" y="4146550"/>
          <p14:tracePt t="23942" x="1473200" y="4159250"/>
          <p14:tracePt t="23959" x="1479550" y="4165600"/>
          <p14:tracePt t="23976" x="1492250" y="4184650"/>
          <p14:tracePt t="23992" x="1498600" y="4197350"/>
          <p14:tracePt t="24009" x="1517650" y="4216400"/>
          <p14:tracePt t="24026" x="1536700" y="4241800"/>
          <p14:tracePt t="24043" x="1543050" y="4248150"/>
          <p14:tracePt t="24059" x="1555750" y="4260850"/>
          <p14:tracePt t="24076" x="1574800" y="4267200"/>
          <p14:tracePt t="24078" x="1587500" y="4273550"/>
          <p14:tracePt t="24093" x="1625600" y="4298950"/>
          <p14:tracePt t="24109" x="1676400" y="4311650"/>
          <p14:tracePt t="24126" x="1746250" y="4324350"/>
          <p14:tracePt t="24142" x="1803400" y="4330700"/>
          <p14:tracePt t="24159" x="1860550" y="4330700"/>
          <p14:tracePt t="24176" x="1905000" y="4330700"/>
          <p14:tracePt t="24193" x="1943100" y="4318000"/>
          <p14:tracePt t="24209" x="1962150" y="4305300"/>
          <p14:tracePt t="24226" x="1987550" y="4286250"/>
          <p14:tracePt t="24242" x="2000250" y="4260850"/>
          <p14:tracePt t="24246" x="2006600" y="4254500"/>
          <p14:tracePt t="24259" x="2019300" y="4235450"/>
          <p14:tracePt t="24276" x="2038350" y="4203700"/>
          <p14:tracePt t="24293" x="2070100" y="4165600"/>
          <p14:tracePt t="24309" x="2089150" y="4133850"/>
          <p14:tracePt t="24326" x="2108200" y="4102100"/>
          <p14:tracePt t="24342" x="2120900" y="4064000"/>
          <p14:tracePt t="24359" x="2133600" y="4032250"/>
          <p14:tracePt t="24376" x="2139950" y="3994150"/>
          <p14:tracePt t="24392" x="2146300" y="3956050"/>
          <p14:tracePt t="24409" x="2146300" y="3905250"/>
          <p14:tracePt t="24426" x="2146300" y="3867150"/>
          <p14:tracePt t="24443" x="2146300" y="3835400"/>
          <p14:tracePt t="24459" x="2146300" y="3803650"/>
          <p14:tracePt t="24462" x="2146300" y="3797300"/>
          <p14:tracePt t="24476" x="2146300" y="3784600"/>
          <p14:tracePt t="24492" x="2146300" y="3771900"/>
          <p14:tracePt t="24509" x="2146300" y="3765550"/>
          <p14:tracePt t="24542" x="2146300" y="3759200"/>
          <p14:tracePt t="24559" x="2146300" y="3740150"/>
          <p14:tracePt t="24592" x="2127250" y="3721100"/>
          <p14:tracePt t="24609" x="2095500" y="3695700"/>
          <p14:tracePt t="24626" x="2038350" y="3663950"/>
          <p14:tracePt t="24643" x="1949450" y="3638550"/>
          <p14:tracePt t="24659" x="1847850" y="3594100"/>
          <p14:tracePt t="24662" x="1803400" y="3587750"/>
          <p14:tracePt t="24676" x="1778000" y="3587750"/>
          <p14:tracePt t="24693" x="1689100" y="3587750"/>
          <p14:tracePt t="24709" x="1600200" y="3613150"/>
          <p14:tracePt t="24726" x="1524000" y="3651250"/>
          <p14:tracePt t="24742" x="1479550" y="3689350"/>
          <p14:tracePt t="24759" x="1447800" y="3727450"/>
          <p14:tracePt t="24776" x="1435100" y="3759200"/>
          <p14:tracePt t="24792" x="1422400" y="3810000"/>
          <p14:tracePt t="24809" x="1409700" y="3879850"/>
          <p14:tracePt t="24826" x="1409700" y="3930650"/>
          <p14:tracePt t="24842" x="1416050" y="4019550"/>
          <p14:tracePt t="24859" x="1428750" y="4070350"/>
          <p14:tracePt t="24862" x="1441450" y="4089400"/>
          <p14:tracePt t="24876" x="1454150" y="4108450"/>
          <p14:tracePt t="24893" x="1504950" y="4152900"/>
          <p14:tracePt t="24909" x="1562100" y="4191000"/>
          <p14:tracePt t="24926" x="1663700" y="4235450"/>
          <p14:tracePt t="24942" x="1803400" y="4267200"/>
          <p14:tracePt t="24959" x="1955800" y="4286250"/>
          <p14:tracePt t="24975" x="2032000" y="4286250"/>
          <p14:tracePt t="24992" x="2063750" y="4286250"/>
          <p14:tracePt t="25009" x="2076450" y="4286250"/>
          <p14:tracePt t="25025" x="2082800" y="4286250"/>
          <p14:tracePt t="25042" x="2089150" y="4279900"/>
          <p14:tracePt t="25059" x="2089150" y="4267200"/>
          <p14:tracePt t="25092" x="2089150" y="4260850"/>
          <p14:tracePt t="25110" x="2089150" y="4248150"/>
          <p14:tracePt t="25126" x="2076450" y="4248150"/>
          <p14:tracePt t="25166" x="2076450" y="4235450"/>
          <p14:tracePt t="25502" x="0" y="0"/>
        </p14:tracePtLst>
        <p14:tracePtLst>
          <p14:tracePt t="26959" x="1143000" y="2000250"/>
          <p14:tracePt t="27007" x="1143000" y="2006600"/>
          <p14:tracePt t="27026" x="1143000" y="2025650"/>
          <p14:tracePt t="27042" x="1181100" y="2070100"/>
          <p14:tracePt t="27045" x="1212850" y="2089150"/>
          <p14:tracePt t="27058" x="1244600" y="2114550"/>
          <p14:tracePt t="27075" x="1358900" y="2165350"/>
          <p14:tracePt t="27092" x="1543050" y="2216150"/>
          <p14:tracePt t="27094" x="1670050" y="2241550"/>
          <p14:tracePt t="27108" x="1936750" y="2292350"/>
          <p14:tracePt t="27125" x="2146300" y="2305050"/>
          <p14:tracePt t="27142" x="2273300" y="2305050"/>
          <p14:tracePt t="27158" x="2311400" y="2305050"/>
          <p14:tracePt t="27175" x="2330450" y="2305050"/>
          <p14:tracePt t="27469" x="0" y="0"/>
        </p14:tracePtLst>
        <p14:tracePtLst>
          <p14:tracePt t="27978" x="1358900" y="2095500"/>
          <p14:tracePt t="27991" x="1327150" y="2095500"/>
          <p14:tracePt t="28008" x="1295400" y="2095500"/>
          <p14:tracePt t="28024" x="1250950" y="2101850"/>
          <p14:tracePt t="28041" x="1219200" y="2120900"/>
          <p14:tracePt t="28058" x="1187450" y="2146300"/>
          <p14:tracePt t="28074" x="1168400" y="2184400"/>
          <p14:tracePt t="28077" x="1155700" y="2197100"/>
          <p14:tracePt t="28091" x="1149350" y="2216150"/>
          <p14:tracePt t="28108" x="1149350" y="2241550"/>
          <p14:tracePt t="28110" x="1149350" y="2260600"/>
          <p14:tracePt t="28125" x="1149350" y="2286000"/>
          <p14:tracePt t="28141" x="1149350" y="2317750"/>
          <p14:tracePt t="28158" x="1149350" y="2343150"/>
          <p14:tracePt t="28175" x="1149350" y="2374900"/>
          <p14:tracePt t="28191" x="1162050" y="2400300"/>
          <p14:tracePt t="28208" x="1181100" y="2425700"/>
          <p14:tracePt t="28225" x="1219200" y="2463800"/>
          <p14:tracePt t="28241" x="1282700" y="2501900"/>
          <p14:tracePt t="28258" x="1403350" y="2552700"/>
          <p14:tracePt t="28275" x="1568450" y="2603500"/>
          <p14:tracePt t="28291" x="1784350" y="2654300"/>
          <p14:tracePt t="28293" x="1898650" y="2673350"/>
          <p14:tracePt t="28308" x="2006600" y="2692400"/>
          <p14:tracePt t="28325" x="2222500" y="2705100"/>
          <p14:tracePt t="28341" x="2292350" y="2698750"/>
          <p14:tracePt t="28358" x="2317750" y="2679700"/>
          <p14:tracePt t="28374" x="2330450" y="2641600"/>
          <p14:tracePt t="28391" x="2343150" y="2609850"/>
          <p14:tracePt t="28408" x="2343150" y="2578100"/>
          <p14:tracePt t="28425" x="2343150" y="2546350"/>
          <p14:tracePt t="28441" x="2349500" y="2508250"/>
          <p14:tracePt t="28458" x="2349500" y="2470150"/>
          <p14:tracePt t="28474" x="2349500" y="2444750"/>
          <p14:tracePt t="28491" x="2349500" y="2413000"/>
          <p14:tracePt t="28494" x="2343150" y="2393950"/>
          <p14:tracePt t="28508" x="2336800" y="2381250"/>
          <p14:tracePt t="28525" x="2298700" y="2349500"/>
          <p14:tracePt t="28541" x="2260600" y="2324100"/>
          <p14:tracePt t="28558" x="2197100" y="2279650"/>
          <p14:tracePt t="28574" x="2095500" y="2235200"/>
          <p14:tracePt t="28591" x="1993900" y="2203450"/>
          <p14:tracePt t="28608" x="1898650" y="2165350"/>
          <p14:tracePt t="28624" x="1816100" y="2127250"/>
          <p14:tracePt t="28641" x="1739900" y="2095500"/>
          <p14:tracePt t="28658" x="1676400" y="2070100"/>
          <p14:tracePt t="28661" x="1638300" y="2063750"/>
          <p14:tracePt t="28674" x="1606550" y="2051050"/>
          <p14:tracePt t="28691" x="1517650" y="2032000"/>
          <p14:tracePt t="28694" x="1485900" y="2032000"/>
          <p14:tracePt t="28708" x="1447800" y="2032000"/>
          <p14:tracePt t="28725" x="1358900" y="2032000"/>
          <p14:tracePt t="28741" x="1301750" y="2038350"/>
          <p14:tracePt t="28758" x="1250950" y="2057400"/>
          <p14:tracePt t="28774" x="1200150" y="2076450"/>
          <p14:tracePt t="28791" x="1155700" y="2101850"/>
          <p14:tracePt t="28808" x="1104900" y="2127250"/>
          <p14:tracePt t="28824" x="1073150" y="2159000"/>
          <p14:tracePt t="28841" x="1035050" y="2184400"/>
          <p14:tracePt t="28858" x="1009650" y="2203450"/>
          <p14:tracePt t="28874" x="990600" y="2235200"/>
          <p14:tracePt t="28891" x="971550" y="2260600"/>
          <p14:tracePt t="28893" x="965200" y="2279650"/>
          <p14:tracePt t="28907" x="958850" y="2298700"/>
          <p14:tracePt t="28925" x="958850" y="2317750"/>
          <p14:tracePt t="28941" x="952500" y="2336800"/>
          <p14:tracePt t="28957" x="952500" y="2343150"/>
          <p14:tracePt t="28974" x="952500" y="2355850"/>
          <p14:tracePt t="28991" x="952500" y="2362200"/>
          <p14:tracePt t="29007" x="977900" y="2393950"/>
          <p14:tracePt t="29024" x="984250" y="2400300"/>
          <p14:tracePt t="29041" x="1003300" y="2419350"/>
          <p14:tracePt t="29057" x="1035050" y="2444750"/>
          <p14:tracePt t="29074" x="1079500" y="2457450"/>
          <p14:tracePt t="29077" x="1117600" y="2476500"/>
          <p14:tracePt t="29091" x="1162050" y="2489200"/>
          <p14:tracePt t="29107" x="1250950" y="2514600"/>
          <p14:tracePt t="29109" x="1308100" y="2527300"/>
          <p14:tracePt t="29124" x="1358900" y="2533650"/>
          <p14:tracePt t="29141" x="1504950" y="2559050"/>
          <p14:tracePt t="29158" x="1555750" y="2565400"/>
          <p14:tracePt t="29174" x="1587500" y="2565400"/>
          <p14:tracePt t="29191" x="1612900" y="2565400"/>
          <p14:tracePt t="29208" x="1644650" y="2565400"/>
          <p14:tracePt t="29224" x="1682750" y="2565400"/>
          <p14:tracePt t="29241" x="1746250" y="2565400"/>
          <p14:tracePt t="29258" x="1809750" y="2552700"/>
          <p14:tracePt t="29274" x="1860550" y="2527300"/>
          <p14:tracePt t="29291" x="1924050" y="2489200"/>
          <p14:tracePt t="29294" x="1955800" y="2470150"/>
          <p14:tracePt t="29307" x="1987550" y="2444750"/>
          <p14:tracePt t="29324" x="2044700" y="2419350"/>
          <p14:tracePt t="29341" x="2089150" y="2374900"/>
          <p14:tracePt t="29357" x="2108200" y="2336800"/>
          <p14:tracePt t="29374" x="2114550" y="2324100"/>
          <p14:tracePt t="29391" x="2120900" y="2305050"/>
          <p14:tracePt t="29408" x="2120900" y="2298700"/>
          <p14:tracePt t="29516" x="2082800" y="2216150"/>
          <p14:tracePt t="29517" x="2057400" y="2197100"/>
          <p14:tracePt t="29526" x="2012950" y="2171700"/>
          <p14:tracePt t="29534" x="1955800" y="2146300"/>
          <p14:tracePt t="29541" x="1885950" y="2120900"/>
          <p14:tracePt t="29557" x="1752600" y="2082800"/>
          <p14:tracePt t="29574" x="1612900" y="2057400"/>
          <p14:tracePt t="29591" x="1492250" y="2032000"/>
          <p14:tracePt t="29607" x="1397000" y="2032000"/>
          <p14:tracePt t="29624" x="1295400" y="2044700"/>
          <p14:tracePt t="29640" x="1206500" y="2057400"/>
          <p14:tracePt t="29658" x="1130300" y="2070100"/>
          <p14:tracePt t="29674" x="1073150" y="2082800"/>
          <p14:tracePt t="29691" x="1009650" y="2095500"/>
          <p14:tracePt t="29694" x="1003300" y="2101850"/>
          <p14:tracePt t="29707" x="990600" y="2108200"/>
          <p14:tracePt t="29724" x="971550" y="2114550"/>
          <p14:tracePt t="29741" x="958850" y="2139950"/>
          <p14:tracePt t="29757" x="946150" y="2165350"/>
          <p14:tracePt t="29774" x="933450" y="2197100"/>
          <p14:tracePt t="29791" x="933450" y="2216150"/>
          <p14:tracePt t="29807" x="933450" y="2254250"/>
          <p14:tracePt t="29824" x="933450" y="2305050"/>
          <p14:tracePt t="29841" x="933450" y="2368550"/>
          <p14:tracePt t="29857" x="952500" y="2419350"/>
          <p14:tracePt t="29874" x="984250" y="2476500"/>
          <p14:tracePt t="29878" x="1009650" y="2495550"/>
          <p14:tracePt t="29890" x="1041400" y="2514600"/>
          <p14:tracePt t="29907" x="1123950" y="2552700"/>
          <p14:tracePt t="29909" x="1187450" y="2578100"/>
          <p14:tracePt t="29924" x="1263650" y="2597150"/>
          <p14:tracePt t="29941" x="1587500" y="2660650"/>
          <p14:tracePt t="29957" x="1816100" y="2667000"/>
          <p14:tracePt t="29974" x="2025650" y="2667000"/>
          <p14:tracePt t="29991" x="2190750" y="2654300"/>
          <p14:tracePt t="30007" x="2266950" y="2641600"/>
          <p14:tracePt t="30024" x="2298700" y="2628900"/>
          <p14:tracePt t="30040" x="2311400" y="2616200"/>
          <p14:tracePt t="30057" x="2311400" y="2597150"/>
          <p14:tracePt t="30074" x="2311400" y="2559050"/>
          <p14:tracePt t="30090" x="2311400" y="2520950"/>
          <p14:tracePt t="30107" x="2298700" y="2476500"/>
          <p14:tracePt t="30124" x="2279650" y="2425700"/>
          <p14:tracePt t="30140" x="2222500" y="2336800"/>
          <p14:tracePt t="30157" x="2178050" y="2286000"/>
          <p14:tracePt t="30174" x="2108200" y="2241550"/>
          <p14:tracePt t="30190" x="2025650" y="2190750"/>
          <p14:tracePt t="30207" x="1930400" y="2139950"/>
          <p14:tracePt t="30224" x="1841500" y="2114550"/>
          <p14:tracePt t="30240" x="1758950" y="2082800"/>
          <p14:tracePt t="30257" x="1701800" y="2063750"/>
          <p14:tracePt t="30273" x="1619250" y="2032000"/>
          <p14:tracePt t="30290" x="1517650" y="2019300"/>
          <p14:tracePt t="30307" x="1428750" y="1993900"/>
          <p14:tracePt t="30309" x="1390650" y="1987550"/>
          <p14:tracePt t="30324" x="1377950" y="1987550"/>
          <p14:tracePt t="30340" x="1295400" y="1987550"/>
          <p14:tracePt t="30357" x="1263650" y="1987550"/>
          <p14:tracePt t="30374" x="1206500" y="1993900"/>
          <p14:tracePt t="30390" x="1149350" y="2038350"/>
          <p14:tracePt t="30407" x="1092200" y="2076450"/>
          <p14:tracePt t="30424" x="1041400" y="2120900"/>
          <p14:tracePt t="30441" x="1003300" y="2165350"/>
          <p14:tracePt t="30457" x="971550" y="2216150"/>
          <p14:tracePt t="30474" x="946150" y="2266950"/>
          <p14:tracePt t="30490" x="927100" y="2311400"/>
          <p14:tracePt t="30495" x="927100" y="2330450"/>
          <p14:tracePt t="30507" x="927100" y="2343150"/>
          <p14:tracePt t="30524" x="920750" y="2381250"/>
          <p14:tracePt t="30541" x="920750" y="2432050"/>
          <p14:tracePt t="30557" x="920750" y="2457450"/>
          <p14:tracePt t="30574" x="927100" y="2470150"/>
          <p14:tracePt t="30590" x="933450" y="2476500"/>
          <p14:tracePt t="30607" x="939800" y="2482850"/>
          <p14:tracePt t="30624" x="958850" y="2489200"/>
          <p14:tracePt t="30640" x="1003300" y="2508250"/>
          <p14:tracePt t="30657" x="1098550" y="2533650"/>
          <p14:tracePt t="30674" x="1250950" y="2559050"/>
          <p14:tracePt t="30690" x="1435100" y="2571750"/>
          <p14:tracePt t="30707" x="1600200" y="2571750"/>
          <p14:tracePt t="30724" x="1739900" y="2571750"/>
          <p14:tracePt t="30726" x="1809750" y="2571750"/>
          <p14:tracePt t="30741" x="1924050" y="2565400"/>
          <p14:tracePt t="30757" x="2012950" y="2552700"/>
          <p14:tracePt t="30773" x="2051050" y="2533650"/>
          <p14:tracePt t="30790" x="2076450" y="2514600"/>
          <p14:tracePt t="30807" x="2089150" y="2501900"/>
          <p14:tracePt t="30824" x="2108200" y="2482850"/>
          <p14:tracePt t="30840" x="2114550" y="2457450"/>
          <p14:tracePt t="30857" x="2127250" y="2419350"/>
          <p14:tracePt t="30873" x="2127250" y="2400300"/>
          <p14:tracePt t="30890" x="2127250" y="2374900"/>
          <p14:tracePt t="30907" x="2127250" y="2355850"/>
          <p14:tracePt t="30909" x="2127250" y="2343150"/>
          <p14:tracePt t="30923" x="2127250" y="2336800"/>
          <p14:tracePt t="30926" x="2127250" y="2324100"/>
          <p14:tracePt t="30941" x="2127250" y="2298700"/>
          <p14:tracePt t="30957" x="2120900" y="2279650"/>
          <p14:tracePt t="30973" x="2120900" y="2266950"/>
          <p14:tracePt t="30990" x="2120900" y="2247900"/>
          <p14:tracePt t="31007" x="2108200" y="2235200"/>
          <p14:tracePt t="31023" x="2101850" y="2228850"/>
          <p14:tracePt t="31040" x="2076450" y="2209800"/>
          <p14:tracePt t="31057" x="2038350" y="2190750"/>
          <p14:tracePt t="31073" x="1943100" y="2159000"/>
          <p14:tracePt t="31090" x="1803400" y="2127250"/>
          <p14:tracePt t="31107" x="1651000" y="2089150"/>
          <p14:tracePt t="31123" x="1524000" y="2076450"/>
          <p14:tracePt t="31140" x="1454150" y="2076450"/>
          <p14:tracePt t="31141" x="1422400" y="2076450"/>
          <p14:tracePt t="31157" x="1365250" y="2076450"/>
          <p14:tracePt t="31173" x="1301750" y="2082800"/>
          <p14:tracePt t="31190" x="1231900" y="2101850"/>
          <p14:tracePt t="31207" x="1149350" y="2133600"/>
          <p14:tracePt t="31223" x="1085850" y="2178050"/>
          <p14:tracePt t="31240" x="1028700" y="2209800"/>
          <p14:tracePt t="31257" x="1009650" y="2228850"/>
          <p14:tracePt t="31273" x="996950" y="2260600"/>
          <p14:tracePt t="31290" x="990600" y="2279650"/>
          <p14:tracePt t="31307" x="990600" y="2292350"/>
          <p14:tracePt t="31323" x="990600" y="2311400"/>
          <p14:tracePt t="31340" x="990600" y="2336800"/>
          <p14:tracePt t="31342" x="996950" y="2355850"/>
          <p14:tracePt t="31357" x="1016000" y="2387600"/>
          <p14:tracePt t="31373" x="1054100" y="2425700"/>
          <p14:tracePt t="31390" x="1092200" y="2451100"/>
          <p14:tracePt t="31407" x="1155700" y="2476500"/>
          <p14:tracePt t="31423" x="1219200" y="2495550"/>
          <p14:tracePt t="31440" x="1289050" y="2520950"/>
          <p14:tracePt t="31457" x="1333500" y="2520950"/>
          <p14:tracePt t="31474" x="1377950" y="2520950"/>
          <p14:tracePt t="31490" x="1416050" y="2520950"/>
          <p14:tracePt t="31507" x="1454150" y="2514600"/>
          <p14:tracePt t="31523" x="1473200" y="2501900"/>
          <p14:tracePt t="31526" x="1492250" y="2489200"/>
          <p14:tracePt t="31540" x="1511300" y="2482850"/>
          <p14:tracePt t="31557" x="1549400" y="2470150"/>
          <p14:tracePt t="31573" x="1549400" y="2463800"/>
          <p14:tracePt t="31590" x="1562100" y="2457450"/>
          <p14:tracePt t="32798" x="0" y="0"/>
        </p14:tracePtLst>
        <p14:tracePtLst>
          <p14:tracePt t="35393" x="1009650" y="2476500"/>
          <p14:tracePt t="35497" x="1022350" y="2482850"/>
          <p14:tracePt t="35521" x="1162050" y="2546350"/>
          <p14:tracePt t="35534" x="1339850" y="2609850"/>
          <p14:tracePt t="35548" x="1447800" y="2635250"/>
          <p14:tracePt t="35557" x="1612900" y="2654300"/>
          <p14:tracePt t="35573" x="1720850" y="2654300"/>
          <p14:tracePt t="35589" x="1790700" y="2654300"/>
          <p14:tracePt t="35605" x="1847850" y="2635250"/>
          <p14:tracePt t="35622" x="1911350" y="2590800"/>
          <p14:tracePt t="35639" x="1981200" y="2540000"/>
          <p14:tracePt t="35655" x="2038350" y="2489200"/>
          <p14:tracePt t="35672" x="2063750" y="2451100"/>
          <p14:tracePt t="35689" x="2076450" y="2419350"/>
          <p14:tracePt t="35705" x="2076450" y="2387600"/>
          <p14:tracePt t="35722" x="2076450" y="2336800"/>
          <p14:tracePt t="35739" x="2070100" y="2292350"/>
          <p14:tracePt t="35741" x="2070100" y="2286000"/>
          <p14:tracePt t="35755" x="2063750" y="2273300"/>
          <p14:tracePt t="35772" x="2044700" y="2260600"/>
          <p14:tracePt t="35774" x="2044700" y="2254250"/>
          <p14:tracePt t="35789" x="2012950" y="2241550"/>
          <p14:tracePt t="35805" x="1943100" y="2209800"/>
          <p14:tracePt t="35822" x="1790700" y="2159000"/>
          <p14:tracePt t="35838" x="1587500" y="2114550"/>
          <p14:tracePt t="35855" x="1384300" y="2089150"/>
          <p14:tracePt t="35872" x="1244600" y="2082800"/>
          <p14:tracePt t="35888" x="1143000" y="2082800"/>
          <p14:tracePt t="35905" x="1092200" y="2082800"/>
          <p14:tracePt t="35922" x="1073150" y="2082800"/>
          <p14:tracePt t="35925" x="1066800" y="2082800"/>
          <p14:tracePt t="35938" x="1054100" y="2082800"/>
          <p14:tracePt t="35955" x="1028700" y="2101850"/>
          <p14:tracePt t="35958" x="1009650" y="2114550"/>
          <p14:tracePt t="35972" x="996950" y="2133600"/>
          <p14:tracePt t="35989" x="965200" y="2190750"/>
          <p14:tracePt t="36005" x="958850" y="2228850"/>
          <p14:tracePt t="36022" x="958850" y="2266950"/>
          <p14:tracePt t="36038" x="958850" y="2317750"/>
          <p14:tracePt t="36055" x="958850" y="2362200"/>
          <p14:tracePt t="36072" x="965200" y="2393950"/>
          <p14:tracePt t="36088" x="1003300" y="2444750"/>
          <p14:tracePt t="36105" x="1060450" y="2489200"/>
          <p14:tracePt t="36122" x="1155700" y="2540000"/>
          <p14:tracePt t="36138" x="1295400" y="2597150"/>
          <p14:tracePt t="36142" x="1352550" y="2603500"/>
          <p14:tracePt t="36155" x="1416050" y="2622550"/>
          <p14:tracePt t="36172" x="1530350" y="2635250"/>
          <p14:tracePt t="36189" x="1644650" y="2635250"/>
          <p14:tracePt t="36205" x="1720850" y="2635250"/>
          <p14:tracePt t="36222" x="1822450" y="2628900"/>
          <p14:tracePt t="36238" x="1924050" y="2616200"/>
          <p14:tracePt t="36255" x="2032000" y="2590800"/>
          <p14:tracePt t="36272" x="2120900" y="2565400"/>
          <p14:tracePt t="36288" x="2184400" y="2546350"/>
          <p14:tracePt t="36305" x="2216150" y="2527300"/>
          <p14:tracePt t="36322" x="2247900" y="2514600"/>
          <p14:tracePt t="36338" x="2266950" y="2495550"/>
          <p14:tracePt t="36341" x="2279650" y="2482850"/>
          <p14:tracePt t="36355" x="2286000" y="2470150"/>
          <p14:tracePt t="36372" x="2286000" y="2438400"/>
          <p14:tracePt t="36373" x="2286000" y="2425700"/>
          <p14:tracePt t="36389" x="2286000" y="2381250"/>
          <p14:tracePt t="36405" x="2260600" y="2349500"/>
          <p14:tracePt t="36422" x="2228850" y="2311400"/>
          <p14:tracePt t="36438" x="2152650" y="2266950"/>
          <p14:tracePt t="36455" x="2025650" y="2216150"/>
          <p14:tracePt t="36472" x="1905000" y="2184400"/>
          <p14:tracePt t="36488" x="1752600" y="2159000"/>
          <p14:tracePt t="36505" x="1581150" y="2127250"/>
          <p14:tracePt t="36522" x="1454150" y="2114550"/>
          <p14:tracePt t="36538" x="1358900" y="2114550"/>
          <p14:tracePt t="36541" x="1327150" y="2114550"/>
          <p14:tracePt t="36555" x="1301750" y="2114550"/>
          <p14:tracePt t="36572" x="1244600" y="2114550"/>
          <p14:tracePt t="36574" x="1225550" y="2120900"/>
          <p14:tracePt t="36588" x="1187450" y="2146300"/>
          <p14:tracePt t="36605" x="1149350" y="2184400"/>
          <p14:tracePt t="36621" x="1111250" y="2222500"/>
          <p14:tracePt t="36638" x="1079500" y="2254250"/>
          <p14:tracePt t="36655" x="1066800" y="2305050"/>
          <p14:tracePt t="36672" x="1060450" y="2336800"/>
          <p14:tracePt t="36688" x="1060450" y="2374900"/>
          <p14:tracePt t="36705" x="1060450" y="2406650"/>
          <p14:tracePt t="36722" x="1060450" y="2444750"/>
          <p14:tracePt t="36738" x="1079500" y="2482850"/>
          <p14:tracePt t="36755" x="1104900" y="2514600"/>
          <p14:tracePt t="36758" x="1117600" y="2527300"/>
          <p14:tracePt t="36772" x="1136650" y="2552700"/>
          <p14:tracePt t="36788" x="1231900" y="2609850"/>
          <p14:tracePt t="36805" x="1358900" y="2647950"/>
          <p14:tracePt t="36821" x="1530350" y="2679700"/>
          <p14:tracePt t="36838" x="1676400" y="2692400"/>
          <p14:tracePt t="36855" x="1835150" y="2692400"/>
          <p14:tracePt t="36871" x="1968500" y="2679700"/>
          <p14:tracePt t="36888" x="2089150" y="2654300"/>
          <p14:tracePt t="36905" x="2165350" y="2628900"/>
          <p14:tracePt t="36921" x="2222500" y="2590800"/>
          <p14:tracePt t="36938" x="2254250" y="2571750"/>
          <p14:tracePt t="36955" x="2266950" y="2546350"/>
          <p14:tracePt t="36957" x="2279650" y="2533650"/>
          <p14:tracePt t="36972" x="2286000" y="2514600"/>
          <p14:tracePt t="36989" x="2311400" y="2457450"/>
          <p14:tracePt t="37005" x="2317750" y="2425700"/>
          <p14:tracePt t="37022" x="2317750" y="2413000"/>
          <p14:tracePt t="37038" x="2317750" y="2381250"/>
          <p14:tracePt t="37055" x="2311400" y="2368550"/>
          <p14:tracePt t="37072" x="2273300" y="2336800"/>
          <p14:tracePt t="37088" x="2209800" y="2292350"/>
          <p14:tracePt t="37105" x="2095500" y="2235200"/>
          <p14:tracePt t="37121" x="1911350" y="2159000"/>
          <p14:tracePt t="37138" x="1714500" y="2114550"/>
          <p14:tracePt t="37155" x="1568450" y="2076450"/>
          <p14:tracePt t="37158" x="1492250" y="2070100"/>
          <p14:tracePt t="37171" x="1435100" y="2063750"/>
          <p14:tracePt t="37189" x="1352550" y="2063750"/>
          <p14:tracePt t="37205" x="1320800" y="2063750"/>
          <p14:tracePt t="37221" x="1276350" y="2076450"/>
          <p14:tracePt t="37238" x="1225550" y="2101850"/>
          <p14:tracePt t="37255" x="1168400" y="2133600"/>
          <p14:tracePt t="37272" x="1136650" y="2171700"/>
          <p14:tracePt t="37288" x="1111250" y="2203450"/>
          <p14:tracePt t="37305" x="1092200" y="2247900"/>
          <p14:tracePt t="37321" x="1079500" y="2298700"/>
          <p14:tracePt t="37338" x="1079500" y="2324100"/>
          <p14:tracePt t="37341" x="1079500" y="2343150"/>
          <p14:tracePt t="37355" x="1079500" y="2355850"/>
          <p14:tracePt t="37371" x="1085850" y="2400300"/>
          <p14:tracePt t="37373" x="1092200" y="2425700"/>
          <p14:tracePt t="37388" x="1104900" y="2451100"/>
          <p14:tracePt t="37405" x="1187450" y="2520950"/>
          <p14:tracePt t="37421" x="1314450" y="2571750"/>
          <p14:tracePt t="37438" x="1441450" y="2603500"/>
          <p14:tracePt t="37455" x="1562100" y="2609850"/>
          <p14:tracePt t="37472" x="1651000" y="2609850"/>
          <p14:tracePt t="37488" x="1682750" y="2603500"/>
          <p14:tracePt t="37505" x="1695450" y="2597150"/>
          <p14:tracePt t="37522" x="1708150" y="2584450"/>
          <p14:tracePt t="37538" x="1714500" y="2578100"/>
          <p14:tracePt t="37555" x="1714500" y="2571750"/>
          <p14:tracePt t="37571" x="1714500" y="2565400"/>
          <p14:tracePt t="37765" x="0" y="0"/>
        </p14:tracePtLst>
        <p14:tracePtLst>
          <p14:tracePt t="38161" x="1085850" y="2616200"/>
          <p14:tracePt t="38179" x="1066800" y="2628900"/>
          <p14:tracePt t="38197" x="1035050" y="2667000"/>
          <p14:tracePt t="38208" x="1028700" y="2686050"/>
          <p14:tracePt t="38221" x="1016000" y="2705100"/>
          <p14:tracePt t="38238" x="1009650" y="2717800"/>
          <p14:tracePt t="38255" x="1003300" y="2736850"/>
          <p14:tracePt t="38271" x="1003300" y="2749550"/>
          <p14:tracePt t="38288" x="1003300" y="2781300"/>
          <p14:tracePt t="38305" x="996950" y="2813050"/>
          <p14:tracePt t="38321" x="990600" y="2838450"/>
          <p14:tracePt t="38337" x="984250" y="2876550"/>
          <p14:tracePt t="38354" x="984250" y="2895600"/>
          <p14:tracePt t="38371" x="984250" y="2927350"/>
          <p14:tracePt t="38374" x="990600" y="2946400"/>
          <p14:tracePt t="38388" x="1003300" y="2965450"/>
          <p14:tracePt t="38405" x="1092200" y="3028950"/>
          <p14:tracePt t="38421" x="1244600" y="3079750"/>
          <p14:tracePt t="38437" x="1460500" y="3124200"/>
          <p14:tracePt t="38454" x="1714500" y="3130550"/>
          <p14:tracePt t="38471" x="1924050" y="3130550"/>
          <p14:tracePt t="38488" x="2095500" y="3111500"/>
          <p14:tracePt t="38504" x="2228850" y="3073400"/>
          <p14:tracePt t="38521" x="2317750" y="3041650"/>
          <p14:tracePt t="38538" x="2381250" y="3016250"/>
          <p14:tracePt t="38542" x="2400300" y="3003550"/>
          <p14:tracePt t="38554" x="2419350" y="2990850"/>
          <p14:tracePt t="38571" x="2432050" y="2978150"/>
          <p14:tracePt t="38588" x="2438400" y="2971800"/>
          <p14:tracePt t="38605" x="2438400" y="2940050"/>
          <p14:tracePt t="38621" x="2425700" y="2908300"/>
          <p14:tracePt t="38638" x="2393950" y="2882900"/>
          <p14:tracePt t="38654" x="2305050" y="2832100"/>
          <p14:tracePt t="38671" x="2127250" y="2768600"/>
          <p14:tracePt t="38688" x="1911350" y="2711450"/>
          <p14:tracePt t="38705" x="1631950" y="2654300"/>
          <p14:tracePt t="38721" x="1428750" y="2616200"/>
          <p14:tracePt t="38737" x="1301750" y="2590800"/>
          <p14:tracePt t="38754" x="1250950" y="2584450"/>
          <p14:tracePt t="38771" x="1212850" y="2584450"/>
          <p14:tracePt t="38788" x="1200150" y="2584450"/>
          <p14:tracePt t="38804" x="1174750" y="2584450"/>
          <p14:tracePt t="38806" x="1162050" y="2584450"/>
          <p14:tracePt t="38821" x="1130300" y="2597150"/>
          <p14:tracePt t="38837" x="1104900" y="2616200"/>
          <p14:tracePt t="38854" x="1073150" y="2641600"/>
          <p14:tracePt t="38871" x="1054100" y="2679700"/>
          <p14:tracePt t="38887" x="1028700" y="2730500"/>
          <p14:tracePt t="38904" x="1016000" y="2781300"/>
          <p14:tracePt t="38921" x="1016000" y="2832100"/>
          <p14:tracePt t="38937" x="1016000" y="2882900"/>
          <p14:tracePt t="38954" x="1016000" y="2940050"/>
          <p14:tracePt t="38971" x="1035050" y="3003550"/>
          <p14:tracePt t="38973" x="1041400" y="3016250"/>
          <p14:tracePt t="38987" x="1054100" y="3035300"/>
          <p14:tracePt t="39004" x="1162050" y="3105150"/>
          <p14:tracePt t="39021" x="1327150" y="3155950"/>
          <p14:tracePt t="39037" x="1606550" y="3194050"/>
          <p14:tracePt t="39054" x="1917700" y="3200400"/>
          <p14:tracePt t="39071" x="2203450" y="3200400"/>
          <p14:tracePt t="39087" x="2349500" y="3175000"/>
          <p14:tracePt t="39140" x="2444750" y="3111500"/>
          <p14:tracePt t="39159" x="2476500" y="3041650"/>
          <p14:tracePt t="39176" x="2495550" y="2990850"/>
          <p14:tracePt t="39188" x="2501900" y="2965450"/>
          <p14:tracePt t="39191" x="2508250" y="2940050"/>
          <p14:tracePt t="39204" x="2508250" y="2921000"/>
          <p14:tracePt t="39221" x="2508250" y="2870200"/>
          <p14:tracePt t="39237" x="2508250" y="2851150"/>
          <p14:tracePt t="39254" x="2501900" y="2825750"/>
          <p14:tracePt t="39271" x="2482850" y="2806700"/>
          <p14:tracePt t="39288" x="2438400" y="2774950"/>
          <p14:tracePt t="39304" x="2336800" y="2730500"/>
          <p14:tracePt t="39321" x="2184400" y="2679700"/>
          <p14:tracePt t="39337" x="2000250" y="2622550"/>
          <p14:tracePt t="39354" x="1835150" y="2590800"/>
          <p14:tracePt t="39371" x="1758950" y="2584450"/>
          <p14:tracePt t="39374" x="1727200" y="2584450"/>
          <p14:tracePt t="39387" x="1701800" y="2584450"/>
          <p14:tracePt t="39404" x="1663700" y="2584450"/>
          <p14:tracePt t="39406" x="1644650" y="2584450"/>
          <p14:tracePt t="39528" x="1212850" y="2844800"/>
          <p14:tracePt t="39534" x="1206500" y="2870200"/>
          <p14:tracePt t="39541" x="1200150" y="2889250"/>
          <p14:tracePt t="39554" x="1193800" y="2914650"/>
          <p14:tracePt t="39570" x="1174750" y="2965450"/>
          <p14:tracePt t="39587" x="1174750" y="2990850"/>
          <p14:tracePt t="39604" x="1174750" y="3022600"/>
          <p14:tracePt t="39605" x="1174750" y="3041650"/>
          <p14:tracePt t="39621" x="1181100" y="3086100"/>
          <p14:tracePt t="39637" x="1206500" y="3117850"/>
          <p14:tracePt t="39654" x="1231900" y="3143250"/>
          <p14:tracePt t="39670" x="1263650" y="3168650"/>
          <p14:tracePt t="39687" x="1289050" y="3181350"/>
          <p14:tracePt t="39704" x="1308100" y="3187700"/>
          <p14:tracePt t="39721" x="1314450" y="3187700"/>
          <p14:tracePt t="39737" x="1320800" y="3187700"/>
          <p14:tracePt t="39765" x="1327150" y="3187700"/>
          <p14:tracePt t="39782" x="1339850" y="3187700"/>
          <p14:tracePt t="39790" x="1358900" y="3187700"/>
          <p14:tracePt t="39804" x="1390650" y="3187700"/>
          <p14:tracePt t="39821" x="1581150" y="3187700"/>
          <p14:tracePt t="39837" x="1790700" y="3187700"/>
          <p14:tracePt t="39854" x="2063750" y="3187700"/>
          <p14:tracePt t="39871" x="2241550" y="3187700"/>
          <p14:tracePt t="39887" x="2324100" y="3181350"/>
          <p14:tracePt t="39904" x="2343150" y="3175000"/>
          <p14:tracePt t="39937" x="2349500" y="3162300"/>
          <p14:tracePt t="39954" x="2349500" y="3130550"/>
          <p14:tracePt t="39971" x="2349500" y="3098800"/>
          <p14:tracePt t="39987" x="2349500" y="3060700"/>
          <p14:tracePt t="39989" x="2343150" y="3041650"/>
          <p14:tracePt t="40004" x="2324100" y="3009900"/>
          <p14:tracePt t="40021" x="2298700" y="2971800"/>
          <p14:tracePt t="40037" x="2254250" y="2914650"/>
          <p14:tracePt t="40054" x="2190750" y="2851150"/>
          <p14:tracePt t="40070" x="2127250" y="2806700"/>
          <p14:tracePt t="40087" x="2082800" y="2774950"/>
          <p14:tracePt t="40104" x="2032000" y="2749550"/>
          <p14:tracePt t="40120" x="2000250" y="2730500"/>
          <p14:tracePt t="40137" x="1968500" y="2711450"/>
          <p14:tracePt t="40154" x="1936750" y="2698750"/>
          <p14:tracePt t="40170" x="1905000" y="2686050"/>
          <p14:tracePt t="40174" x="1892300" y="2679700"/>
          <p14:tracePt t="40187" x="1879600" y="2673350"/>
          <p14:tracePt t="40204" x="1854200" y="2660650"/>
          <p14:tracePt t="40205" x="1841500" y="2660650"/>
          <p14:tracePt t="40221" x="1809750" y="2660650"/>
          <p14:tracePt t="40237" x="1758950" y="2660650"/>
          <p14:tracePt t="40254" x="1695450" y="2660650"/>
          <p14:tracePt t="40270" x="1631950" y="2660650"/>
          <p14:tracePt t="40287" x="1562100" y="2667000"/>
          <p14:tracePt t="40304" x="1511300" y="2686050"/>
          <p14:tracePt t="40321" x="1460500" y="2705100"/>
          <p14:tracePt t="40337" x="1409700" y="2730500"/>
          <p14:tracePt t="40354" x="1352550" y="2762250"/>
          <p14:tracePt t="40370" x="1320800" y="2794000"/>
          <p14:tracePt t="40387" x="1282700" y="2825750"/>
          <p14:tracePt t="40389" x="1263650" y="2844800"/>
          <p14:tracePt t="40403" x="1244600" y="2851150"/>
          <p14:tracePt t="40421" x="1225550" y="2895600"/>
          <p14:tracePt t="40437" x="1219200" y="2908300"/>
          <p14:tracePt t="40454" x="1212850" y="2921000"/>
          <p14:tracePt t="40470" x="1212850" y="2940050"/>
          <p14:tracePt t="40487" x="1212850" y="2946400"/>
          <p14:tracePt t="40504" x="1212850" y="2952750"/>
          <p14:tracePt t="40520" x="1219200" y="2971800"/>
          <p14:tracePt t="40537" x="1257300" y="3003550"/>
          <p14:tracePt t="40554" x="1346200" y="3048000"/>
          <p14:tracePt t="40570" x="1498600" y="3079750"/>
          <p14:tracePt t="40573" x="1574800" y="3092450"/>
          <p14:tracePt t="40587" x="1651000" y="3098800"/>
          <p14:tracePt t="40603" x="1758950" y="3098800"/>
          <p14:tracePt t="40620" x="1866900" y="3098800"/>
          <p14:tracePt t="40637" x="1924050" y="3067050"/>
          <p14:tracePt t="40653" x="1968500" y="3022600"/>
          <p14:tracePt t="40670" x="1993900" y="2990850"/>
          <p14:tracePt t="40687" x="2006600" y="2952750"/>
          <p14:tracePt t="40703" x="2012950" y="2940050"/>
          <p14:tracePt t="40720" x="2012950" y="2927350"/>
          <p14:tracePt t="40753" x="2012950" y="2921000"/>
          <p14:tracePt t="40770" x="2012950" y="2914650"/>
          <p14:tracePt t="41013" x="0" y="0"/>
        </p14:tracePtLst>
        <p14:tracePtLst>
          <p14:tracePt t="42080" x="2298700" y="3486150"/>
          <p14:tracePt t="42094" x="2298700" y="3479800"/>
          <p14:tracePt t="42107" x="2298700" y="3473450"/>
          <p14:tracePt t="42120" x="2286000" y="3460750"/>
          <p14:tracePt t="42153" x="2286000" y="3448050"/>
          <p14:tracePt t="42170" x="2273300" y="3429000"/>
          <p14:tracePt t="42186" x="2247900" y="3403600"/>
          <p14:tracePt t="42203" x="2203450" y="3378200"/>
          <p14:tracePt t="42221" x="2063750" y="3327400"/>
          <p14:tracePt t="42237" x="1943100" y="3302000"/>
          <p14:tracePt t="42253" x="1778000" y="3270250"/>
          <p14:tracePt t="42270" x="1631950" y="3244850"/>
          <p14:tracePt t="42286" x="1511300" y="3244850"/>
          <p14:tracePt t="42303" x="1435100" y="3244850"/>
          <p14:tracePt t="42320" x="1390650" y="3244850"/>
          <p14:tracePt t="42336" x="1346200" y="3270250"/>
          <p14:tracePt t="42353" x="1295400" y="3295650"/>
          <p14:tracePt t="42370" x="1238250" y="3333750"/>
          <p14:tracePt t="42386" x="1181100" y="3390900"/>
          <p14:tracePt t="42403" x="1111250" y="3441700"/>
          <p14:tracePt t="42419" x="1047750" y="3505200"/>
          <p14:tracePt t="42422" x="1028700" y="3536950"/>
          <p14:tracePt t="42436" x="1003300" y="3600450"/>
          <p14:tracePt t="42453" x="984250" y="3663950"/>
          <p14:tracePt t="42470" x="965200" y="3740150"/>
          <p14:tracePt t="42486" x="946150" y="3829050"/>
          <p14:tracePt t="42503" x="946150" y="3905250"/>
          <p14:tracePt t="42520" x="946150" y="3975100"/>
          <p14:tracePt t="42536" x="946150" y="4057650"/>
          <p14:tracePt t="42553" x="971550" y="4133850"/>
          <p14:tracePt t="42569" x="1009650" y="4184650"/>
          <p14:tracePt t="42586" x="1054100" y="4260850"/>
          <p14:tracePt t="42603" x="1117600" y="4324350"/>
          <p14:tracePt t="42605" x="1155700" y="4368800"/>
          <p14:tracePt t="42619" x="1200150" y="4406900"/>
          <p14:tracePt t="42636" x="1397000" y="4540250"/>
          <p14:tracePt t="42653" x="1555750" y="4622800"/>
          <p14:tracePt t="42669" x="1708150" y="4679950"/>
          <p14:tracePt t="42686" x="1841500" y="4705350"/>
          <p14:tracePt t="42744" x="2203450" y="4660900"/>
          <p14:tracePt t="42762" x="2279650" y="4597400"/>
          <p14:tracePt t="42765" x="2311400" y="4559300"/>
          <p14:tracePt t="42787" x="2355850" y="4476750"/>
          <p14:tracePt t="42809" x="2419350" y="4356100"/>
          <p14:tracePt t="42823" x="2444750" y="4279900"/>
          <p14:tracePt t="42837" x="2457450" y="4216400"/>
          <p14:tracePt t="42853" x="2470150" y="4152900"/>
          <p14:tracePt t="42869" x="2482850" y="4114800"/>
          <p14:tracePt t="42886" x="2482850" y="4057650"/>
          <p14:tracePt t="42903" x="2482850" y="4006850"/>
          <p14:tracePt t="42920" x="2482850" y="3968750"/>
          <p14:tracePt t="42936" x="2482850" y="3949700"/>
          <p14:tracePt t="42953" x="2482850" y="3917950"/>
          <p14:tracePt t="42969" x="2476500" y="3892550"/>
          <p14:tracePt t="42986" x="2470150" y="3873500"/>
          <p14:tracePt t="43003" x="2463800" y="3854450"/>
          <p14:tracePt t="43005" x="2463800" y="3848100"/>
          <p14:tracePt t="43019" x="2457450" y="3835400"/>
          <p14:tracePt t="43037" x="2444750" y="3803650"/>
          <p14:tracePt t="43053" x="2432050" y="3784600"/>
          <p14:tracePt t="43069" x="2413000" y="3746500"/>
          <p14:tracePt t="43086" x="2374900" y="3708400"/>
          <p14:tracePt t="43103" x="2330450" y="3663950"/>
          <p14:tracePt t="43119" x="2260600" y="3613150"/>
          <p14:tracePt t="43136" x="2178050" y="3556000"/>
          <p14:tracePt t="43153" x="2082800" y="3511550"/>
          <p14:tracePt t="43169" x="1981200" y="3460750"/>
          <p14:tracePt t="43186" x="1879600" y="3422650"/>
          <p14:tracePt t="43203" x="1797050" y="3409950"/>
          <p14:tracePt t="43206" x="1752600" y="3403600"/>
          <p14:tracePt t="43219" x="1720850" y="3390900"/>
          <p14:tracePt t="43236" x="1644650" y="3390900"/>
          <p14:tracePt t="43253" x="1593850" y="3390900"/>
          <p14:tracePt t="43269" x="1530350" y="3397250"/>
          <p14:tracePt t="43286" x="1460500" y="3416300"/>
          <p14:tracePt t="43303" x="1397000" y="3435350"/>
          <p14:tracePt t="43319" x="1352550" y="3473450"/>
          <p14:tracePt t="43336" x="1295400" y="3505200"/>
          <p14:tracePt t="43353" x="1270000" y="3543300"/>
          <p14:tracePt t="43369" x="1231900" y="3600450"/>
          <p14:tracePt t="43386" x="1219200" y="3657600"/>
          <p14:tracePt t="43403" x="1200150" y="3727450"/>
          <p14:tracePt t="43419" x="1200150" y="3790950"/>
          <p14:tracePt t="43422" x="1200150" y="3835400"/>
          <p14:tracePt t="43436" x="1200150" y="3879850"/>
          <p14:tracePt t="43453" x="1200150" y="4006850"/>
          <p14:tracePt t="43469" x="1206500" y="4064000"/>
          <p14:tracePt t="43486" x="1231900" y="4121150"/>
          <p14:tracePt t="43503" x="1270000" y="4171950"/>
          <p14:tracePt t="43519" x="1308100" y="4222750"/>
          <p14:tracePt t="43536" x="1352550" y="4267200"/>
          <p14:tracePt t="43553" x="1409700" y="4318000"/>
          <p14:tracePt t="43569" x="1485900" y="4362450"/>
          <p14:tracePt t="43586" x="1549400" y="4387850"/>
          <p14:tracePt t="43589" x="1593850" y="4406900"/>
          <p14:tracePt t="43603" x="1651000" y="4419600"/>
          <p14:tracePt t="43619" x="1778000" y="4425950"/>
          <p14:tracePt t="43636" x="1949450" y="4406900"/>
          <p14:tracePt t="43638" x="2044700" y="4400550"/>
          <p14:tracePt t="43653" x="2209800" y="4349750"/>
          <p14:tracePt t="43669" x="2330450" y="4279900"/>
          <p14:tracePt t="43686" x="2400300" y="4203700"/>
          <p14:tracePt t="43702" x="2432050" y="4114800"/>
          <p14:tracePt t="43719" x="2438400" y="4038600"/>
          <p14:tracePt t="43736" x="2438400" y="3968750"/>
          <p14:tracePt t="43753" x="2438400" y="3905250"/>
          <p14:tracePt t="43769" x="2425700" y="3835400"/>
          <p14:tracePt t="43786" x="2406650" y="3784600"/>
          <p14:tracePt t="43803" x="2387600" y="3752850"/>
          <p14:tracePt t="43819" x="2374900" y="3714750"/>
          <p14:tracePt t="43823" x="2362200" y="3695700"/>
          <p14:tracePt t="43836" x="2355850" y="3683000"/>
          <p14:tracePt t="43853" x="2311400" y="3625850"/>
          <p14:tracePt t="43869" x="2266950" y="3581400"/>
          <p14:tracePt t="43886" x="2197100" y="3517900"/>
          <p14:tracePt t="43902" x="2095500" y="3473450"/>
          <p14:tracePt t="43919" x="1993900" y="3422650"/>
          <p14:tracePt t="43936" x="1911350" y="3397250"/>
          <p14:tracePt t="43952" x="1847850" y="3378200"/>
          <p14:tracePt t="43969" x="1816100" y="3365500"/>
          <p14:tracePt t="43986" x="1778000" y="3352800"/>
          <p14:tracePt t="44003" x="1746250" y="3352800"/>
          <p14:tracePt t="44019" x="1676400" y="3365500"/>
          <p14:tracePt t="44022" x="1631950" y="3384550"/>
          <p14:tracePt t="44036" x="1581150" y="3403600"/>
          <p14:tracePt t="44053" x="1441450" y="3486150"/>
          <p14:tracePt t="44069" x="1358900" y="3556000"/>
          <p14:tracePt t="44086" x="1295400" y="3651250"/>
          <p14:tracePt t="44102" x="1250950" y="3746500"/>
          <p14:tracePt t="44119" x="1238250" y="3835400"/>
          <p14:tracePt t="44136" x="1238250" y="3905250"/>
          <p14:tracePt t="44152" x="1238250" y="4006850"/>
          <p14:tracePt t="44169" x="1263650" y="4076700"/>
          <p14:tracePt t="44186" x="1295400" y="4140200"/>
          <p14:tracePt t="44202" x="1346200" y="4203700"/>
          <p14:tracePt t="44219" x="1403350" y="4254500"/>
          <p14:tracePt t="44221" x="1441450" y="4286250"/>
          <p14:tracePt t="44236" x="1479550" y="4318000"/>
          <p14:tracePt t="44238" x="1517650" y="4330700"/>
          <p14:tracePt t="44253" x="1587500" y="4356100"/>
          <p14:tracePt t="44269" x="1676400" y="4381500"/>
          <p14:tracePt t="44286" x="1797050" y="4381500"/>
          <p14:tracePt t="44302" x="1924050" y="4381500"/>
          <p14:tracePt t="44319" x="2012950" y="4349750"/>
          <p14:tracePt t="44336" x="2089150" y="4305300"/>
          <p14:tracePt t="44352" x="2146300" y="4260850"/>
          <p14:tracePt t="44369" x="2190750" y="4191000"/>
          <p14:tracePt t="44386" x="2216150" y="4127500"/>
          <p14:tracePt t="44402" x="2247900" y="4038600"/>
          <p14:tracePt t="44419" x="2247900" y="3968750"/>
          <p14:tracePt t="44435" x="2254250" y="3917950"/>
          <p14:tracePt t="44437" x="2254250" y="3905250"/>
          <p14:tracePt t="44453" x="2254250" y="3892550"/>
          <p14:tracePt t="44469" x="2254250" y="3879850"/>
          <p14:tracePt t="44486" x="2254250" y="3867150"/>
          <p14:tracePt t="44519" x="2247900" y="3854450"/>
          <p14:tracePt t="44549" x="2247900" y="3848100"/>
          <p14:tracePt t="44557" x="2241550" y="3835400"/>
          <p14:tracePt t="44569" x="2235200" y="3835400"/>
          <p14:tracePt t="44586" x="2235200" y="3822700"/>
          <p14:tracePt t="44602" x="2228850" y="3810000"/>
          <p14:tracePt t="44619" x="2216150" y="3803650"/>
          <p14:tracePt t="44652" x="2216150" y="3797300"/>
          <p14:tracePt t="44712" x="2209800" y="3790950"/>
          <p14:tracePt t="44730" x="2209800" y="3784600"/>
          <p14:tracePt t="44744" x="2203450" y="3778250"/>
          <p14:tracePt t="44755" x="2203450" y="3765550"/>
          <p14:tracePt t="44769" x="2190750" y="3746500"/>
          <p14:tracePt t="44786" x="2190750" y="3740150"/>
          <p14:tracePt t="45120" x="2190750" y="3733800"/>
          <p14:tracePt t="45151" x="2178050" y="3733800"/>
          <p14:tracePt t="45167" x="2146300" y="3733800"/>
          <p14:tracePt t="45184" x="2108200" y="3733800"/>
          <p14:tracePt t="45195" x="2095500" y="3733800"/>
          <p14:tracePt t="45203" x="2076450" y="3733800"/>
          <p14:tracePt t="45219" x="2044700" y="3733800"/>
          <p14:tracePt t="45236" x="2006600" y="3733800"/>
          <p14:tracePt t="45238" x="1993900" y="3733800"/>
          <p14:tracePt t="45253" x="1974850" y="3733800"/>
          <p14:tracePt t="45254" x="1955800" y="3733800"/>
          <p14:tracePt t="45270" x="1930400" y="3740150"/>
          <p14:tracePt t="45286" x="1911350" y="3752850"/>
          <p14:tracePt t="45302" x="1892300" y="3759200"/>
          <p14:tracePt t="45319" x="1885950" y="3771900"/>
          <p14:tracePt t="45336" x="1873250" y="3778250"/>
          <p14:tracePt t="45352" x="1854200" y="3810000"/>
          <p14:tracePt t="45369" x="1835150" y="3835400"/>
          <p14:tracePt t="45385" x="1816100" y="3879850"/>
          <p14:tracePt t="45402" x="1803400" y="3924300"/>
          <p14:tracePt t="45405" x="1797050" y="3943350"/>
          <p14:tracePt t="45419" x="1790700" y="3968750"/>
          <p14:tracePt t="45435" x="1784350" y="4013200"/>
          <p14:tracePt t="45438" x="1784350" y="4044950"/>
          <p14:tracePt t="45452" x="1784350" y="4076700"/>
          <p14:tracePt t="45469" x="1784350" y="4197350"/>
          <p14:tracePt t="45485" x="1797050" y="4254500"/>
          <p14:tracePt t="45502" x="1816100" y="4286250"/>
          <p14:tracePt t="45519" x="1822450" y="4292600"/>
          <p14:tracePt t="45536" x="1822450" y="4311650"/>
          <p14:tracePt t="45552" x="1828800" y="4311650"/>
          <p14:tracePt t="45569" x="1847850" y="4318000"/>
          <p14:tracePt t="45585" x="1885950" y="4337050"/>
          <p14:tracePt t="45602" x="1905000" y="4343400"/>
          <p14:tracePt t="45619" x="1911350" y="4343400"/>
          <p14:tracePt t="45635" x="1917700" y="4343400"/>
          <p14:tracePt t="45652" x="1936750" y="4337050"/>
          <p14:tracePt t="45669" x="1968500" y="4298950"/>
          <p14:tracePt t="45685" x="2006600" y="4267200"/>
          <p14:tracePt t="45702" x="2038350" y="4248150"/>
          <p14:tracePt t="45719" x="2057400" y="4216400"/>
          <p14:tracePt t="45735" x="2076450" y="4203700"/>
          <p14:tracePt t="45752" x="2095500" y="4184650"/>
          <p14:tracePt t="45769" x="2114550" y="4159250"/>
          <p14:tracePt t="45785" x="2120900" y="4146550"/>
          <p14:tracePt t="45802" x="2120900" y="4133850"/>
          <p14:tracePt t="45819" x="2120900" y="4121150"/>
          <p14:tracePt t="45835" x="2120900" y="4102100"/>
          <p14:tracePt t="45838" x="2120900" y="4095750"/>
          <p14:tracePt t="45852" x="2120900" y="4083050"/>
          <p14:tracePt t="45869" x="2114550" y="4038600"/>
          <p14:tracePt t="45885" x="2095500" y="4000500"/>
          <p14:tracePt t="45902" x="2082800" y="3981450"/>
          <p14:tracePt t="45919" x="2070100" y="3968750"/>
          <p14:tracePt t="45935" x="2063750" y="3956050"/>
          <p14:tracePt t="45974" x="2063750" y="3949700"/>
          <p14:tracePt t="45986" x="2063750" y="3943350"/>
          <p14:tracePt t="46002" x="2051050" y="3917950"/>
          <p14:tracePt t="46019" x="2044700" y="3905250"/>
          <p14:tracePt t="46035" x="2038350" y="3886200"/>
          <p14:tracePt t="46039" x="2032000" y="3873500"/>
          <p14:tracePt t="46070" x="2032000" y="3867150"/>
          <p14:tracePt t="46080" x="2025650" y="3854450"/>
          <p14:tracePt t="46094" x="2019300" y="3854450"/>
          <p14:tracePt t="46110" x="2019300" y="3848100"/>
          <p14:tracePt t="46247" x="2012950" y="3854450"/>
          <p14:tracePt t="46263" x="2012950" y="3898900"/>
          <p14:tracePt t="46275" x="2006600" y="3930650"/>
          <p14:tracePt t="46288" x="2006600" y="3962400"/>
          <p14:tracePt t="46302" x="2006600" y="3987800"/>
          <p14:tracePt t="46318" x="2006600" y="4000500"/>
          <p14:tracePt t="46335" x="2006600" y="4006850"/>
          <p14:tracePt t="46431" x="2006600" y="4000500"/>
          <p14:tracePt t="46448" x="2006600" y="3956050"/>
          <p14:tracePt t="46467" x="2006600" y="3911600"/>
          <p14:tracePt t="46470" x="2006600" y="3905250"/>
          <p14:tracePt t="46484" x="2006600" y="3892550"/>
          <p14:tracePt t="46495" x="2006600" y="3886200"/>
          <p14:tracePt t="46647" x="2006600" y="3892550"/>
          <p14:tracePt t="46825" x="2006600" y="3886200"/>
          <p14:tracePt t="46843" x="2006600" y="3873500"/>
          <p14:tracePt t="46864" x="2006600" y="3860800"/>
          <p14:tracePt t="46880" x="2006600" y="3854450"/>
          <p14:tracePt t="46936" x="2006600" y="3848100"/>
          <p14:tracePt t="47182" x="2012950" y="3848100"/>
          <p14:tracePt t="47190" x="2019300" y="3848100"/>
          <p14:tracePt t="47201" x="2025650" y="3848100"/>
          <p14:tracePt t="47218" x="2051050" y="3848100"/>
          <p14:tracePt t="47235" x="2070100" y="3854450"/>
          <p14:tracePt t="47252" x="2082800" y="3854450"/>
          <p14:tracePt t="47268" x="2095500" y="3854450"/>
          <p14:tracePt t="47269" x="2101850" y="3854450"/>
          <p14:tracePt t="47566" x="0" y="0"/>
        </p14:tracePtLst>
        <p14:tracePtLst>
          <p14:tracePt t="48655" x="1409700" y="1778000"/>
          <p14:tracePt t="48667" x="1403350" y="1778000"/>
          <p14:tracePt t="48684" x="1390650" y="1778000"/>
          <p14:tracePt t="48701" x="1384300" y="1778000"/>
          <p14:tracePt t="48717" x="1371600" y="1778000"/>
          <p14:tracePt t="48734" x="1346200" y="1797050"/>
          <p14:tracePt t="48751" x="1301750" y="1828800"/>
          <p14:tracePt t="48767" x="1238250" y="1866900"/>
          <p14:tracePt t="48784" x="1168400" y="1949450"/>
          <p14:tracePt t="48801" x="1104900" y="2032000"/>
          <p14:tracePt t="48817" x="1041400" y="2127250"/>
          <p14:tracePt t="48834" x="1003300" y="2279650"/>
          <p14:tracePt t="48851" x="965200" y="2451100"/>
          <p14:tracePt t="48867" x="952500" y="2654300"/>
          <p14:tracePt t="48869" x="939800" y="2749550"/>
          <p14:tracePt t="48884" x="939800" y="2832100"/>
          <p14:tracePt t="48901" x="939800" y="3086100"/>
          <p14:tracePt t="48917" x="939800" y="3244850"/>
          <p14:tracePt t="48934" x="939800" y="3416300"/>
          <p14:tracePt t="48951" x="939800" y="3613150"/>
          <p14:tracePt t="48967" x="939800" y="3835400"/>
          <p14:tracePt t="48984" x="939800" y="4044950"/>
          <p14:tracePt t="49001" x="939800" y="4241800"/>
          <p14:tracePt t="49017" x="939800" y="4432300"/>
          <p14:tracePt t="49034" x="939800" y="4610100"/>
          <p14:tracePt t="49051" x="946150" y="4762500"/>
          <p14:tracePt t="49067" x="952500" y="4889500"/>
          <p14:tracePt t="49069" x="952500" y="4933950"/>
          <p14:tracePt t="49084" x="984250" y="5054600"/>
          <p14:tracePt t="49101" x="1009650" y="5162550"/>
          <p14:tracePt t="49117" x="1047750" y="5276850"/>
          <p14:tracePt t="49134" x="1085850" y="5372100"/>
          <p14:tracePt t="49151" x="1143000" y="5461000"/>
          <p14:tracePt t="49167" x="1206500" y="5549900"/>
          <p14:tracePt t="49184" x="1289050" y="5632450"/>
          <p14:tracePt t="49201" x="1416050" y="5702300"/>
          <p14:tracePt t="49217" x="1574800" y="5791200"/>
          <p14:tracePt t="49234" x="1784350" y="5861050"/>
          <p14:tracePt t="49251" x="2025650" y="5918200"/>
          <p14:tracePt t="49267" x="2343150" y="5943600"/>
          <p14:tracePt t="49284" x="2673350" y="5937250"/>
          <p14:tracePt t="49285" x="2832100" y="5911850"/>
          <p14:tracePt t="49301" x="3022600" y="5848350"/>
          <p14:tracePt t="49317" x="3136900" y="5784850"/>
          <p14:tracePt t="49334" x="3206750" y="5708650"/>
          <p14:tracePt t="49350" x="3276600" y="5549900"/>
          <p14:tracePt t="49367" x="3333750" y="5334000"/>
          <p14:tracePt t="49384" x="3359150" y="5099050"/>
          <p14:tracePt t="49401" x="3359150" y="4838700"/>
          <p14:tracePt t="49417" x="3371850" y="4546600"/>
          <p14:tracePt t="49524" x="3321050" y="3117850"/>
          <p14:tracePt t="49524" x="3295650" y="3048000"/>
          <p14:tracePt t="49533" x="3257550" y="2971800"/>
          <p14:tracePt t="49550" x="3162300" y="2819400"/>
          <p14:tracePt t="49567" x="3022600" y="2654300"/>
          <p14:tracePt t="49584" x="2857500" y="2482850"/>
          <p14:tracePt t="49600" x="2705100" y="2330450"/>
          <p14:tracePt t="49617" x="2597150" y="2216150"/>
          <p14:tracePt t="49634" x="2508250" y="2139950"/>
          <p14:tracePt t="49650" x="2444750" y="2089150"/>
          <p14:tracePt t="49667" x="2374900" y="2032000"/>
          <p14:tracePt t="49669" x="2336800" y="2012950"/>
          <p14:tracePt t="49684" x="2311400" y="1981200"/>
          <p14:tracePt t="49701" x="2228850" y="1924050"/>
          <p14:tracePt t="49717" x="2209800" y="1924050"/>
          <p14:tracePt t="49734" x="2197100" y="1924050"/>
          <p14:tracePt t="49750" x="2190750" y="1924050"/>
          <p14:tracePt t="49997" x="0" y="0"/>
        </p14:tracePtLst>
        <p14:tracePtLst>
          <p14:tracePt t="50808" x="5626100" y="3168650"/>
          <p14:tracePt t="50819" x="5619750" y="3168650"/>
          <p14:tracePt t="50834" x="5600700" y="3168650"/>
          <p14:tracePt t="50851" x="5581650" y="3181350"/>
          <p14:tracePt t="50867" x="5537200" y="3219450"/>
          <p14:tracePt t="50870" x="5511800" y="3257550"/>
          <p14:tracePt t="50884" x="5480050" y="3314700"/>
          <p14:tracePt t="50900" x="5416550" y="3505200"/>
          <p14:tracePt t="50917" x="5378450" y="3663950"/>
          <p14:tracePt t="50933" x="5353050" y="3829050"/>
          <p14:tracePt t="50950" x="5353050" y="3962400"/>
          <p14:tracePt t="50967" x="5353050" y="4083050"/>
          <p14:tracePt t="50983" x="5378450" y="4152900"/>
          <p14:tracePt t="51000" x="5422900" y="4229100"/>
          <p14:tracePt t="51017" x="5473700" y="4292600"/>
          <p14:tracePt t="51033" x="5588000" y="4387850"/>
          <p14:tracePt t="51050" x="5746750" y="4489450"/>
          <p14:tracePt t="51067" x="5994400" y="4622800"/>
          <p14:tracePt t="51083" x="6337300" y="4775200"/>
          <p14:tracePt t="51085" x="6515100" y="4838700"/>
          <p14:tracePt t="51100" x="6705600" y="4883150"/>
          <p14:tracePt t="51117" x="7010400" y="4921250"/>
          <p14:tracePt t="51133" x="7067550" y="4921250"/>
          <p14:tracePt t="51150" x="7092950" y="4889500"/>
          <p14:tracePt t="51166" x="7105650" y="4800600"/>
          <p14:tracePt t="51183" x="7105650" y="4673600"/>
          <p14:tracePt t="51200" x="7105650" y="4508500"/>
          <p14:tracePt t="51216" x="7092950" y="4318000"/>
          <p14:tracePt t="51233" x="7061200" y="4140200"/>
          <p14:tracePt t="51250" x="6991350" y="4000500"/>
          <p14:tracePt t="51267" x="6940550" y="3873500"/>
          <p14:tracePt t="51269" x="6921500" y="3829050"/>
          <p14:tracePt t="51283" x="6902450" y="3784600"/>
          <p14:tracePt t="51300" x="6870700" y="3702050"/>
          <p14:tracePt t="51302" x="6851650" y="3663950"/>
          <p14:tracePt t="51317" x="6819900" y="3594100"/>
          <p14:tracePt t="51333" x="6788150" y="3536950"/>
          <p14:tracePt t="51350" x="6750050" y="3492500"/>
          <p14:tracePt t="51366" x="6673850" y="3441700"/>
          <p14:tracePt t="51383" x="6553200" y="3378200"/>
          <p14:tracePt t="51400" x="6388100" y="3314700"/>
          <p14:tracePt t="51416" x="6165850" y="3251200"/>
          <p14:tracePt t="51433" x="5930900" y="3194050"/>
          <p14:tracePt t="51450" x="5772150" y="3168650"/>
          <p14:tracePt t="51466" x="5695950" y="3168650"/>
          <p14:tracePt t="51469" x="5670550" y="3168650"/>
          <p14:tracePt t="51483" x="5645150" y="3168650"/>
          <p14:tracePt t="51500" x="5594350" y="3181350"/>
          <p14:tracePt t="51501" x="5568950" y="3200400"/>
          <p14:tracePt t="51517" x="5499100" y="3270250"/>
          <p14:tracePt t="51533" x="5435600" y="3365500"/>
          <p14:tracePt t="51550" x="5378450" y="3460750"/>
          <p14:tracePt t="51567" x="5346700" y="3530600"/>
          <p14:tracePt t="51583" x="5308600" y="3613150"/>
          <p14:tracePt t="51600" x="5283200" y="3683000"/>
          <p14:tracePt t="51616" x="5264150" y="3778250"/>
          <p14:tracePt t="51633" x="5251450" y="3873500"/>
          <p14:tracePt t="51650" x="5238750" y="3962400"/>
          <p14:tracePt t="51667" x="5245100" y="4057650"/>
          <p14:tracePt t="51683" x="5264150" y="4152900"/>
          <p14:tracePt t="51686" x="5295900" y="4197350"/>
          <p14:tracePt t="51700" x="5321300" y="4241800"/>
          <p14:tracePt t="51703" x="5353050" y="4292600"/>
          <p14:tracePt t="51717" x="5403850" y="4368800"/>
          <p14:tracePt t="51733" x="5511800" y="4438650"/>
          <p14:tracePt t="51750" x="5664200" y="4521200"/>
          <p14:tracePt t="51766" x="5873750" y="4578350"/>
          <p14:tracePt t="51783" x="6115050" y="4616450"/>
          <p14:tracePt t="51800" x="6311900" y="4629150"/>
          <p14:tracePt t="51817" x="6502400" y="4597400"/>
          <p14:tracePt t="51833" x="6629400" y="4533900"/>
          <p14:tracePt t="51850" x="6724650" y="4406900"/>
          <p14:tracePt t="51866" x="6756400" y="4260850"/>
          <p14:tracePt t="51883" x="6775450" y="4114800"/>
          <p14:tracePt t="51900" x="6769100" y="3975100"/>
          <p14:tracePt t="51916" x="6731000" y="3784600"/>
          <p14:tracePt t="51933" x="6680200" y="3683000"/>
          <p14:tracePt t="51950" x="6635750" y="3587750"/>
          <p14:tracePt t="51966" x="6565900" y="3492500"/>
          <p14:tracePt t="51983" x="6477000" y="3403600"/>
          <p14:tracePt t="52000" x="6369050" y="3333750"/>
          <p14:tracePt t="52016" x="6242050" y="3257550"/>
          <p14:tracePt t="52033" x="6108700" y="3206750"/>
          <p14:tracePt t="52050" x="5975350" y="3175000"/>
          <p14:tracePt t="52066" x="5867400" y="3155950"/>
          <p14:tracePt t="52083" x="5797550" y="3149600"/>
          <p14:tracePt t="52085" x="5784850" y="3149600"/>
          <p14:tracePt t="52099" x="5772150" y="3149600"/>
          <p14:tracePt t="52116" x="5715000" y="3168650"/>
          <p14:tracePt t="52133" x="5670550" y="3232150"/>
          <p14:tracePt t="52150" x="5626100" y="3333750"/>
          <p14:tracePt t="52166" x="5581650" y="3448050"/>
          <p14:tracePt t="52183" x="5556250" y="3568700"/>
          <p14:tracePt t="52200" x="5549900" y="3695700"/>
          <p14:tracePt t="52216" x="5549900" y="3835400"/>
          <p14:tracePt t="52233" x="5575300" y="3962400"/>
          <p14:tracePt t="52249" x="5619750" y="4089400"/>
          <p14:tracePt t="52266" x="5651500" y="4178300"/>
          <p14:tracePt t="52283" x="5689600" y="4273550"/>
          <p14:tracePt t="52300" x="5734050" y="4343400"/>
          <p14:tracePt t="52302" x="5759450" y="4381500"/>
          <p14:tracePt t="52317" x="5810250" y="4432300"/>
          <p14:tracePt t="52333" x="5867400" y="4470400"/>
          <p14:tracePt t="52350" x="5937250" y="4502150"/>
          <p14:tracePt t="52366" x="6045200" y="4514850"/>
          <p14:tracePt t="52383" x="6153150" y="4514850"/>
          <p14:tracePt t="52399" x="6286500" y="4489450"/>
          <p14:tracePt t="52416" x="6388100" y="4451350"/>
          <p14:tracePt t="52433" x="6457950" y="4406900"/>
          <p14:tracePt t="52449" x="6508750" y="4375150"/>
          <p14:tracePt t="52466" x="6534150" y="4349750"/>
          <p14:tracePt t="52483" x="6546850" y="4330700"/>
          <p14:tracePt t="52485" x="6553200" y="4324350"/>
          <p14:tracePt t="52500" x="6553200" y="4318000"/>
          <p14:tracePt t="52584" x="6559550" y="4311650"/>
          <p14:tracePt t="52601" x="6559550" y="4298950"/>
          <p14:tracePt t="52622" x="6559550" y="4286250"/>
          <p14:tracePt t="52633" x="6553200" y="4267200"/>
          <p14:tracePt t="52666" x="6553200" y="4260850"/>
          <p14:tracePt t="52683" x="6553200" y="4254500"/>
          <p14:tracePt t="52700" x="6546850" y="4248150"/>
          <p14:tracePt t="52716" x="6546850" y="4241800"/>
          <p14:tracePt t="52918" x="0" y="0"/>
        </p14:tracePtLst>
        <p14:tracePtLst>
          <p14:tracePt t="53938" x="5226050" y="3987800"/>
          <p14:tracePt t="53962" x="5219700" y="3968750"/>
          <p14:tracePt t="53981" x="5213350" y="3949700"/>
          <p14:tracePt t="53993" x="5213350" y="3943350"/>
          <p14:tracePt t="54005" x="5207000" y="3930650"/>
          <p14:tracePt t="54021" x="5200650" y="3917950"/>
          <p14:tracePt t="54032" x="5194300" y="3905250"/>
          <p14:tracePt t="54049" x="5181600" y="3879850"/>
          <p14:tracePt t="54066" x="5162550" y="3848100"/>
          <p14:tracePt t="54082" x="5130800" y="3816350"/>
          <p14:tracePt t="54099" x="5086350" y="3778250"/>
          <p14:tracePt t="54101" x="5048250" y="3759200"/>
          <p14:tracePt t="54116" x="5016500" y="3733800"/>
          <p14:tracePt t="54133" x="4870450" y="3663950"/>
          <p14:tracePt t="54149" x="4711700" y="3606800"/>
          <p14:tracePt t="54165" x="4521200" y="3549650"/>
          <p14:tracePt t="54182" x="4254500" y="3498850"/>
          <p14:tracePt t="54199" x="3975100" y="3473450"/>
          <p14:tracePt t="54215" x="3784600" y="3473450"/>
          <p14:tracePt t="54232" x="3619500" y="3473450"/>
          <p14:tracePt t="54249" x="3479800" y="3473450"/>
          <p14:tracePt t="54265" x="3403600" y="3473450"/>
          <p14:tracePt t="54282" x="3327400" y="3473450"/>
          <p14:tracePt t="54286" x="3295650" y="3479800"/>
          <p14:tracePt t="54299" x="3257550" y="3486150"/>
          <p14:tracePt t="54316" x="3200400" y="3498850"/>
          <p14:tracePt t="54318" x="3162300" y="3511550"/>
          <p14:tracePt t="54333" x="3092450" y="3536950"/>
          <p14:tracePt t="54349" x="3016250" y="3549650"/>
          <p14:tracePt t="54366" x="2946400" y="3562350"/>
          <p14:tracePt t="54382" x="2876550" y="3575050"/>
          <p14:tracePt t="54399" x="2806700" y="3594100"/>
          <p14:tracePt t="54416" x="2755900" y="3600450"/>
          <p14:tracePt t="54432" x="2724150" y="3613150"/>
          <p14:tracePt t="54449" x="2698750" y="3625850"/>
          <p14:tracePt t="54465" x="2686050" y="3632200"/>
          <p14:tracePt t="54482" x="2667000" y="3638550"/>
          <p14:tracePt t="54499" x="2641600" y="3651250"/>
          <p14:tracePt t="54515" x="2628900" y="3663950"/>
          <p14:tracePt t="54517" x="2622550" y="3663950"/>
          <p14:tracePt t="54532" x="2609850" y="3676650"/>
          <p14:tracePt t="54549" x="2597150" y="3683000"/>
          <p14:tracePt t="54566" x="2578100" y="3689350"/>
          <p14:tracePt t="54582" x="2565400" y="3702050"/>
          <p14:tracePt t="54599" x="2552700" y="3702050"/>
          <p14:tracePt t="54616" x="2527300" y="3714750"/>
          <p14:tracePt t="54632" x="2514600" y="3727450"/>
          <p14:tracePt t="54649" x="2508250" y="3727450"/>
          <p14:tracePt t="54665" x="2495550" y="3727450"/>
          <p14:tracePt t="55045" x="0" y="0"/>
        </p14:tracePtLst>
        <p14:tracePtLst>
          <p14:tracePt t="55664" x="4622800" y="4705350"/>
          <p14:tracePt t="55674" x="4610100" y="4711700"/>
          <p14:tracePt t="55686" x="4597400" y="4724400"/>
          <p14:tracePt t="55698" x="4584700" y="4737100"/>
          <p14:tracePt t="55715" x="4565650" y="4749800"/>
          <p14:tracePt t="55718" x="4559300" y="4768850"/>
          <p14:tracePt t="55732" x="4552950" y="4781550"/>
          <p14:tracePt t="55749" x="4527550" y="4819650"/>
          <p14:tracePt t="55765" x="4514850" y="4857750"/>
          <p14:tracePt t="55782" x="4502150" y="4889500"/>
          <p14:tracePt t="55799" x="4502150" y="4921250"/>
          <p14:tracePt t="55816" x="4502150" y="4965700"/>
          <p14:tracePt t="55832" x="4508500" y="5003800"/>
          <p14:tracePt t="55849" x="4533900" y="5041900"/>
          <p14:tracePt t="55865" x="4597400" y="5099050"/>
          <p14:tracePt t="55882" x="4724400" y="5149850"/>
          <p14:tracePt t="55898" x="4876800" y="5194300"/>
          <p14:tracePt t="55915" x="5105400" y="5245100"/>
          <p14:tracePt t="55932" x="5327650" y="5264150"/>
          <p14:tracePt t="55948" x="5549900" y="5264150"/>
          <p14:tracePt t="55965" x="5613400" y="5257800"/>
          <p14:tracePt t="55982" x="5638800" y="5238750"/>
          <p14:tracePt t="55998" x="5651500" y="5207000"/>
          <p14:tracePt t="56015" x="5657850" y="5168900"/>
          <p14:tracePt t="56032" x="5664200" y="5118100"/>
          <p14:tracePt t="56048" x="5657850" y="5060950"/>
          <p14:tracePt t="56065" x="5613400" y="4984750"/>
          <p14:tracePt t="56082" x="5549900" y="4908550"/>
          <p14:tracePt t="56098" x="5441950" y="4826000"/>
          <p14:tracePt t="56115" x="5308600" y="4768850"/>
          <p14:tracePt t="56118" x="5245100" y="4743450"/>
          <p14:tracePt t="56132" x="5194300" y="4718050"/>
          <p14:tracePt t="56149" x="5118100" y="4699000"/>
          <p14:tracePt t="56165" x="5111750" y="4699000"/>
          <p14:tracePt t="56181" x="5105400" y="4699000"/>
          <p14:tracePt t="56349" x="0" y="0"/>
        </p14:tracePtLst>
        <p14:tracePtLst>
          <p14:tracePt t="57213" x="5949950" y="4883150"/>
          <p14:tracePt t="57230" x="5943600" y="4883150"/>
          <p14:tracePt t="57240" x="5937250" y="4883150"/>
          <p14:tracePt t="57248" x="5930900" y="4883150"/>
          <p14:tracePt t="57264" x="5905500" y="4883150"/>
          <p14:tracePt t="57281" x="5886450" y="4895850"/>
          <p14:tracePt t="57298" x="5867400" y="4914900"/>
          <p14:tracePt t="57314" x="5861050" y="4933950"/>
          <p14:tracePt t="57331" x="5848350" y="4953000"/>
          <p14:tracePt t="57348" x="5848350" y="4965700"/>
          <p14:tracePt t="57348" x="5848350" y="4978400"/>
          <p14:tracePt t="57365" x="5848350" y="4991100"/>
          <p14:tracePt t="57381" x="5848350" y="5003800"/>
          <p14:tracePt t="57398" x="5848350" y="5022850"/>
          <p14:tracePt t="57414" x="5867400" y="5067300"/>
          <p14:tracePt t="57431" x="5930900" y="5105400"/>
          <p14:tracePt t="57448" x="6083300" y="5168900"/>
          <p14:tracePt t="57464" x="6286500" y="5232400"/>
          <p14:tracePt t="57481" x="6502400" y="5276850"/>
          <p14:tracePt t="57498" x="6686550" y="5314950"/>
          <p14:tracePt t="57514" x="6813550" y="5340350"/>
          <p14:tracePt t="57531" x="6870700" y="5340350"/>
          <p14:tracePt t="57548" x="6902450" y="5340350"/>
          <p14:tracePt t="57549" x="6927850" y="5340350"/>
          <p14:tracePt t="57564" x="6965950" y="5321300"/>
          <p14:tracePt t="57581" x="7035800" y="5302250"/>
          <p14:tracePt t="57598" x="7105650" y="5270500"/>
          <p14:tracePt t="57614" x="7169150" y="5245100"/>
          <p14:tracePt t="57631" x="7207250" y="5226050"/>
          <p14:tracePt t="57648" x="7226300" y="5207000"/>
          <p14:tracePt t="57664" x="7245350" y="5200650"/>
          <p14:tracePt t="57681" x="7245350" y="5194300"/>
          <p14:tracePt t="57698" x="7245350" y="5175250"/>
          <p14:tracePt t="57714" x="7251700" y="5149850"/>
          <p14:tracePt t="57731" x="7258050" y="5137150"/>
          <p14:tracePt t="57747" x="7258050" y="5130800"/>
          <p14:tracePt t="57765" x="7258050" y="5124450"/>
          <p14:tracePt t="57781" x="7258050" y="5105400"/>
          <p14:tracePt t="57798" x="7239000" y="5073650"/>
          <p14:tracePt t="57814" x="7219950" y="5041900"/>
          <p14:tracePt t="57831" x="7188200" y="5016500"/>
          <p14:tracePt t="57848" x="7162800" y="4991100"/>
          <p14:tracePt t="57864" x="7143750" y="4978400"/>
          <p14:tracePt t="57881" x="7118350" y="4953000"/>
          <p14:tracePt t="57898" x="7105650" y="4940300"/>
          <p14:tracePt t="57914" x="7092950" y="4933950"/>
          <p14:tracePt t="57931" x="7092950" y="4927600"/>
          <p14:tracePt t="58029" x="0" y="0"/>
        </p14:tracePtLst>
        <p14:tracePtLst>
          <p14:tracePt t="58583" x="7715250" y="4787900"/>
          <p14:tracePt t="58591" x="7702550" y="4787900"/>
          <p14:tracePt t="58606" x="7696200" y="4787900"/>
          <p14:tracePt t="58622" x="7689850" y="4787900"/>
          <p14:tracePt t="58631" x="7683500" y="4794250"/>
          <p14:tracePt t="58648" x="7670800" y="4819650"/>
          <p14:tracePt t="58664" x="7664450" y="4864100"/>
          <p14:tracePt t="58681" x="7658100" y="4927600"/>
          <p14:tracePt t="58698" x="7658100" y="5022850"/>
          <p14:tracePt t="58714" x="7677150" y="5124450"/>
          <p14:tracePt t="58731" x="7727950" y="5200650"/>
          <p14:tracePt t="58733" x="7766050" y="5232400"/>
          <p14:tracePt t="58747" x="7810500" y="5251450"/>
          <p14:tracePt t="58764" x="7931150" y="5270500"/>
          <p14:tracePt t="58766" x="8007350" y="5270500"/>
          <p14:tracePt t="58781" x="8197850" y="5257800"/>
          <p14:tracePt t="58797" x="8350250" y="5213350"/>
          <p14:tracePt t="58814" x="8420100" y="5181600"/>
          <p14:tracePt t="58831" x="8439150" y="5156200"/>
          <p14:tracePt t="58847" x="8445500" y="5149850"/>
          <p14:tracePt t="58880" x="8451850" y="5149850"/>
          <p14:tracePt t="58990" x="8451850" y="5143500"/>
          <p14:tracePt t="58990" x="0" y="0"/>
        </p14:tracePtLst>
        <p14:tracePtLst>
          <p14:tracePt t="59895" x="5638800" y="5391150"/>
          <p14:tracePt t="59910" x="5626100" y="5391150"/>
          <p14:tracePt t="59927" x="5619750" y="5391150"/>
          <p14:tracePt t="59937" x="5600700" y="5397500"/>
          <p14:tracePt t="59947" x="5588000" y="5397500"/>
          <p14:tracePt t="59965" x="5549900" y="5410200"/>
          <p14:tracePt t="59981" x="5511800" y="5429250"/>
          <p14:tracePt t="59997" x="5505450" y="5435600"/>
          <p14:tracePt t="60014" x="5492750" y="5448300"/>
          <p14:tracePt t="60031" x="5492750" y="5454650"/>
          <p14:tracePt t="60047" x="5486400" y="5473700"/>
          <p14:tracePt t="60064" x="5486400" y="5499100"/>
          <p14:tracePt t="60081" x="5486400" y="5518150"/>
          <p14:tracePt t="60097" x="5486400" y="5537200"/>
          <p14:tracePt t="60114" x="5492750" y="5556250"/>
          <p14:tracePt t="60130" x="5549900" y="5588000"/>
          <p14:tracePt t="60147" x="5651500" y="5619750"/>
          <p14:tracePt t="60164" x="5778500" y="5664200"/>
          <p14:tracePt t="60166" x="5867400" y="5676900"/>
          <p14:tracePt t="60181" x="6057900" y="5715000"/>
          <p14:tracePt t="60197" x="6229350" y="5734050"/>
          <p14:tracePt t="60214" x="6337300" y="5734050"/>
          <p14:tracePt t="60230" x="6388100" y="5727700"/>
          <p14:tracePt t="60247" x="6407150" y="5721350"/>
          <p14:tracePt t="60263" x="6419850" y="5708650"/>
          <p14:tracePt t="60297" x="6426200" y="5695950"/>
          <p14:tracePt t="60314" x="6432550" y="5689600"/>
          <p14:tracePt t="60330" x="6432550" y="5676900"/>
          <p14:tracePt t="60333" x="6432550" y="5670550"/>
          <p14:tracePt t="60364" x="6432550" y="5651500"/>
          <p14:tracePt t="60381" x="6432550" y="5632450"/>
          <p14:tracePt t="60397" x="6419850" y="5607050"/>
          <p14:tracePt t="60413" x="6388100" y="5594350"/>
          <p14:tracePt t="60430" x="6350000" y="5575300"/>
          <p14:tracePt t="60447" x="6280150" y="5543550"/>
          <p14:tracePt t="60463" x="6159500" y="5492750"/>
          <p14:tracePt t="60480" x="5949950" y="5422900"/>
          <p14:tracePt t="60497" x="5734050" y="5372100"/>
          <p14:tracePt t="60513" x="5543550" y="5327650"/>
          <p14:tracePt t="60530" x="5435600" y="5302250"/>
          <p14:tracePt t="60547" x="5403850" y="5302250"/>
          <p14:tracePt t="60549" x="5397500" y="5302250"/>
          <p14:tracePt t="60563" x="5384800" y="5302250"/>
          <p14:tracePt t="60581" x="5359400" y="5302250"/>
          <p14:tracePt t="60597" x="5346700" y="5308600"/>
          <p14:tracePt t="60614" x="5334000" y="5327650"/>
          <p14:tracePt t="60630" x="5321300" y="5359400"/>
          <p14:tracePt t="60647" x="5308600" y="5410200"/>
          <p14:tracePt t="60664" x="5308600" y="5467350"/>
          <p14:tracePt t="60680" x="5308600" y="5530850"/>
          <p14:tracePt t="60697" x="5334000" y="5600700"/>
          <p14:tracePt t="60713" x="5378450" y="5664200"/>
          <p14:tracePt t="60730" x="5448300" y="5715000"/>
          <p14:tracePt t="60747" x="5549900" y="5753100"/>
          <p14:tracePt t="60763" x="5676900" y="5778500"/>
          <p14:tracePt t="60780" x="5861050" y="5778500"/>
          <p14:tracePt t="60781" x="5962650" y="5759450"/>
          <p14:tracePt t="60796" x="6165850" y="5734050"/>
          <p14:tracePt t="60813" x="6311900" y="5689600"/>
          <p14:tracePt t="60830" x="6375400" y="5651500"/>
          <p14:tracePt t="60847" x="6419850" y="5626100"/>
          <p14:tracePt t="60863" x="6432550" y="5594350"/>
          <p14:tracePt t="60880" x="6438900" y="5575300"/>
          <p14:tracePt t="60897" x="6438900" y="5562600"/>
          <p14:tracePt t="60913" x="6438900" y="5549900"/>
          <p14:tracePt t="60930" x="6438900" y="5543550"/>
          <p14:tracePt t="60947" x="6438900" y="5530850"/>
          <p14:tracePt t="60963" x="6400800" y="5505450"/>
          <p14:tracePt t="60980" x="6273800" y="5461000"/>
          <p14:tracePt t="60981" x="6191250" y="5448300"/>
          <p14:tracePt t="60996" x="5988050" y="5410200"/>
          <p14:tracePt t="61013" x="5810250" y="5403850"/>
          <p14:tracePt t="61030" x="5657850" y="5403850"/>
          <p14:tracePt t="61047" x="5543550" y="5403850"/>
          <p14:tracePt t="61063" x="5486400" y="5403850"/>
          <p14:tracePt t="61080" x="5397500" y="5403850"/>
          <p14:tracePt t="61097" x="5321300" y="5422900"/>
          <p14:tracePt t="61113" x="5232400" y="5441950"/>
          <p14:tracePt t="61130" x="5118100" y="5454650"/>
          <p14:tracePt t="61146" x="5003800" y="5454650"/>
          <p14:tracePt t="61163" x="4864100" y="5454650"/>
          <p14:tracePt t="61180" x="4781550" y="5461000"/>
          <p14:tracePt t="61182" x="4762500" y="5461000"/>
          <p14:tracePt t="61197" x="4724400" y="5473700"/>
          <p14:tracePt t="61247" x="4718050" y="5480050"/>
          <p14:tracePt t="61262" x="4705350" y="5486400"/>
          <p14:tracePt t="61278" x="4699000" y="5499100"/>
          <p14:tracePt t="61289" x="4692650" y="5505450"/>
          <p14:tracePt t="61301" x="4686300" y="5524500"/>
          <p14:tracePt t="61314" x="4679950" y="5543550"/>
          <p14:tracePt t="61330" x="4667250" y="5568950"/>
          <p14:tracePt t="61334" x="4660900" y="5581650"/>
          <p14:tracePt t="61347" x="4660900" y="5588000"/>
          <p14:tracePt t="61363" x="4654550" y="5607050"/>
          <p14:tracePt t="61380" x="4654550" y="5619750"/>
          <p14:tracePt t="61397" x="4654550" y="5651500"/>
          <p14:tracePt t="61413" x="4660900" y="5670550"/>
          <p14:tracePt t="61430" x="4667250" y="5683250"/>
          <p14:tracePt t="61510" x="4686300" y="5689600"/>
          <p14:tracePt t="61527" x="4711700" y="5695950"/>
          <p14:tracePt t="61542" x="4730750" y="5695950"/>
          <p14:tracePt t="61558" x="4749800" y="5695950"/>
          <p14:tracePt t="61567" x="4756150" y="5695950"/>
          <p14:tracePt t="61580" x="4762500" y="5695950"/>
          <p14:tracePt t="61597" x="4800600" y="5695950"/>
          <p14:tracePt t="61613" x="4838700" y="5695950"/>
          <p14:tracePt t="61630" x="4933950" y="5695950"/>
          <p14:tracePt t="61646" x="5099050" y="5695950"/>
          <p14:tracePt t="61663" x="5289550" y="5695950"/>
          <p14:tracePt t="61680" x="5429250" y="5689600"/>
          <p14:tracePt t="61696" x="5486400" y="5683250"/>
          <p14:tracePt t="61713" x="5499100" y="5683250"/>
          <p14:tracePt t="61758" x="5505450" y="5664200"/>
          <p14:tracePt t="61766" x="5511800" y="5657850"/>
          <p14:tracePt t="61782" x="5511800" y="5638800"/>
          <p14:tracePt t="61797" x="5511800" y="5594350"/>
          <p14:tracePt t="61813" x="5505450" y="5537200"/>
          <p14:tracePt t="61830" x="5467350" y="5473700"/>
          <p14:tracePt t="61846" x="5403850" y="5422900"/>
          <p14:tracePt t="61863" x="5359400" y="5397500"/>
          <p14:tracePt t="61880" x="5276850" y="5372100"/>
          <p14:tracePt t="61896" x="5200650" y="5365750"/>
          <p14:tracePt t="61913" x="5105400" y="5372100"/>
          <p14:tracePt t="61930" x="5016500" y="5384800"/>
          <p14:tracePt t="61946" x="4933950" y="5397500"/>
          <p14:tracePt t="61963" x="4895850" y="5410200"/>
          <p14:tracePt t="61980" x="4864100" y="5422900"/>
          <p14:tracePt t="61981" x="4851400" y="5429250"/>
          <p14:tracePt t="61996" x="4832350" y="5435600"/>
          <p14:tracePt t="62013" x="4819650" y="5461000"/>
          <p14:tracePt t="62029" x="4800600" y="5473700"/>
          <p14:tracePt t="62046" x="4794250" y="5486400"/>
          <p14:tracePt t="62063" x="4787900" y="5505450"/>
          <p14:tracePt t="62080" x="4787900" y="5530850"/>
          <p14:tracePt t="62096" x="4787900" y="5562600"/>
          <p14:tracePt t="62113" x="4800600" y="5613400"/>
          <p14:tracePt t="62130" x="4845050" y="5657850"/>
          <p14:tracePt t="62146" x="4895850" y="5695950"/>
          <p14:tracePt t="62163" x="5029200" y="5746750"/>
          <p14:tracePt t="62180" x="5213350" y="5797550"/>
          <p14:tracePt t="62197" x="5575300" y="5829300"/>
          <p14:tracePt t="62213" x="5905500" y="5829300"/>
          <p14:tracePt t="62230" x="6153150" y="5797550"/>
          <p14:tracePt t="62246" x="6305550" y="5772150"/>
          <p14:tracePt t="62263" x="6407150" y="5740400"/>
          <p14:tracePt t="62280" x="6496050" y="5708650"/>
          <p14:tracePt t="62296" x="6572250" y="5670550"/>
          <p14:tracePt t="62313" x="6629400" y="5651500"/>
          <p14:tracePt t="62330" x="6654800" y="5645150"/>
          <p14:tracePt t="62346" x="6686550" y="5638800"/>
          <p14:tracePt t="62363" x="6692900" y="5638800"/>
          <p14:tracePt t="62463" x="6692900" y="5632450"/>
          <p14:tracePt t="62477" x="6692900" y="5619750"/>
          <p14:tracePt t="62496" x="6692900" y="5588000"/>
          <p14:tracePt t="62510" x="6686550" y="5575300"/>
          <p14:tracePt t="62520" x="6673850" y="5562600"/>
          <p14:tracePt t="62529" x="6661150" y="5556250"/>
          <p14:tracePt t="62546" x="6648450" y="5530850"/>
          <p14:tracePt t="62563" x="6629400" y="5511800"/>
          <p14:tracePt t="62580" x="6610350" y="5492750"/>
          <p14:tracePt t="62597" x="6553200" y="5461000"/>
          <p14:tracePt t="62613" x="6489700" y="5435600"/>
          <p14:tracePt t="62630" x="6388100" y="5403850"/>
          <p14:tracePt t="62646" x="6280150" y="5378450"/>
          <p14:tracePt t="62663" x="6191250" y="5365750"/>
          <p14:tracePt t="62679" x="6146800" y="5365750"/>
          <p14:tracePt t="62696" x="6121400" y="5365750"/>
          <p14:tracePt t="62713" x="6108700" y="5372100"/>
          <p14:tracePt t="62729" x="6096000" y="5378450"/>
          <p14:tracePt t="62746" x="6083300" y="5391150"/>
          <p14:tracePt t="62763" x="6064250" y="5410200"/>
          <p14:tracePt t="62779" x="6064250" y="5429250"/>
          <p14:tracePt t="62781" x="6057900" y="5454650"/>
          <p14:tracePt t="62796" x="6057900" y="5467350"/>
          <p14:tracePt t="62813" x="6057900" y="5518150"/>
          <p14:tracePt t="62829" x="6057900" y="5543550"/>
          <p14:tracePt t="62846" x="6057900" y="5588000"/>
          <p14:tracePt t="62863" x="6070600" y="5613400"/>
          <p14:tracePt t="62879" x="6089650" y="5638800"/>
          <p14:tracePt t="62896" x="6127750" y="5670550"/>
          <p14:tracePt t="62913" x="6197600" y="5702300"/>
          <p14:tracePt t="62929" x="6311900" y="5740400"/>
          <p14:tracePt t="62946" x="6464300" y="5778500"/>
          <p14:tracePt t="62963" x="6654800" y="5803900"/>
          <p14:tracePt t="62979" x="6813550" y="5810250"/>
          <p14:tracePt t="62996" x="6921500" y="5810250"/>
          <p14:tracePt t="62998" x="6953250" y="5810250"/>
          <p14:tracePt t="63013" x="6991350" y="5803900"/>
          <p14:tracePt t="63029" x="6997700" y="5797550"/>
          <p14:tracePt t="63046" x="7004050" y="5791200"/>
          <p14:tracePt t="63062" x="7010400" y="5772150"/>
          <p14:tracePt t="63079" x="7010400" y="5759450"/>
          <p14:tracePt t="63096" x="7010400" y="5734050"/>
          <p14:tracePt t="63113" x="7010400" y="5702300"/>
          <p14:tracePt t="63129" x="7010400" y="5657850"/>
          <p14:tracePt t="63146" x="6997700" y="5626100"/>
          <p14:tracePt t="63163" x="6978650" y="5581650"/>
          <p14:tracePt t="63165" x="6965950" y="5556250"/>
          <p14:tracePt t="63179" x="6946900" y="5530850"/>
          <p14:tracePt t="63181" x="6927850" y="5511800"/>
          <p14:tracePt t="63196" x="6908800" y="5492750"/>
          <p14:tracePt t="63198" x="6889750" y="5473700"/>
          <p14:tracePt t="63213" x="6851650" y="5435600"/>
          <p14:tracePt t="63229" x="6813550" y="5403850"/>
          <p14:tracePt t="63246" x="6781800" y="5384800"/>
          <p14:tracePt t="63262" x="6699250" y="5353050"/>
          <p14:tracePt t="63279" x="6591300" y="5327650"/>
          <p14:tracePt t="63296" x="6483350" y="5314950"/>
          <p14:tracePt t="63312" x="6407150" y="5314950"/>
          <p14:tracePt t="63329" x="6337300" y="5314950"/>
          <p14:tracePt t="63346" x="6267450" y="5327650"/>
          <p14:tracePt t="63363" x="6223000" y="5353050"/>
          <p14:tracePt t="63379" x="6184900" y="5384800"/>
          <p14:tracePt t="63381" x="6165850" y="5403850"/>
          <p14:tracePt t="63396" x="6153150" y="5422900"/>
          <p14:tracePt t="63413" x="6134100" y="5467350"/>
          <p14:tracePt t="63429" x="6134100" y="5480050"/>
          <p14:tracePt t="63446" x="6134100" y="5499100"/>
          <p14:tracePt t="63462" x="6134100" y="5530850"/>
          <p14:tracePt t="63479" x="6146800" y="5568950"/>
          <p14:tracePt t="63496" x="6172200" y="5607050"/>
          <p14:tracePt t="63512" x="6191250" y="5626100"/>
          <p14:tracePt t="63529" x="6235700" y="5657850"/>
          <p14:tracePt t="63546" x="6299200" y="5683250"/>
          <p14:tracePt t="63562" x="6400800" y="5708650"/>
          <p14:tracePt t="63579" x="6508750" y="5715000"/>
          <p14:tracePt t="63581" x="6572250" y="5715000"/>
          <p14:tracePt t="63596" x="6699250" y="5715000"/>
          <p14:tracePt t="63613" x="6813550" y="5715000"/>
          <p14:tracePt t="63629" x="6902450" y="5708650"/>
          <p14:tracePt t="63646" x="6946900" y="5695950"/>
          <p14:tracePt t="63663" x="6959600" y="5683250"/>
          <p14:tracePt t="63679" x="6978650" y="5657850"/>
          <p14:tracePt t="63696" x="6991350" y="5632450"/>
          <p14:tracePt t="63712" x="6991350" y="5613400"/>
          <p14:tracePt t="63729" x="6991350" y="5575300"/>
          <p14:tracePt t="63746" x="6991350" y="5556250"/>
          <p14:tracePt t="63762" x="6991350" y="5543550"/>
          <p14:tracePt t="63779" x="6991350" y="5530850"/>
          <p14:tracePt t="63796" x="6991350" y="5518150"/>
          <p14:tracePt t="63798" x="6985000" y="5511800"/>
          <p14:tracePt t="63812" x="6972300" y="5499100"/>
          <p14:tracePt t="63829" x="6927850" y="5467350"/>
          <p14:tracePt t="63846" x="6851650" y="5429250"/>
          <p14:tracePt t="63862" x="6750050" y="5391150"/>
          <p14:tracePt t="63879" x="6642100" y="5359400"/>
          <p14:tracePt t="63896" x="6540500" y="5334000"/>
          <p14:tracePt t="63912" x="6483350" y="5334000"/>
          <p14:tracePt t="63929" x="6445250" y="5334000"/>
          <p14:tracePt t="63946" x="6400800" y="5346700"/>
          <p14:tracePt t="63962" x="6362700" y="5365750"/>
          <p14:tracePt t="63979" x="6324600" y="5416550"/>
          <p14:tracePt t="63981" x="6311900" y="5441950"/>
          <p14:tracePt t="63996" x="6299200" y="5467350"/>
          <p14:tracePt t="64012" x="6273800" y="5562600"/>
          <p14:tracePt t="64029" x="6267450" y="5600700"/>
          <p14:tracePt t="64046" x="6267450" y="5632450"/>
          <p14:tracePt t="64062" x="6267450" y="5657850"/>
          <p14:tracePt t="64079" x="6273800" y="5689600"/>
          <p14:tracePt t="64096" x="6292850" y="5708650"/>
          <p14:tracePt t="64112" x="6311900" y="5715000"/>
          <p14:tracePt t="64129" x="6356350" y="5721350"/>
          <p14:tracePt t="64146" x="6438900" y="5721350"/>
          <p14:tracePt t="64162" x="6546850" y="5721350"/>
          <p14:tracePt t="64179" x="6654800" y="5715000"/>
          <p14:tracePt t="64182" x="6680200" y="5715000"/>
          <p14:tracePt t="64195" x="6705600" y="5708650"/>
          <p14:tracePt t="64212" x="6731000" y="5695950"/>
          <p14:tracePt t="64229" x="6756400" y="5683250"/>
          <p14:tracePt t="64245" x="6762750" y="5676900"/>
          <p14:tracePt t="64262" x="6775450" y="5664200"/>
          <p14:tracePt t="64279" x="6788150" y="5645150"/>
          <p14:tracePt t="64310" x="6788150" y="5638800"/>
          <p14:tracePt t="64318" x="6788150" y="5632450"/>
          <p14:tracePt t="64469" x="6788150" y="5626100"/>
          <p14:tracePt t="64487" x="6788150" y="5619750"/>
          <p14:tracePt t="64504" x="6788150" y="5613400"/>
          <p14:tracePt t="64514" x="6788150" y="5607050"/>
          <p14:tracePt t="64529" x="6788150" y="5588000"/>
          <p14:tracePt t="64546" x="6775450" y="5568950"/>
          <p14:tracePt t="65013" x="0" y="0"/>
        </p14:tracePtLst>
        <p14:tracePtLst>
          <p14:tracePt t="66182" x="7188200" y="5670550"/>
          <p14:tracePt t="66311" x="7207250" y="5670550"/>
          <p14:tracePt t="66331" x="7283450" y="5670550"/>
          <p14:tracePt t="66351" x="7505700" y="5670550"/>
          <p14:tracePt t="66371" x="7683500" y="5670550"/>
          <p14:tracePt t="66382" x="7893050" y="5670550"/>
          <p14:tracePt t="66395" x="7975600" y="5670550"/>
          <p14:tracePt t="66412" x="8115300" y="5670550"/>
          <p14:tracePt t="66414" x="8147050" y="5670550"/>
          <p14:tracePt t="66428" x="8172450" y="5670550"/>
          <p14:tracePt t="66445" x="8178800" y="5670550"/>
          <p14:tracePt t="66679" x="8159750" y="5670550"/>
          <p14:tracePt t="66695" x="8039100" y="5670550"/>
          <p14:tracePt t="66718" x="7791450" y="5670550"/>
          <p14:tracePt t="66736" x="7639050" y="5670550"/>
          <p14:tracePt t="66746" x="7607300" y="5670550"/>
          <p14:tracePt t="66761" x="7575550" y="5670550"/>
          <p14:tracePt t="66778" x="7562850" y="5670550"/>
          <p14:tracePt t="66795" x="7543800" y="5670550"/>
          <p14:tracePt t="66811" x="7524750" y="5670550"/>
          <p14:tracePt t="66813" x="7512050" y="5670550"/>
          <p14:tracePt t="66828" x="7499350" y="5670550"/>
          <p14:tracePt t="66845" x="7473950" y="5670550"/>
          <p14:tracePt t="66959" x="7480300" y="5670550"/>
          <p14:tracePt t="66974" x="7588250" y="5670550"/>
          <p14:tracePt t="66994" x="7753350" y="5670550"/>
          <p14:tracePt t="66997" x="7867650" y="5670550"/>
          <p14:tracePt t="67005" x="7975600" y="5670550"/>
          <p14:tracePt t="67014" x="8070850" y="5670550"/>
          <p14:tracePt t="67028" x="8172450" y="5676900"/>
          <p14:tracePt t="67045" x="8356600" y="5695950"/>
          <p14:tracePt t="67061" x="8407400" y="5695950"/>
          <p14:tracePt t="67078" x="8420100" y="5695950"/>
          <p14:tracePt t="67159" x="8426450" y="5695950"/>
          <p14:tracePt t="67184" x="8432800" y="5695950"/>
          <p14:tracePt t="68294" x="0" y="0"/>
        </p14:tracePtLst>
        <p14:tracePtLst>
          <p14:tracePt t="70152" x="4711700" y="6197600"/>
          <p14:tracePt t="70273" x="4724400" y="6197600"/>
          <p14:tracePt t="70292" x="4826000" y="6197600"/>
          <p14:tracePt t="70305" x="4997450" y="6197600"/>
          <p14:tracePt t="70318" x="5207000" y="6197600"/>
          <p14:tracePt t="70330" x="5308600" y="6197600"/>
          <p14:tracePt t="70343" x="5511800" y="6197600"/>
          <p14:tracePt t="70360" x="5645150" y="6197600"/>
          <p14:tracePt t="70377" x="5753100" y="6197600"/>
          <p14:tracePt t="70394" x="5829300" y="6197600"/>
          <p14:tracePt t="70410" x="5918200" y="6197600"/>
          <p14:tracePt t="70413" x="5956300" y="6197600"/>
          <p14:tracePt t="70427" x="6000750" y="6197600"/>
          <p14:tracePt t="70444" x="6064250" y="6197600"/>
          <p14:tracePt t="70446" x="6083300" y="6197600"/>
          <p14:tracePt t="70460" x="6102350" y="6197600"/>
          <p14:tracePt t="70477" x="6108700" y="6197600"/>
          <p14:tracePt t="70632" x="6096000" y="6197600"/>
          <p14:tracePt t="70649" x="5994400" y="6210300"/>
          <p14:tracePt t="70670" x="5746750" y="6210300"/>
          <p14:tracePt t="70690" x="5568950" y="6210300"/>
          <p14:tracePt t="70701" x="5422900" y="6210300"/>
          <p14:tracePt t="70714" x="5359400" y="6210300"/>
          <p14:tracePt t="70727" x="5270500" y="6210300"/>
          <p14:tracePt t="70743" x="5226050" y="6210300"/>
          <p14:tracePt t="70760" x="5187950" y="6210300"/>
          <p14:tracePt t="70777" x="5162550" y="6210300"/>
          <p14:tracePt t="70793" x="5156200" y="6210300"/>
          <p14:tracePt t="70919" x="5175250" y="6210300"/>
          <p14:tracePt t="70933" x="5289550" y="6210300"/>
          <p14:tracePt t="70953" x="5518150" y="6210300"/>
          <p14:tracePt t="70966" x="5803900" y="6210300"/>
          <p14:tracePt t="70977" x="5937250" y="6210300"/>
          <p14:tracePt t="70993" x="6127750" y="6216650"/>
          <p14:tracePt t="71010" x="6203950" y="6216650"/>
          <p14:tracePt t="71026" x="6216650" y="6216650"/>
          <p14:tracePt t="71101" x="6197600" y="6216650"/>
          <p14:tracePt t="71109" x="6134100" y="6216650"/>
          <p14:tracePt t="71117" x="6038850" y="6216650"/>
          <p14:tracePt t="71127" x="5924550" y="6216650"/>
          <p14:tracePt t="71143" x="5600700" y="6203950"/>
          <p14:tracePt t="71160" x="5327650" y="6191250"/>
          <p14:tracePt t="71176" x="5181600" y="6191250"/>
          <p14:tracePt t="71193" x="5130800" y="6191250"/>
          <p14:tracePt t="71210" x="5124450" y="6191250"/>
          <p14:tracePt t="71303" x="5130800" y="6191250"/>
          <p14:tracePt t="71318" x="5245100" y="6191250"/>
          <p14:tracePt t="71326" x="5340350" y="6191250"/>
          <p14:tracePt t="71343" x="5562600" y="6191250"/>
          <p14:tracePt t="71360" x="5727700" y="6191250"/>
          <p14:tracePt t="71377" x="5797550" y="6191250"/>
          <p14:tracePt t="71393" x="5816600" y="6191250"/>
          <p14:tracePt t="71461" x="5797550" y="6191250"/>
          <p14:tracePt t="71471" x="5778500" y="6191250"/>
          <p14:tracePt t="71485" x="5702300" y="6191250"/>
          <p14:tracePt t="71497" x="5670550" y="6191250"/>
          <p14:tracePt t="71510" x="5632450" y="6191250"/>
          <p14:tracePt t="71526" x="5626100" y="6191250"/>
          <p14:tracePt t="71758" x="0" y="0"/>
        </p14:tracePtLst>
        <p14:tracePtLst>
          <p14:tracePt t="73704" x="5105400" y="6153150"/>
          <p14:tracePt t="73720" x="5105400" y="6159500"/>
          <p14:tracePt t="73730" x="5111750" y="6159500"/>
          <p14:tracePt t="73750" x="5118100" y="6165850"/>
          <p14:tracePt t="73759" x="5118100" y="6172200"/>
          <p14:tracePt t="73776" x="5137150" y="6172200"/>
          <p14:tracePt t="73792" x="5181600" y="6184900"/>
          <p14:tracePt t="73809" x="5238750" y="6184900"/>
          <p14:tracePt t="73826" x="5353050" y="6184900"/>
          <p14:tracePt t="73842" x="5492750" y="6184900"/>
          <p14:tracePt t="73859" x="5638800" y="6184900"/>
          <p14:tracePt t="73875" x="5734050" y="6184900"/>
          <p14:tracePt t="73877" x="5759450" y="6184900"/>
          <p14:tracePt t="73892" x="5784850" y="6184900"/>
          <p14:tracePt t="73909" x="5803900" y="6184900"/>
          <p14:tracePt t="73926" x="5816600" y="6172200"/>
          <p14:tracePt t="73942" x="5816600" y="6146800"/>
          <p14:tracePt t="73959" x="5822950" y="6102350"/>
          <p14:tracePt t="73975" x="5822950" y="6045200"/>
          <p14:tracePt t="73992" x="5803900" y="6007100"/>
          <p14:tracePt t="74009" x="5784850" y="5969000"/>
          <p14:tracePt t="74025" x="5753100" y="5937250"/>
          <p14:tracePt t="74042" x="5715000" y="5918200"/>
          <p14:tracePt t="74059" x="5645150" y="5886450"/>
          <p14:tracePt t="74076" x="5556250" y="5880100"/>
          <p14:tracePt t="74077" x="5505450" y="5880100"/>
          <p14:tracePt t="74092" x="5422900" y="5880100"/>
          <p14:tracePt t="74109" x="5372100" y="5880100"/>
          <p14:tracePt t="74125" x="5353050" y="5886450"/>
          <p14:tracePt t="74142" x="5327650" y="5899150"/>
          <p14:tracePt t="74159" x="5314950" y="5924550"/>
          <p14:tracePt t="74176" x="5302250" y="5962650"/>
          <p14:tracePt t="74192" x="5289550" y="5994400"/>
          <p14:tracePt t="74209" x="5289550" y="6019800"/>
          <p14:tracePt t="74226" x="5302250" y="6070600"/>
          <p14:tracePt t="74242" x="5346700" y="6127750"/>
          <p14:tracePt t="74259" x="5441950" y="6216650"/>
          <p14:tracePt t="74275" x="5594350" y="6286500"/>
          <p14:tracePt t="74277" x="5695950" y="6311900"/>
          <p14:tracePt t="74292" x="5816600" y="6337300"/>
          <p14:tracePt t="74309" x="6083300" y="6369050"/>
          <p14:tracePt t="74325" x="6153150" y="6362700"/>
          <p14:tracePt t="74342" x="6178550" y="6362700"/>
          <p14:tracePt t="74359" x="6191250" y="6362700"/>
          <p14:tracePt t="74398" x="6197600" y="6350000"/>
          <p14:tracePt t="74409" x="6203950" y="6337300"/>
          <p14:tracePt t="74425" x="6216650" y="6318250"/>
          <p14:tracePt t="74442" x="6229350" y="6299200"/>
          <p14:tracePt t="74459" x="6248400" y="6292850"/>
          <p14:tracePt t="74475" x="6261100" y="6280150"/>
          <p14:tracePt t="74477" x="6280150" y="6273800"/>
          <p14:tracePt t="74492" x="6292850" y="6267450"/>
          <p14:tracePt t="74494" x="6318250" y="6261100"/>
          <p14:tracePt t="74509" x="6369050" y="6248400"/>
          <p14:tracePt t="74525" x="6426200" y="6235700"/>
          <p14:tracePt t="74542" x="6496050" y="6223000"/>
          <p14:tracePt t="74559" x="6565900" y="6203950"/>
          <p14:tracePt t="74575" x="6616700" y="6191250"/>
          <p14:tracePt t="74592" x="6648450" y="6191250"/>
          <p14:tracePt t="74609" x="6673850" y="6191250"/>
          <p14:tracePt t="74625" x="6705600" y="6191250"/>
          <p14:tracePt t="74642" x="6743700" y="6191250"/>
          <p14:tracePt t="74645" x="6775450" y="6191250"/>
          <p14:tracePt t="74659" x="6807200" y="6191250"/>
          <p14:tracePt t="74675" x="6896100" y="6191250"/>
          <p14:tracePt t="74692" x="6946900" y="6191250"/>
          <p14:tracePt t="74694" x="6953250" y="6191250"/>
          <p14:tracePt t="74709" x="6959600" y="6191250"/>
          <p14:tracePt t="74790" x="6946900" y="6191250"/>
          <p14:tracePt t="74799" x="6921500" y="6191250"/>
          <p14:tracePt t="74809" x="6883400" y="6191250"/>
          <p14:tracePt t="74825" x="6762750" y="6191250"/>
          <p14:tracePt t="74842" x="6635750" y="6191250"/>
          <p14:tracePt t="74858" x="6508750" y="6191250"/>
          <p14:tracePt t="74875" x="6426200" y="6191250"/>
          <p14:tracePt t="74892" x="6394450" y="6191250"/>
          <p14:tracePt t="74909" x="6388100" y="6191250"/>
          <p14:tracePt t="74991" x="6400800" y="6191250"/>
          <p14:tracePt t="75008" x="6508750" y="6191250"/>
          <p14:tracePt t="75029" x="6692900" y="6191250"/>
          <p14:tracePt t="75049" x="7010400" y="6191250"/>
          <p14:tracePt t="75053" x="7086600" y="6191250"/>
          <p14:tracePt t="75069" x="7169150" y="6184900"/>
          <p14:tracePt t="75082" x="7181850" y="6178550"/>
          <p14:tracePt t="75093" x="7194550" y="6172200"/>
          <p14:tracePt t="75109" x="7194550" y="6159500"/>
          <p14:tracePt t="75125" x="7194550" y="6134100"/>
          <p14:tracePt t="75142" x="7181850" y="6102350"/>
          <p14:tracePt t="75159" x="7143750" y="6064250"/>
          <p14:tracePt t="75175" x="7086600" y="6026150"/>
          <p14:tracePt t="75192" x="7004050" y="5981700"/>
          <p14:tracePt t="75208" x="6934200" y="5949950"/>
          <p14:tracePt t="75225" x="6883400" y="5930900"/>
          <p14:tracePt t="75242" x="6845300" y="5924550"/>
          <p14:tracePt t="75258" x="6826250" y="5924550"/>
          <p14:tracePt t="75275" x="6813550" y="5924550"/>
          <p14:tracePt t="75292" x="6800850" y="5924550"/>
          <p14:tracePt t="75309" x="6788150" y="5924550"/>
          <p14:tracePt t="75325" x="6788150" y="5943600"/>
          <p14:tracePt t="75342" x="6788150" y="5962650"/>
          <p14:tracePt t="75358" x="6794500" y="5994400"/>
          <p14:tracePt t="75375" x="6819900" y="6032500"/>
          <p14:tracePt t="75392" x="6883400" y="6057900"/>
          <p14:tracePt t="75408" x="7035800" y="6108700"/>
          <p14:tracePt t="75425" x="7207250" y="6134100"/>
          <p14:tracePt t="75442" x="7372350" y="6146800"/>
          <p14:tracePt t="75458" x="7493000" y="6146800"/>
          <p14:tracePt t="75475" x="7537450" y="6146800"/>
          <p14:tracePt t="75492" x="7550150" y="6146800"/>
          <p14:tracePt t="75493" x="7556500" y="6140450"/>
          <p14:tracePt t="75508" x="7562850" y="6140450"/>
          <p14:tracePt t="75542" x="7575550" y="6140450"/>
          <p14:tracePt t="75575" x="7575550" y="6134100"/>
          <p14:tracePt t="75727" x="7575550" y="6127750"/>
          <p14:tracePt t="75768" x="7569200" y="6134100"/>
          <p14:tracePt t="75786" x="7543800" y="6140450"/>
          <p14:tracePt t="75808" x="7461250" y="6159500"/>
          <p14:tracePt t="75814" x="7435850" y="6165850"/>
          <p14:tracePt t="75825" x="7410450" y="6165850"/>
          <p14:tracePt t="75842" x="7378700" y="6178550"/>
          <p14:tracePt t="75845" x="7366000" y="6178550"/>
          <p14:tracePt t="75858" x="7353300" y="6178550"/>
          <p14:tracePt t="75861" x="7340600" y="6184900"/>
          <p14:tracePt t="75892" x="7321550" y="6184900"/>
          <p14:tracePt t="76015" x="7340600" y="6184900"/>
          <p14:tracePt t="76029" x="7448550" y="6184900"/>
          <p14:tracePt t="76048" x="7626350" y="6184900"/>
          <p14:tracePt t="76053" x="7740650" y="6184900"/>
          <p14:tracePt t="76066" x="7867650" y="6184900"/>
          <p14:tracePt t="76077" x="8153400" y="6184900"/>
          <p14:tracePt t="76091" x="8267700" y="6184900"/>
          <p14:tracePt t="76108" x="8432800" y="6184900"/>
          <p14:tracePt t="76125" x="8445500" y="6184900"/>
          <p14:tracePt t="76223" x="8439150" y="6184900"/>
          <p14:tracePt t="76236" x="8426450" y="6184900"/>
          <p14:tracePt t="76249" x="8382000" y="6184900"/>
          <p14:tracePt t="76263" x="8343900" y="6184900"/>
          <p14:tracePt t="76275" x="8324850" y="6184900"/>
          <p14:tracePt t="76291" x="8299450" y="6184900"/>
          <p14:tracePt t="76308" x="8293100" y="6184900"/>
          <p14:tracePt t="76549" x="0" y="0"/>
        </p14:tracePtLst>
        <p14:tracePtLst>
          <p14:tracePt t="77225" x="4591050" y="6451600"/>
          <p14:tracePt t="77238" x="4591050" y="6445250"/>
          <p14:tracePt t="77254" x="4584700" y="6445250"/>
          <p14:tracePt t="77262" x="4578350" y="6445250"/>
          <p14:tracePt t="77294" x="4578350" y="6451600"/>
          <p14:tracePt t="77302" x="4578350" y="6457950"/>
          <p14:tracePt t="77319" x="4578350" y="6464300"/>
          <p14:tracePt t="77326" x="4578350" y="6470650"/>
          <p14:tracePt t="77350" x="4578350" y="6477000"/>
          <p14:tracePt t="77358" x="4578350" y="6483350"/>
          <p14:tracePt t="77375" x="4578350" y="6489700"/>
          <p14:tracePt t="77391" x="4578350" y="6515100"/>
          <p14:tracePt t="77408" x="4610100" y="6546850"/>
          <p14:tracePt t="77424" x="4711700" y="6604000"/>
          <p14:tracePt t="77441" x="4876800" y="6667500"/>
          <p14:tracePt t="77458" x="5048250" y="6705600"/>
          <p14:tracePt t="77474" x="5200650" y="6731000"/>
          <p14:tracePt t="77491" x="5283200" y="6756400"/>
          <p14:tracePt t="77494" x="5289550" y="6756400"/>
          <p14:tracePt t="77518" x="5295900" y="6756400"/>
          <p14:tracePt t="77536" x="5302250" y="6756400"/>
          <p14:tracePt t="77550" x="5308600" y="6750050"/>
          <p14:tracePt t="77558" x="5321300" y="6750050"/>
          <p14:tracePt t="77574" x="5334000" y="6731000"/>
          <p14:tracePt t="77591" x="5353050" y="6705600"/>
          <p14:tracePt t="77608" x="5365750" y="6667500"/>
          <p14:tracePt t="77624" x="5378450" y="6635750"/>
          <p14:tracePt t="77641" x="5384800" y="6604000"/>
          <p14:tracePt t="77658" x="5384800" y="6591300"/>
          <p14:tracePt t="77674" x="5384800" y="6572250"/>
          <p14:tracePt t="77691" x="5391150" y="6559550"/>
          <p14:tracePt t="77708" x="5391150" y="6553200"/>
          <p14:tracePt t="77725" x="5384800" y="6527800"/>
          <p14:tracePt t="77741" x="5353050" y="6508750"/>
          <p14:tracePt t="77758" x="5276850" y="6464300"/>
          <p14:tracePt t="77774" x="5130800" y="6413500"/>
          <p14:tracePt t="77791" x="4972050" y="6381750"/>
          <p14:tracePt t="77808" x="4864100" y="6369050"/>
          <p14:tracePt t="77824" x="4813300" y="6369050"/>
          <p14:tracePt t="77841" x="4775200" y="6369050"/>
          <p14:tracePt t="77857" x="4762500" y="6375400"/>
          <p14:tracePt t="77874" x="4743450" y="6388100"/>
          <p14:tracePt t="77891" x="4718050" y="6413500"/>
          <p14:tracePt t="77894" x="4705350" y="6432550"/>
          <p14:tracePt t="77908" x="4699000" y="6445250"/>
          <p14:tracePt t="77925" x="4667250" y="6489700"/>
          <p14:tracePt t="77941" x="4654550" y="6515100"/>
          <p14:tracePt t="77958" x="4654550" y="6527800"/>
          <p14:tracePt t="77974" x="4654550" y="6540500"/>
          <p14:tracePt t="77991" x="4654550" y="6565900"/>
          <p14:tracePt t="78007" x="4660900" y="6597650"/>
          <p14:tracePt t="78024" x="4679950" y="6610350"/>
          <p14:tracePt t="78041" x="4724400" y="6635750"/>
          <p14:tracePt t="78057" x="4806950" y="6667500"/>
          <p14:tracePt t="78074" x="4908550" y="6680200"/>
          <p14:tracePt t="78091" x="5016500" y="6692900"/>
          <p14:tracePt t="78093" x="5054600" y="6692900"/>
          <p14:tracePt t="78107" x="5086350" y="6692900"/>
          <p14:tracePt t="78110" x="5124450" y="6692900"/>
          <p14:tracePt t="78124" x="5162550" y="6673850"/>
          <p14:tracePt t="78141" x="5187950" y="6648450"/>
          <p14:tracePt t="78158" x="5219700" y="6623050"/>
          <p14:tracePt t="78174" x="5238750" y="6591300"/>
          <p14:tracePt t="78191" x="5251450" y="6546850"/>
          <p14:tracePt t="78208" x="5257800" y="6515100"/>
          <p14:tracePt t="78224" x="5270500" y="6483350"/>
          <p14:tracePt t="78241" x="5270500" y="6470650"/>
          <p14:tracePt t="78257" x="5270500" y="6451600"/>
          <p14:tracePt t="78274" x="5264150" y="6438900"/>
          <p14:tracePt t="78291" x="5238750" y="6426200"/>
          <p14:tracePt t="78307" x="5187950" y="6400800"/>
          <p14:tracePt t="78308" x="5149850" y="6394450"/>
          <p14:tracePt t="78324" x="5118100" y="6381750"/>
          <p14:tracePt t="78340" x="5029200" y="6381750"/>
          <p14:tracePt t="78357" x="4978400" y="6381750"/>
          <p14:tracePt t="78374" x="4946650" y="6388100"/>
          <p14:tracePt t="78391" x="4921250" y="6407150"/>
          <p14:tracePt t="78408" x="4902200" y="6426200"/>
          <p14:tracePt t="78424" x="4883150" y="6451600"/>
          <p14:tracePt t="78441" x="4876800" y="6477000"/>
          <p14:tracePt t="78457" x="4876800" y="6508750"/>
          <p14:tracePt t="78474" x="4876800" y="6534150"/>
          <p14:tracePt t="78491" x="4876800" y="6559550"/>
          <p14:tracePt t="78493" x="4876800" y="6584950"/>
          <p14:tracePt t="78507" x="4883150" y="6604000"/>
          <p14:tracePt t="78525" x="4921250" y="6642100"/>
          <p14:tracePt t="78541" x="4953000" y="6661150"/>
          <p14:tracePt t="78557" x="5029200" y="6680200"/>
          <p14:tracePt t="78574" x="5143500" y="6705600"/>
          <p14:tracePt t="78591" x="5238750" y="6705600"/>
          <p14:tracePt t="78607" x="5353050" y="6705600"/>
          <p14:tracePt t="78624" x="5422900" y="6699250"/>
          <p14:tracePt t="78641" x="5467350" y="6686550"/>
          <p14:tracePt t="78657" x="5492750" y="6661150"/>
          <p14:tracePt t="78674" x="5511800" y="6629400"/>
          <p14:tracePt t="78691" x="5511800" y="6597650"/>
          <p14:tracePt t="78707" x="5511800" y="6578600"/>
          <p14:tracePt t="78709" x="5511800" y="6553200"/>
          <p14:tracePt t="78726" x="5499100" y="6527800"/>
          <p14:tracePt t="78741" x="5435600" y="6477000"/>
          <p14:tracePt t="78758" x="5308600" y="6413500"/>
          <p14:tracePt t="78774" x="5168900" y="6362700"/>
          <p14:tracePt t="78791" x="5067300" y="6343650"/>
          <p14:tracePt t="78807" x="5029200" y="6343650"/>
          <p14:tracePt t="78824" x="4997450" y="6350000"/>
          <p14:tracePt t="78841" x="4978400" y="6369050"/>
          <p14:tracePt t="78857" x="4959350" y="6400800"/>
          <p14:tracePt t="78874" x="4953000" y="6445250"/>
          <p14:tracePt t="78891" x="4946650" y="6483350"/>
          <p14:tracePt t="78894" x="4946650" y="6502400"/>
          <p14:tracePt t="78907" x="4946650" y="6527800"/>
          <p14:tracePt t="78910" x="4959350" y="6553200"/>
          <p14:tracePt t="78925" x="4991100" y="6597650"/>
          <p14:tracePt t="78941" x="5029200" y="6629400"/>
          <p14:tracePt t="78957" x="5060950" y="6642100"/>
          <p14:tracePt t="78974" x="5105400" y="6654800"/>
          <p14:tracePt t="78991" x="5124450" y="6654800"/>
          <p14:tracePt t="79007" x="5156200" y="6654800"/>
          <p14:tracePt t="79024" x="5181600" y="6654800"/>
          <p14:tracePt t="79041" x="5200650" y="6629400"/>
          <p14:tracePt t="79057" x="5213350" y="6591300"/>
          <p14:tracePt t="79074" x="5226050" y="6559550"/>
          <p14:tracePt t="79091" x="5226050" y="6534150"/>
          <p14:tracePt t="79107" x="5232400" y="6502400"/>
          <p14:tracePt t="79109" x="5238750" y="6496050"/>
          <p14:tracePt t="79127" x="5238750" y="6489700"/>
          <p14:tracePt t="79678" x="0" y="0"/>
        </p14:tracePtLst>
        <p14:tracePtLst>
          <p14:tracePt t="80241" x="6927850" y="6356350"/>
          <p14:tracePt t="80258" x="6921500" y="6356350"/>
          <p14:tracePt t="80295" x="6915150" y="6356350"/>
          <p14:tracePt t="80306" x="6908800" y="6356350"/>
          <p14:tracePt t="80319" x="6902450" y="6369050"/>
          <p14:tracePt t="80331" x="6902450" y="6375400"/>
          <p14:tracePt t="80345" x="6902450" y="6400800"/>
          <p14:tracePt t="80357" x="6902450" y="6432550"/>
          <p14:tracePt t="80374" x="6902450" y="6457950"/>
          <p14:tracePt t="80390" x="6902450" y="6502400"/>
          <p14:tracePt t="80407" x="6921500" y="6534150"/>
          <p14:tracePt t="80423" x="6946900" y="6572250"/>
          <p14:tracePt t="80440" x="6972300" y="6591300"/>
          <p14:tracePt t="80457" x="7016750" y="6623050"/>
          <p14:tracePt t="80473" x="7067550" y="6648450"/>
          <p14:tracePt t="80490" x="7124700" y="6673850"/>
          <p14:tracePt t="80507" x="7239000" y="6686550"/>
          <p14:tracePt t="80509" x="7302500" y="6692900"/>
          <p14:tracePt t="80523" x="7366000" y="6705600"/>
          <p14:tracePt t="80540" x="7473950" y="6711950"/>
          <p14:tracePt t="80543" x="7524750" y="6711950"/>
          <p14:tracePt t="80556" x="7600950" y="6711950"/>
          <p14:tracePt t="80573" x="7632700" y="6711950"/>
          <p14:tracePt t="80590" x="7651750" y="6711950"/>
          <p14:tracePt t="80607" x="7664450" y="6699250"/>
          <p14:tracePt t="80623" x="7689850" y="6667500"/>
          <p14:tracePt t="80640" x="7708900" y="6629400"/>
          <p14:tracePt t="80656" x="7715250" y="6610350"/>
          <p14:tracePt t="80673" x="7715250" y="6591300"/>
          <p14:tracePt t="80690" x="7715250" y="6572250"/>
          <p14:tracePt t="80707" x="7715250" y="6546850"/>
          <p14:tracePt t="80709" x="7715250" y="6540500"/>
          <p14:tracePt t="80723" x="7715250" y="6521450"/>
          <p14:tracePt t="80740" x="7702550" y="6502400"/>
          <p14:tracePt t="80757" x="7664450" y="6457950"/>
          <p14:tracePt t="80773" x="7626350" y="6432550"/>
          <p14:tracePt t="80790" x="7581900" y="6407150"/>
          <p14:tracePt t="80807" x="7531100" y="6388100"/>
          <p14:tracePt t="80823" x="7486650" y="6381750"/>
          <p14:tracePt t="80840" x="7442200" y="6369050"/>
          <p14:tracePt t="80857" x="7410450" y="6369050"/>
          <p14:tracePt t="80873" x="7385050" y="6369050"/>
          <p14:tracePt t="80890" x="7340600" y="6369050"/>
          <p14:tracePt t="80907" x="7315200" y="6388100"/>
          <p14:tracePt t="80910" x="7296150" y="6407150"/>
          <p14:tracePt t="80923" x="7277100" y="6426200"/>
          <p14:tracePt t="80941" x="7245350" y="6477000"/>
          <p14:tracePt t="80957" x="7232650" y="6521450"/>
          <p14:tracePt t="80973" x="7213600" y="6572250"/>
          <p14:tracePt t="80990" x="7213600" y="6604000"/>
          <p14:tracePt t="81007" x="7213600" y="6661150"/>
          <p14:tracePt t="81023" x="7226300" y="6711950"/>
          <p14:tracePt t="81040" x="7251700" y="6750050"/>
          <p14:tracePt t="81056" x="7289800" y="6775450"/>
          <p14:tracePt t="81073" x="7340600" y="6800850"/>
          <p14:tracePt t="81090" x="7442200" y="6826250"/>
          <p14:tracePt t="81106" x="7575550" y="6851650"/>
          <p14:tracePt t="81123" x="7740650" y="6851650"/>
          <p14:tracePt t="81140" x="7950200" y="6851650"/>
          <p14:tracePt t="81157" x="8255000" y="6851650"/>
          <p14:tracePt t="81173" x="8439150" y="6845300"/>
          <p14:tracePt t="81190" x="8578850" y="6807200"/>
          <p14:tracePt t="81207" x="8674100" y="6769100"/>
          <p14:tracePt t="81223" x="8724900" y="6750050"/>
          <p14:tracePt t="81240" x="8750300" y="6731000"/>
          <p14:tracePt t="81257" x="8756650" y="6718300"/>
          <p14:tracePt t="81273" x="8756650" y="6699250"/>
          <p14:tracePt t="81290" x="8756650" y="6692900"/>
          <p14:tracePt t="81306" x="8756650" y="6667500"/>
          <p14:tracePt t="81323" x="8756650" y="6654800"/>
          <p14:tracePt t="81340" x="8737600" y="6623050"/>
          <p14:tracePt t="81342" x="8724900" y="6604000"/>
          <p14:tracePt t="81357" x="8693150" y="6565900"/>
          <p14:tracePt t="81373" x="8661400" y="6534150"/>
          <p14:tracePt t="81390" x="8623300" y="6515100"/>
          <p14:tracePt t="81406" x="8597900" y="6496050"/>
          <p14:tracePt t="81423" x="8559800" y="6483350"/>
          <p14:tracePt t="81440" x="8502650" y="6464300"/>
          <p14:tracePt t="81456" x="8394700" y="6445250"/>
          <p14:tracePt t="81473" x="8261350" y="6426200"/>
          <p14:tracePt t="81490" x="8166100" y="6413500"/>
          <p14:tracePt t="81506" x="8077200" y="6413500"/>
          <p14:tracePt t="81523" x="8001000" y="6419850"/>
          <p14:tracePt t="81540" x="7956550" y="6426200"/>
          <p14:tracePt t="81541" x="7924800" y="6432550"/>
          <p14:tracePt t="81556" x="7874000" y="6445250"/>
          <p14:tracePt t="81573" x="7804150" y="6470650"/>
          <p14:tracePt t="81590" x="7747000" y="6489700"/>
          <p14:tracePt t="81607" x="7689850" y="6521450"/>
          <p14:tracePt t="81623" x="7645400" y="6553200"/>
          <p14:tracePt t="81640" x="7607300" y="6584950"/>
          <p14:tracePt t="81656" x="7562850" y="6616700"/>
          <p14:tracePt t="81673" x="7537450" y="6642100"/>
          <p14:tracePt t="81690" x="7512050" y="6661150"/>
          <p14:tracePt t="81706" x="7499350" y="6680200"/>
          <p14:tracePt t="81723" x="7480300" y="6686550"/>
          <p14:tracePt t="81740" x="7480300" y="6692900"/>
          <p14:tracePt t="81766" x="7480300" y="6699250"/>
          <p14:tracePt t="81782" x="7480300" y="6705600"/>
          <p14:tracePt t="81790" x="7480300" y="6711950"/>
          <p14:tracePt t="81806" x="7480300" y="6724650"/>
          <p14:tracePt t="81823" x="7486650" y="6762750"/>
          <p14:tracePt t="81840" x="7512050" y="6781800"/>
          <p14:tracePt t="81856" x="7556500" y="6800850"/>
          <p14:tracePt t="81873" x="7626350" y="6819900"/>
          <p14:tracePt t="81890" x="7721600" y="6838950"/>
          <p14:tracePt t="81906" x="7842250" y="6838950"/>
          <p14:tracePt t="81923" x="8001000" y="6832600"/>
          <p14:tracePt t="81926" x="8077200" y="6826250"/>
          <p14:tracePt t="81940" x="8140700" y="6800850"/>
          <p14:tracePt t="81957" x="8293100" y="6711950"/>
          <p14:tracePt t="81973" x="8324850" y="6661150"/>
          <p14:tracePt t="81990" x="8337550" y="6623050"/>
          <p14:tracePt t="82006" x="8337550" y="6604000"/>
          <p14:tracePt t="82023" x="8337550" y="6584950"/>
          <p14:tracePt t="82039" x="8324850" y="6546850"/>
          <p14:tracePt t="82056" x="8293100" y="6521450"/>
          <p14:tracePt t="82073" x="8235950" y="6477000"/>
          <p14:tracePt t="82089" x="8140700" y="6432550"/>
          <p14:tracePt t="82106" x="8032750" y="6381750"/>
          <p14:tracePt t="82123" x="7937500" y="6350000"/>
          <p14:tracePt t="82139" x="7893050" y="6343650"/>
          <p14:tracePt t="82141" x="7861300" y="6337300"/>
          <p14:tracePt t="82156" x="7842250" y="6330950"/>
          <p14:tracePt t="82173" x="7829550" y="6330950"/>
          <p14:tracePt t="82190" x="7816850" y="6330950"/>
          <p14:tracePt t="82206" x="7791450" y="6337300"/>
          <p14:tracePt t="82223" x="7778750" y="6337300"/>
          <p14:tracePt t="82240" x="7766050" y="6343650"/>
          <p14:tracePt t="82256" x="7759700" y="6350000"/>
          <p14:tracePt t="82287" x="7753350" y="6350000"/>
          <p14:tracePt t="82309" x="7747000" y="6356350"/>
          <p14:tracePt t="82317" x="7747000" y="6362700"/>
          <p14:tracePt t="82326" x="7740650" y="6362700"/>
          <p14:tracePt t="82339" x="7734300" y="6369050"/>
          <p14:tracePt t="82356" x="7727950" y="6381750"/>
          <p14:tracePt t="82357" x="7721600" y="6400800"/>
          <p14:tracePt t="82373" x="7715250" y="6419850"/>
          <p14:tracePt t="82389" x="7702550" y="6451600"/>
          <p14:tracePt t="82406" x="7696200" y="6470650"/>
          <p14:tracePt t="82423" x="7696200" y="6477000"/>
          <p14:tracePt t="82439" x="7689850" y="6496050"/>
          <p14:tracePt t="82473" x="7689850" y="6515100"/>
          <p14:tracePt t="82861" x="0" y="0"/>
        </p14:tracePtLst>
        <p14:tracePtLst>
          <p14:tracePt t="83920" x="5867400" y="3333750"/>
          <p14:tracePt t="83935" x="5803900" y="3333750"/>
          <p14:tracePt t="83947" x="5759450" y="3333750"/>
          <p14:tracePt t="83961" x="5683250" y="3333750"/>
          <p14:tracePt t="83966" x="5651500" y="3333750"/>
          <p14:tracePt t="83978" x="5619750" y="3333750"/>
          <p14:tracePt t="83993" x="5556250" y="3359150"/>
          <p14:tracePt t="84008" x="5492750" y="3390900"/>
          <p14:tracePt t="84022" x="5448300" y="3429000"/>
          <p14:tracePt t="84039" x="5410200" y="3467100"/>
          <p14:tracePt t="84056" x="5391150" y="3505200"/>
          <p14:tracePt t="84072" x="5365750" y="3536950"/>
          <p14:tracePt t="84089" x="5346700" y="3587750"/>
          <p14:tracePt t="84105" x="5340350" y="3644900"/>
          <p14:tracePt t="84122" x="5340350" y="3721100"/>
          <p14:tracePt t="84139" x="5346700" y="3816350"/>
          <p14:tracePt t="84155" x="5372100" y="3937000"/>
          <p14:tracePt t="84158" x="5378450" y="4006850"/>
          <p14:tracePt t="84172" x="5403850" y="4057650"/>
          <p14:tracePt t="84189" x="5467350" y="4210050"/>
          <p14:tracePt t="84206" x="5505450" y="4279900"/>
          <p14:tracePt t="84222" x="5556250" y="4349750"/>
          <p14:tracePt t="84239" x="5619750" y="4406900"/>
          <p14:tracePt t="84255" x="5727700" y="4457700"/>
          <p14:tracePt t="84272" x="5880100" y="4514850"/>
          <p14:tracePt t="84289" x="6134100" y="4584700"/>
          <p14:tracePt t="84305" x="6470650" y="4648200"/>
          <p14:tracePt t="84322" x="6819900" y="4705350"/>
          <p14:tracePt t="84339" x="6991350" y="4718050"/>
          <p14:tracePt t="84355" x="7061200" y="4718050"/>
          <p14:tracePt t="84357" x="7080250" y="4711700"/>
          <p14:tracePt t="84372" x="7080250" y="4692650"/>
          <p14:tracePt t="84389" x="7099300" y="4616450"/>
          <p14:tracePt t="84405" x="7118350" y="4546600"/>
          <p14:tracePt t="84422" x="7118350" y="4470400"/>
          <p14:tracePt t="84439" x="7118350" y="4387850"/>
          <p14:tracePt t="84455" x="7112000" y="4267200"/>
          <p14:tracePt t="84472" x="7073900" y="4146550"/>
          <p14:tracePt t="84489" x="6997700" y="4013200"/>
          <p14:tracePt t="84505" x="6927850" y="3892550"/>
          <p14:tracePt t="84522" x="6877050" y="3797300"/>
          <p14:tracePt t="84538" x="6851650" y="3746500"/>
          <p14:tracePt t="84555" x="6807200" y="3683000"/>
          <p14:tracePt t="84572" x="6781800" y="3619500"/>
          <p14:tracePt t="84573" x="6756400" y="3581400"/>
          <p14:tracePt t="84588" x="6731000" y="3536950"/>
          <p14:tracePt t="84605" x="6692900" y="3492500"/>
          <p14:tracePt t="84622" x="6654800" y="3460750"/>
          <p14:tracePt t="84638" x="6623050" y="3422650"/>
          <p14:tracePt t="84655" x="6578600" y="3397250"/>
          <p14:tracePt t="84672" x="6496050" y="3352800"/>
          <p14:tracePt t="84688" x="6400800" y="3314700"/>
          <p14:tracePt t="84705" x="6311900" y="3282950"/>
          <p14:tracePt t="84722" x="6197600" y="3257550"/>
          <p14:tracePt t="84739" x="6089650" y="3244850"/>
          <p14:tracePt t="84755" x="5994400" y="3244850"/>
          <p14:tracePt t="84772" x="5899150" y="3244850"/>
          <p14:tracePt t="84774" x="5842000" y="3244850"/>
          <p14:tracePt t="84789" x="5734050" y="3251200"/>
          <p14:tracePt t="84805" x="5638800" y="3289300"/>
          <p14:tracePt t="84822" x="5568950" y="3327400"/>
          <p14:tracePt t="84838" x="5511800" y="3371850"/>
          <p14:tracePt t="84855" x="5467350" y="3409950"/>
          <p14:tracePt t="84872" x="5416550" y="3467100"/>
          <p14:tracePt t="84888" x="5372100" y="3549650"/>
          <p14:tracePt t="84905" x="5314950" y="3644900"/>
          <p14:tracePt t="84922" x="5276850" y="3727450"/>
          <p14:tracePt t="84938" x="5251450" y="3797300"/>
          <p14:tracePt t="84941" x="5245100" y="3829050"/>
          <p14:tracePt t="84955" x="5238750" y="3867150"/>
          <p14:tracePt t="84972" x="5232400" y="3917950"/>
          <p14:tracePt t="84974" x="5232400" y="3949700"/>
          <p14:tracePt t="84989" x="5232400" y="4006850"/>
          <p14:tracePt t="85005" x="5232400" y="4070350"/>
          <p14:tracePt t="85022" x="5257800" y="4152900"/>
          <p14:tracePt t="85039" x="5302250" y="4222750"/>
          <p14:tracePt t="85055" x="5372100" y="4305300"/>
          <p14:tracePt t="85072" x="5461000" y="4375150"/>
          <p14:tracePt t="85089" x="5581650" y="4464050"/>
          <p14:tracePt t="85105" x="5683250" y="4540250"/>
          <p14:tracePt t="85122" x="5810250" y="4603750"/>
          <p14:tracePt t="85139" x="5930900" y="4654550"/>
          <p14:tracePt t="85141" x="5988050" y="4679950"/>
          <p14:tracePt t="85155" x="6057900" y="4692650"/>
          <p14:tracePt t="85172" x="6165850" y="4718050"/>
          <p14:tracePt t="85189" x="6280150" y="4705350"/>
          <p14:tracePt t="85205" x="6337300" y="4686300"/>
          <p14:tracePt t="85222" x="6413500" y="4629150"/>
          <p14:tracePt t="85238" x="6515100" y="4552950"/>
          <p14:tracePt t="85255" x="6623050" y="4438650"/>
          <p14:tracePt t="85272" x="6705600" y="4311650"/>
          <p14:tracePt t="85288" x="6769100" y="4197350"/>
          <p14:tracePt t="85305" x="6819900" y="4102100"/>
          <p14:tracePt t="85322" x="6851650" y="4013200"/>
          <p14:tracePt t="85338" x="6851650" y="3917950"/>
          <p14:tracePt t="85341" x="6845300" y="3854450"/>
          <p14:tracePt t="85355" x="6838950" y="3810000"/>
          <p14:tracePt t="85372" x="6819900" y="3714750"/>
          <p14:tracePt t="85389" x="6775450" y="3619500"/>
          <p14:tracePt t="85405" x="6756400" y="3568700"/>
          <p14:tracePt t="85422" x="6737350" y="3524250"/>
          <p14:tracePt t="85439" x="6705600" y="3479800"/>
          <p14:tracePt t="85455" x="6642100" y="3429000"/>
          <p14:tracePt t="85472" x="6546850" y="3378200"/>
          <p14:tracePt t="85500" x="6394450" y="3314700"/>
          <p14:tracePt t="85510" x="6254750" y="3270250"/>
          <p14:tracePt t="85522" x="6159500" y="3251200"/>
          <p14:tracePt t="85538" x="5956300" y="3206750"/>
          <p14:tracePt t="85542" x="5861050" y="3194050"/>
          <p14:tracePt t="85555" x="5772150" y="3175000"/>
          <p14:tracePt t="85572" x="5664200" y="3168650"/>
          <p14:tracePt t="85574" x="5619750" y="3168650"/>
          <p14:tracePt t="85589" x="5556250" y="3175000"/>
          <p14:tracePt t="85605" x="5492750" y="3206750"/>
          <p14:tracePt t="85622" x="5435600" y="3257550"/>
          <p14:tracePt t="85638" x="5391150" y="3321050"/>
          <p14:tracePt t="85655" x="5346700" y="3390900"/>
          <p14:tracePt t="85672" x="5302250" y="3473450"/>
          <p14:tracePt t="85689" x="5270500" y="3575050"/>
          <p14:tracePt t="85705" x="5257800" y="3670300"/>
          <p14:tracePt t="85722" x="5238750" y="3784600"/>
          <p14:tracePt t="85725" x="5238750" y="3822700"/>
          <p14:tracePt t="85739" x="5238750" y="3867150"/>
          <p14:tracePt t="85756" x="5238750" y="3956050"/>
          <p14:tracePt t="85758" x="5238750" y="4000500"/>
          <p14:tracePt t="85772" x="5238750" y="4019550"/>
          <p14:tracePt t="85789" x="5251450" y="4108450"/>
          <p14:tracePt t="85805" x="5283200" y="4171950"/>
          <p14:tracePt t="85822" x="5308600" y="4222750"/>
          <p14:tracePt t="85838" x="5340350" y="4279900"/>
          <p14:tracePt t="85855" x="5391150" y="4356100"/>
          <p14:tracePt t="85871" x="5454650" y="4419600"/>
          <p14:tracePt t="85888" x="5537200" y="4495800"/>
          <p14:tracePt t="85905" x="5626100" y="4552950"/>
          <p14:tracePt t="85921" x="5702300" y="4597400"/>
          <p14:tracePt t="85938" x="5753100" y="4635500"/>
          <p14:tracePt t="85941" x="5772150" y="4648200"/>
          <p14:tracePt t="85955" x="5797550" y="4648200"/>
          <p14:tracePt t="85972" x="5854700" y="4673600"/>
          <p14:tracePt t="85973" x="5892800" y="4686300"/>
          <p14:tracePt t="85988" x="6000750" y="4699000"/>
          <p14:tracePt t="86005" x="6159500" y="4699000"/>
          <p14:tracePt t="86022" x="6330950" y="4699000"/>
          <p14:tracePt t="86038" x="6489700" y="4679950"/>
          <p14:tracePt t="86055" x="6642100" y="4648200"/>
          <p14:tracePt t="86071" x="6775450" y="4603750"/>
          <p14:tracePt t="86088" x="6851650" y="4546600"/>
          <p14:tracePt t="86105" x="6915150" y="4457700"/>
          <p14:tracePt t="86121" x="6934200" y="4356100"/>
          <p14:tracePt t="86138" x="6953250" y="4267200"/>
          <p14:tracePt t="86155" x="6953250" y="4197350"/>
          <p14:tracePt t="86157" x="6953250" y="4152900"/>
          <p14:tracePt t="86171" x="6953250" y="4095750"/>
          <p14:tracePt t="86188" x="6940550" y="3937000"/>
          <p14:tracePt t="86205" x="6921500" y="3848100"/>
          <p14:tracePt t="86222" x="6877050" y="3740150"/>
          <p14:tracePt t="86238" x="6838950" y="3657600"/>
          <p14:tracePt t="86255" x="6819900" y="3600450"/>
          <p14:tracePt t="86271" x="6807200" y="3562350"/>
          <p14:tracePt t="86288" x="6794500" y="3530600"/>
          <p14:tracePt t="86305" x="6781800" y="3505200"/>
          <p14:tracePt t="86321" x="6769100" y="3479800"/>
          <p14:tracePt t="86338" x="6762750" y="3467100"/>
          <p14:tracePt t="86355" x="6731000" y="3441700"/>
          <p14:tracePt t="86371" x="6699250" y="3416300"/>
          <p14:tracePt t="86373" x="6673850" y="3409950"/>
          <p14:tracePt t="86388" x="6610350" y="3390900"/>
          <p14:tracePt t="86405" x="6502400" y="3378200"/>
          <p14:tracePt t="86421" x="6381750" y="3365500"/>
          <p14:tracePt t="86438" x="6280150" y="3365500"/>
          <p14:tracePt t="86455" x="6159500" y="3365500"/>
          <p14:tracePt t="86472" x="6038850" y="3378200"/>
          <p14:tracePt t="86488" x="5930900" y="3409950"/>
          <p14:tracePt t="86505" x="5784850" y="3460750"/>
          <p14:tracePt t="86521" x="5645150" y="3505200"/>
          <p14:tracePt t="86538" x="5511800" y="3536950"/>
          <p14:tracePt t="86542" x="5467350" y="3543300"/>
          <p14:tracePt t="86555" x="5429250" y="3556000"/>
          <p14:tracePt t="86571" x="5397500" y="3575050"/>
          <p14:tracePt t="86574" x="5384800" y="3581400"/>
          <p14:tracePt t="86588" x="5372100" y="3594100"/>
          <p14:tracePt t="86605" x="5353050" y="3638550"/>
          <p14:tracePt t="86621" x="5340350" y="3695700"/>
          <p14:tracePt t="86638" x="5334000" y="3771900"/>
          <p14:tracePt t="86654" x="5321300" y="3879850"/>
          <p14:tracePt t="86671" x="5321300" y="3968750"/>
          <p14:tracePt t="86688" x="5334000" y="4044950"/>
          <p14:tracePt t="86705" x="5365750" y="4121150"/>
          <p14:tracePt t="86721" x="5410200" y="4184650"/>
          <p14:tracePt t="86738" x="5429250" y="4210050"/>
          <p14:tracePt t="86853" x="0" y="0"/>
        </p14:tracePtLst>
        <p14:tracePtLst>
          <p14:tracePt t="87792" x="5670550" y="3327400"/>
          <p14:tracePt t="87805" x="5619750" y="3327400"/>
          <p14:tracePt t="87821" x="5588000" y="3327400"/>
          <p14:tracePt t="87837" x="5549900" y="3327400"/>
          <p14:tracePt t="87854" x="5511800" y="3352800"/>
          <p14:tracePt t="87871" x="5486400" y="3409950"/>
          <p14:tracePt t="87888" x="5441950" y="3479800"/>
          <p14:tracePt t="87904" x="5416550" y="3568700"/>
          <p14:tracePt t="87921" x="5397500" y="3702050"/>
          <p14:tracePt t="87937" x="5372100" y="3873500"/>
          <p14:tracePt t="87954" x="5359400" y="4032250"/>
          <p14:tracePt t="87971" x="5378450" y="4222750"/>
          <p14:tracePt t="87973" x="5397500" y="4298950"/>
          <p14:tracePt t="87987" x="5422900" y="4368800"/>
          <p14:tracePt t="87990" x="5454650" y="4445000"/>
          <p14:tracePt t="88005" x="5562600" y="4584700"/>
          <p14:tracePt t="88021" x="5689600" y="4673600"/>
          <p14:tracePt t="88038" x="5911850" y="4756150"/>
          <p14:tracePt t="88054" x="6286500" y="4832350"/>
          <p14:tracePt t="88071" x="6616700" y="4838700"/>
          <p14:tracePt t="88088" x="6940550" y="4813300"/>
          <p14:tracePt t="88104" x="7112000" y="4775200"/>
          <p14:tracePt t="88121" x="7188200" y="4724400"/>
          <p14:tracePt t="88137" x="7207250" y="4692650"/>
          <p14:tracePt t="88154" x="7213600" y="4616450"/>
          <p14:tracePt t="88171" x="7213600" y="4489450"/>
          <p14:tracePt t="88187" x="7207250" y="4318000"/>
          <p14:tracePt t="88189" x="7188200" y="4241800"/>
          <p14:tracePt t="88205" x="7143750" y="4089400"/>
          <p14:tracePt t="88221" x="7086600" y="3949700"/>
          <p14:tracePt t="88238" x="7029450" y="3841750"/>
          <p14:tracePt t="88254" x="7004050" y="3790950"/>
          <p14:tracePt t="88271" x="6991350" y="3771900"/>
          <p14:tracePt t="88309" x="0" y="0"/>
        </p14:tracePtLst>
        <p14:tracePtLst>
          <p14:tracePt t="88991" x="7340600" y="5791200"/>
          <p14:tracePt t="89111" x="7346950" y="5791200"/>
          <p14:tracePt t="89125" x="7461250" y="5791200"/>
          <p14:tracePt t="89138" x="7569200" y="5791200"/>
          <p14:tracePt t="89154" x="7810500" y="5791200"/>
          <p14:tracePt t="89158" x="7962900" y="5791200"/>
          <p14:tracePt t="89171" x="8077200" y="5791200"/>
          <p14:tracePt t="89187" x="8267700" y="5791200"/>
          <p14:tracePt t="89204" x="8375650" y="5791200"/>
          <p14:tracePt t="89207" x="8407400" y="5791200"/>
          <p14:tracePt t="89221" x="8458200" y="5791200"/>
          <p14:tracePt t="89237" x="8502650" y="5791200"/>
          <p14:tracePt t="89254" x="8566150" y="5791200"/>
          <p14:tracePt t="89271" x="8661400" y="5791200"/>
          <p14:tracePt t="89287" x="8750300" y="5791200"/>
          <p14:tracePt t="89304" x="8782050" y="5791200"/>
          <p14:tracePt t="89321" x="8794750" y="5791200"/>
          <p14:tracePt t="89337" x="8801100" y="5791200"/>
          <p14:tracePt t="89553" x="7270750" y="5791200"/>
          <p14:tracePt t="89558" x="7143750" y="5791200"/>
          <p14:tracePt t="89570" x="7048500" y="5791200"/>
          <p14:tracePt t="89587" x="6959600" y="5791200"/>
          <p14:tracePt t="89604" x="6940550" y="5791200"/>
          <p14:tracePt t="89620" x="6934200" y="5791200"/>
          <p14:tracePt t="89825" x="6953250" y="5791200"/>
          <p14:tracePt t="89846" x="7219950" y="5791200"/>
          <p14:tracePt t="89861" x="7594600" y="5791200"/>
          <p14:tracePt t="89873" x="7791450" y="5791200"/>
          <p14:tracePt t="89887" x="8077200" y="5791200"/>
          <p14:tracePt t="89903" x="8204200" y="5791200"/>
          <p14:tracePt t="89920" x="8242300" y="5791200"/>
          <p14:tracePt t="89937" x="8248650" y="5791200"/>
          <p14:tracePt t="90005" x="8255000" y="5791200"/>
          <p14:tracePt t="90111" x="8248650" y="5791200"/>
          <p14:tracePt t="90131" x="8147050" y="5791200"/>
          <p14:tracePt t="90150" x="7854950" y="5791200"/>
          <p14:tracePt t="90165" x="7486650" y="5753100"/>
          <p14:tracePt t="90175" x="7296150" y="5721350"/>
          <p14:tracePt t="90187" x="7156450" y="5708650"/>
          <p14:tracePt t="90203" x="7042150" y="5702300"/>
          <p14:tracePt t="90205" x="7023100" y="5702300"/>
          <p14:tracePt t="90221" x="7010400" y="5702300"/>
          <p14:tracePt t="90269" x="7023100" y="5702300"/>
          <p14:tracePt t="90278" x="7054850" y="5702300"/>
          <p14:tracePt t="90288" x="7118350" y="5702300"/>
          <p14:tracePt t="90304" x="7289800" y="5727700"/>
          <p14:tracePt t="90320" x="7581900" y="5803900"/>
          <p14:tracePt t="90337" x="7981950" y="5873750"/>
          <p14:tracePt t="90354" x="8382000" y="5962650"/>
          <p14:tracePt t="90357" x="8489950" y="5969000"/>
          <p14:tracePt t="90370" x="8553450" y="5975350"/>
          <p14:tracePt t="90387" x="8591550" y="5981700"/>
          <p14:tracePt t="90389" x="8597900" y="5981700"/>
          <p14:tracePt t="90607" x="8578850" y="5981700"/>
          <p14:tracePt t="90625" x="8483600" y="5981700"/>
          <p14:tracePt t="90640" x="8299450" y="5981700"/>
          <p14:tracePt t="90659" x="8089900" y="5981700"/>
          <p14:tracePt t="90670" x="7912100" y="5981700"/>
          <p14:tracePt t="90686" x="7829550" y="5981700"/>
          <p14:tracePt t="90703" x="7797800" y="5981700"/>
          <p14:tracePt t="90720" x="7785100" y="5981700"/>
          <p14:tracePt t="90737" x="7778750" y="5981700"/>
          <p14:tracePt t="90770" x="7766050" y="5981700"/>
          <p14:tracePt t="90879" x="7759700" y="5981700"/>
          <p14:tracePt t="90895" x="7727950" y="5981700"/>
          <p14:tracePt t="90911" x="7632700" y="5981700"/>
          <p14:tracePt t="90925" x="7569200" y="5981700"/>
          <p14:tracePt t="90937" x="7461250" y="5956300"/>
          <p14:tracePt t="90953" x="7359650" y="5937250"/>
          <p14:tracePt t="90957" x="7327900" y="5930900"/>
          <p14:tracePt t="90970" x="7302500" y="5924550"/>
          <p14:tracePt t="90986" x="7283450" y="5924550"/>
          <p14:tracePt t="90989" x="7277100" y="5924550"/>
          <p14:tracePt t="91295" x="7283450" y="5911850"/>
          <p14:tracePt t="91304" x="7321550" y="5905500"/>
          <p14:tracePt t="91320" x="7461250" y="5886450"/>
          <p14:tracePt t="91337" x="7683500" y="5886450"/>
          <p14:tracePt t="91353" x="7943850" y="5886450"/>
          <p14:tracePt t="91370" x="8178800" y="5886450"/>
          <p14:tracePt t="91374" x="8261350" y="5886450"/>
          <p14:tracePt t="91387" x="8337550" y="5892800"/>
          <p14:tracePt t="91403" x="8401050" y="5899150"/>
          <p14:tracePt t="91406" x="8420100" y="5899150"/>
          <p14:tracePt t="91420" x="8445500" y="5905500"/>
          <p14:tracePt t="91437" x="8489950" y="5911850"/>
          <p14:tracePt t="91453" x="8521700" y="5911850"/>
          <p14:tracePt t="91470" x="8540750" y="5911850"/>
          <p14:tracePt t="91487" x="8566150" y="5911850"/>
          <p14:tracePt t="91503" x="8578850" y="5911850"/>
          <p14:tracePt t="91520" x="8585200" y="5911850"/>
          <p14:tracePt t="91687" x="8572500" y="5911850"/>
          <p14:tracePt t="91701" x="8540750" y="5911850"/>
          <p14:tracePt t="91718" x="8235950" y="5867400"/>
          <p14:tracePt t="91730" x="8102600" y="5861050"/>
          <p14:tracePt t="91741" x="7848600" y="5848350"/>
          <p14:tracePt t="91753" x="7734300" y="5848350"/>
          <p14:tracePt t="91770" x="7556500" y="5848350"/>
          <p14:tracePt t="91786" x="7435850" y="5848350"/>
          <p14:tracePt t="91789" x="7391400" y="5848350"/>
          <p14:tracePt t="91803" x="7359650" y="5848350"/>
          <p14:tracePt t="91820" x="7327900" y="5848350"/>
          <p14:tracePt t="91822" x="7315200" y="5848350"/>
          <p14:tracePt t="91837" x="7308850" y="5848350"/>
          <p14:tracePt t="92015" x="7321550" y="5848350"/>
          <p14:tracePt t="92030" x="7454900" y="5848350"/>
          <p14:tracePt t="92047" x="7689850" y="5848350"/>
          <p14:tracePt t="92057" x="7816850" y="5848350"/>
          <p14:tracePt t="92070" x="8089900" y="5848350"/>
          <p14:tracePt t="92086" x="8274050" y="5848350"/>
          <p14:tracePt t="92103" x="8382000" y="5848350"/>
          <p14:tracePt t="92119" x="8432800" y="5848350"/>
          <p14:tracePt t="92136" x="8445500" y="5848350"/>
          <p14:tracePt t="92153" x="8451850" y="5848350"/>
          <p14:tracePt t="92263" x="8439150" y="5848350"/>
          <p14:tracePt t="92278" x="8299450" y="5822950"/>
          <p14:tracePt t="92292" x="8159750" y="5803900"/>
          <p14:tracePt t="92294" x="8020050" y="5784850"/>
          <p14:tracePt t="92307" x="7861300" y="5772150"/>
          <p14:tracePt t="92319" x="7639050" y="5772150"/>
          <p14:tracePt t="92336" x="7473950" y="5772150"/>
          <p14:tracePt t="92353" x="7423150" y="5772150"/>
          <p14:tracePt t="92369" x="7416800" y="5772150"/>
          <p14:tracePt t="92463" x="7429500" y="5772150"/>
          <p14:tracePt t="92479" x="7550150" y="5772150"/>
          <p14:tracePt t="92497" x="7797800" y="5772150"/>
          <p14:tracePt t="92511" x="8312150" y="5803900"/>
          <p14:tracePt t="92522" x="8553450" y="5816600"/>
          <p14:tracePt t="92536" x="8902700" y="5873750"/>
          <p14:tracePt t="92553" x="9010650" y="5880100"/>
          <p14:tracePt t="92569" x="9029700" y="5880100"/>
          <p14:tracePt t="92586" x="9036050" y="5880100"/>
          <p14:tracePt t="92638" x="9010650" y="5880100"/>
          <p14:tracePt t="92646" x="8947150" y="5880100"/>
          <p14:tracePt t="92653" x="8864600" y="5880100"/>
          <p14:tracePt t="92669" x="8534400" y="5880100"/>
          <p14:tracePt t="92686" x="8121650" y="5867400"/>
          <p14:tracePt t="92702" x="7816850" y="5867400"/>
          <p14:tracePt t="92719" x="7639050" y="5867400"/>
          <p14:tracePt t="92736" x="7594600" y="5867400"/>
          <p14:tracePt t="92753" x="7581900" y="5867400"/>
          <p14:tracePt t="92878" x="7594600" y="5867400"/>
          <p14:tracePt t="92894" x="7683500" y="5867400"/>
          <p14:tracePt t="92911" x="7785100" y="5867400"/>
          <p14:tracePt t="92933" x="7861300" y="5867400"/>
          <p14:tracePt t="92936" x="7893050" y="5867400"/>
          <p14:tracePt t="92951" x="7924800" y="5867400"/>
          <p14:tracePt t="93038" x="7893050" y="5867400"/>
          <p14:tracePt t="93050" x="7823200" y="5867400"/>
          <p14:tracePt t="93058" x="7715250" y="5867400"/>
          <p14:tracePt t="93069" x="7486650" y="5867400"/>
          <p14:tracePt t="93086" x="7264400" y="5867400"/>
          <p14:tracePt t="93102" x="7162800" y="5867400"/>
          <p14:tracePt t="93119" x="7150100" y="5867400"/>
          <p14:tracePt t="93136" x="7143750" y="5867400"/>
          <p14:tracePt t="93207" x="7156450" y="5867400"/>
          <p14:tracePt t="93220" x="7194550" y="5867400"/>
          <p14:tracePt t="93237" x="7435850" y="5867400"/>
          <p14:tracePt t="93253" x="7626350" y="5867400"/>
          <p14:tracePt t="93269" x="7766050" y="5867400"/>
          <p14:tracePt t="93286" x="7810500" y="5867400"/>
          <p14:tracePt t="93303" x="7823200" y="5867400"/>
          <p14:tracePt t="93375" x="7804150" y="5867400"/>
          <p14:tracePt t="93393" x="7683500" y="5867400"/>
          <p14:tracePt t="93414" x="7480300" y="5867400"/>
          <p14:tracePt t="93431" x="7423150" y="5867400"/>
          <p14:tracePt t="93441" x="7416800" y="5867400"/>
          <p14:tracePt t="93452" x="7410450" y="5867400"/>
          <p14:tracePt t="93527" x="7423150" y="5861050"/>
          <p14:tracePt t="93546" x="7512050" y="5854700"/>
          <p14:tracePt t="93562" x="7715250" y="5854700"/>
          <p14:tracePt t="93565" x="7829550" y="5854700"/>
          <p14:tracePt t="93577" x="7943850" y="5854700"/>
          <p14:tracePt t="93585" x="8039100" y="5854700"/>
          <p14:tracePt t="93602" x="8134350" y="5854700"/>
          <p14:tracePt t="93619" x="8153400" y="5854700"/>
          <p14:tracePt t="93678" x="8147050" y="5854700"/>
          <p14:tracePt t="93686" x="8115300" y="5854700"/>
          <p14:tracePt t="93694" x="8051800" y="5854700"/>
          <p14:tracePt t="93702" x="7969250" y="5854700"/>
          <p14:tracePt t="93719" x="7721600" y="5842000"/>
          <p14:tracePt t="93736" x="7480300" y="5822950"/>
          <p14:tracePt t="93752" x="7308850" y="5797550"/>
          <p14:tracePt t="93769" x="7264400" y="5791200"/>
          <p14:tracePt t="93786" x="7258050" y="5791200"/>
          <p14:tracePt t="93887" x="7289800" y="5791200"/>
          <p14:tracePt t="93902" x="7410450" y="5791200"/>
          <p14:tracePt t="93920" x="7569200" y="5791200"/>
          <p14:tracePt t="93939" x="7683500" y="5791200"/>
          <p14:tracePt t="93952" x="7734300" y="5791200"/>
          <p14:tracePt t="93969" x="7740650" y="5791200"/>
          <p14:tracePt t="94041" x="7734300" y="5791200"/>
          <p14:tracePt t="94057" x="7639050" y="5791200"/>
          <p14:tracePt t="94080" x="7385050" y="5791200"/>
          <p14:tracePt t="94096" x="7245350" y="5791200"/>
          <p14:tracePt t="94109" x="7207250" y="5791200"/>
          <p14:tracePt t="94119" x="7200900" y="5791200"/>
          <p14:tracePt t="94135" x="7194550" y="5791200"/>
          <p14:tracePt t="94215" x="7200900" y="5791200"/>
          <p14:tracePt t="94231" x="7315200" y="5791200"/>
          <p14:tracePt t="94249" x="7543800" y="5791200"/>
          <p14:tracePt t="94253" x="7715250" y="5791200"/>
          <p14:tracePt t="94269" x="8020050" y="5791200"/>
          <p14:tracePt t="94286" x="8216900" y="5791200"/>
          <p14:tracePt t="94302" x="8305800" y="5791200"/>
          <p14:tracePt t="94319" x="8324850" y="5791200"/>
          <p14:tracePt t="94336" x="8331200" y="5791200"/>
          <p14:tracePt t="94369" x="8337550" y="5791200"/>
          <p14:tracePt t="94385" x="8350250" y="5791200"/>
          <p14:tracePt t="94402" x="8362950" y="5791200"/>
          <p14:tracePt t="94419" x="8388350" y="5791200"/>
          <p14:tracePt t="94435" x="8401050" y="5791200"/>
          <p14:tracePt t="94438" x="8407400" y="5791200"/>
          <p14:tracePt t="94478" x="8420100" y="5791200"/>
          <p14:tracePt t="94488" x="8445500" y="5791200"/>
          <p14:tracePt t="94503" x="8509000" y="5791200"/>
          <p14:tracePt t="94519" x="8610600" y="5791200"/>
          <p14:tracePt t="94535" x="8693150" y="5791200"/>
          <p14:tracePt t="94552" x="8712200" y="5791200"/>
          <p14:tracePt t="94569" x="8718550" y="5791200"/>
          <p14:tracePt t="95223" x="0" y="0"/>
        </p14:tracePtLst>
        <p14:tracePtLst>
          <p14:tracePt t="95750" x="7543800" y="5791200"/>
          <p14:tracePt t="95840" x="7562850" y="5791200"/>
          <p14:tracePt t="95855" x="7702550" y="5791200"/>
          <p14:tracePt t="95875" x="7962900" y="5791200"/>
          <p14:tracePt t="95878" x="8115300" y="5791200"/>
          <p14:tracePt t="95894" x="8382000" y="5791200"/>
          <p14:tracePt t="95905" x="8477250" y="5791200"/>
          <p14:tracePt t="95918" x="8591550" y="5791200"/>
          <p14:tracePt t="95935" x="8616950" y="5791200"/>
          <p14:tracePt t="95951" x="8623300" y="5791200"/>
          <p14:tracePt t="96293" x="0" y="0"/>
        </p14:tracePtLst>
        <p14:tracePtLst>
          <p14:tracePt t="97471" x="5727700" y="3225800"/>
          <p14:tracePt t="97491" x="5556250" y="3225800"/>
          <p14:tracePt t="97501" x="5397500" y="3225800"/>
          <p14:tracePt t="97518" x="5283200" y="3225800"/>
          <p14:tracePt t="97535" x="5226050" y="3238500"/>
          <p14:tracePt t="97551" x="5168900" y="3270250"/>
          <p14:tracePt t="97568" x="5130800" y="3314700"/>
          <p14:tracePt t="97585" x="5105400" y="3397250"/>
          <p14:tracePt t="97601" x="5092700" y="3498850"/>
          <p14:tracePt t="97618" x="5092700" y="3600450"/>
          <p14:tracePt t="97634" x="5099050" y="3733800"/>
          <p14:tracePt t="97651" x="5130800" y="3841750"/>
          <p14:tracePt t="97667" x="5200650" y="3962400"/>
          <p14:tracePt t="97684" x="5346700" y="4165600"/>
          <p14:tracePt t="97701" x="5473700" y="4305300"/>
          <p14:tracePt t="97718" x="5651500" y="4451350"/>
          <p14:tracePt t="97734" x="5816600" y="4565650"/>
          <p14:tracePt t="97751" x="5994400" y="4648200"/>
          <p14:tracePt t="97768" x="6178550" y="4724400"/>
          <p14:tracePt t="97785" x="6362700" y="4762500"/>
          <p14:tracePt t="97801" x="6540500" y="4800600"/>
          <p14:tracePt t="97818" x="6692900" y="4813300"/>
          <p14:tracePt t="97821" x="6756400" y="4813300"/>
          <p14:tracePt t="97835" x="6813550" y="4806950"/>
          <p14:tracePt t="97851" x="6896100" y="4775200"/>
          <p14:tracePt t="97854" x="6921500" y="4749800"/>
          <p14:tracePt t="97868" x="6940550" y="4711700"/>
          <p14:tracePt t="97885" x="6997700" y="4584700"/>
          <p14:tracePt t="97901" x="7029450" y="4495800"/>
          <p14:tracePt t="97918" x="7035800" y="4387850"/>
          <p14:tracePt t="97934" x="7029450" y="4248150"/>
          <p14:tracePt t="97951" x="6991350" y="4095750"/>
          <p14:tracePt t="97968" x="6927850" y="3949700"/>
          <p14:tracePt t="97984" x="6851650" y="3816350"/>
          <p14:tracePt t="98001" x="6781800" y="3708400"/>
          <p14:tracePt t="98018" x="6711950" y="3619500"/>
          <p14:tracePt t="98022" x="6686550" y="3594100"/>
          <p14:tracePt t="98035" x="6667500" y="3575050"/>
          <p14:tracePt t="98038" x="6654800" y="3556000"/>
          <p14:tracePt t="98051" x="6623050" y="3543300"/>
          <p14:tracePt t="98068" x="6565900" y="3517900"/>
          <p14:tracePt t="98070" x="6515100" y="3505200"/>
          <p14:tracePt t="98085" x="6388100" y="3479800"/>
          <p14:tracePt t="98101" x="6223000" y="3441700"/>
          <p14:tracePt t="98117" x="6064250" y="3409950"/>
          <p14:tracePt t="98134" x="5911850" y="3384550"/>
          <p14:tracePt t="98151" x="5803900" y="3371850"/>
          <p14:tracePt t="98167" x="5746750" y="3371850"/>
          <p14:tracePt t="98184" x="5689600" y="3384550"/>
          <p14:tracePt t="98201" x="5626100" y="3416300"/>
          <p14:tracePt t="98217" x="5562600" y="3492500"/>
          <p14:tracePt t="98234" x="5499100" y="3600450"/>
          <p14:tracePt t="98237" x="5473700" y="3657600"/>
          <p14:tracePt t="98251" x="5448300" y="3721100"/>
          <p14:tracePt t="98268" x="5416550" y="3822700"/>
          <p14:tracePt t="98271" x="5410200" y="3867150"/>
          <p14:tracePt t="98285" x="5403850" y="3917950"/>
          <p14:tracePt t="98301" x="5403850" y="3975100"/>
          <p14:tracePt t="98318" x="5403850" y="4025900"/>
          <p14:tracePt t="98334" x="5410200" y="4089400"/>
          <p14:tracePt t="98351" x="5429250" y="4159250"/>
          <p14:tracePt t="98367" x="5461000" y="4229100"/>
          <p14:tracePt t="98384" x="5505450" y="4311650"/>
          <p14:tracePt t="98401" x="5575300" y="4381500"/>
          <p14:tracePt t="98417" x="5670550" y="4457700"/>
          <p14:tracePt t="98421" x="5727700" y="4489450"/>
          <p14:tracePt t="98434" x="5784850" y="4514850"/>
          <p14:tracePt t="98451" x="5937250" y="4572000"/>
          <p14:tracePt t="98467" x="6115050" y="4622800"/>
          <p14:tracePt t="98471" x="6216650" y="4641850"/>
          <p14:tracePt t="98484" x="6318250" y="4648200"/>
          <p14:tracePt t="98501" x="6521450" y="4648200"/>
          <p14:tracePt t="98517" x="6597650" y="4597400"/>
          <p14:tracePt t="98534" x="6648450" y="4533900"/>
          <p14:tracePt t="98551" x="6705600" y="4425950"/>
          <p14:tracePt t="98568" x="6756400" y="4324350"/>
          <p14:tracePt t="98584" x="6788150" y="4210050"/>
          <p14:tracePt t="98601" x="6819900" y="4089400"/>
          <p14:tracePt t="98617" x="6838950" y="3994150"/>
          <p14:tracePt t="98634" x="6838950" y="3917950"/>
          <p14:tracePt t="98651" x="6838950" y="3829050"/>
          <p14:tracePt t="98667" x="6838950" y="3740150"/>
          <p14:tracePt t="98669" x="6838950" y="3721100"/>
          <p14:tracePt t="98684" x="6838950" y="3695700"/>
          <p14:tracePt t="98686" x="6838950" y="3657600"/>
          <p14:tracePt t="98701" x="6826250" y="3613150"/>
          <p14:tracePt t="98717" x="6813550" y="3568700"/>
          <p14:tracePt t="98734" x="6794500" y="3530600"/>
          <p14:tracePt t="98750" x="6769100" y="3498850"/>
          <p14:tracePt t="98767" x="6737350" y="3467100"/>
          <p14:tracePt t="98784" x="6692900" y="3441700"/>
          <p14:tracePt t="98800" x="6629400" y="3409950"/>
          <p14:tracePt t="98817" x="6515100" y="3371850"/>
          <p14:tracePt t="98834" x="6375400" y="3308350"/>
          <p14:tracePt t="98850" x="6197600" y="3263900"/>
          <p14:tracePt t="98867" x="6038850" y="3238500"/>
          <p14:tracePt t="98869" x="5975350" y="3232150"/>
          <p14:tracePt t="98884" x="5918200" y="3232150"/>
          <p14:tracePt t="98901" x="5810250" y="3232150"/>
          <p14:tracePt t="98917" x="5753100" y="3238500"/>
          <p14:tracePt t="98934" x="5702300" y="3263900"/>
          <p14:tracePt t="98950" x="5645150" y="3314700"/>
          <p14:tracePt t="98967" x="5588000" y="3359150"/>
          <p14:tracePt t="98984" x="5549900" y="3409950"/>
          <p14:tracePt t="99000" x="5511800" y="3486150"/>
          <p14:tracePt t="99017" x="5467350" y="3556000"/>
          <p14:tracePt t="99034" x="5435600" y="3632200"/>
          <p14:tracePt t="99051" x="5410200" y="3702050"/>
          <p14:tracePt t="99067" x="5403850" y="3771900"/>
          <p14:tracePt t="99069" x="5403850" y="3810000"/>
          <p14:tracePt t="99084" x="5397500" y="3854450"/>
          <p14:tracePt t="99101" x="5397500" y="3987800"/>
          <p14:tracePt t="99117" x="5410200" y="4076700"/>
          <p14:tracePt t="99134" x="5422900" y="4146550"/>
          <p14:tracePt t="99150" x="5441950" y="4197350"/>
          <p14:tracePt t="99167" x="5467350" y="4229100"/>
          <p14:tracePt t="99184" x="5492750" y="4273550"/>
          <p14:tracePt t="99200" x="5543550" y="4330700"/>
          <p14:tracePt t="99217" x="5619750" y="4381500"/>
          <p14:tracePt t="99234" x="5734050" y="4457700"/>
          <p14:tracePt t="99250" x="5899150" y="4552950"/>
          <p14:tracePt t="99253" x="5988050" y="4591050"/>
          <p14:tracePt t="99267" x="6076950" y="4622800"/>
          <p14:tracePt t="99284" x="6216650" y="4660900"/>
          <p14:tracePt t="99286" x="6273800" y="4667250"/>
          <p14:tracePt t="99301" x="6337300" y="4673600"/>
          <p14:tracePt t="99317" x="6407150" y="4660900"/>
          <p14:tracePt t="99334" x="6502400" y="4603750"/>
          <p14:tracePt t="99350" x="6616700" y="4540250"/>
          <p14:tracePt t="99367" x="6718300" y="4438650"/>
          <p14:tracePt t="99384" x="6788150" y="4330700"/>
          <p14:tracePt t="99400" x="6826250" y="4241800"/>
          <p14:tracePt t="99417" x="6851650" y="4152900"/>
          <p14:tracePt t="99530" x="6673850" y="3448050"/>
          <p14:tracePt t="99535" x="6654800" y="3409950"/>
          <p14:tracePt t="99550" x="6610350" y="3352800"/>
          <p14:tracePt t="99567" x="6572250" y="3302000"/>
          <p14:tracePt t="99584" x="6496050" y="3244850"/>
          <p14:tracePt t="99600" x="6394450" y="3200400"/>
          <p14:tracePt t="99617" x="6261100" y="3168650"/>
          <p14:tracePt t="99633" x="6108700" y="3143250"/>
          <p14:tracePt t="99650" x="5956300" y="3105150"/>
          <p14:tracePt t="99667" x="5848350" y="3073400"/>
          <p14:tracePt t="99669" x="5791200" y="3067050"/>
          <p14:tracePt t="99683" x="5746750" y="3060700"/>
          <p14:tracePt t="99700" x="5664200" y="3048000"/>
          <p14:tracePt t="99717" x="5638800" y="3048000"/>
          <p14:tracePt t="99733" x="5626100" y="3048000"/>
          <p14:tracePt t="99750" x="5581650" y="3060700"/>
          <p14:tracePt t="99767" x="5511800" y="3098800"/>
          <p14:tracePt t="99784" x="5441950" y="3168650"/>
          <p14:tracePt t="99800" x="5384800" y="3244850"/>
          <p14:tracePt t="99817" x="5340350" y="3321050"/>
          <p14:tracePt t="99834" x="5295900" y="3390900"/>
          <p14:tracePt t="99838" x="5276850" y="3441700"/>
          <p14:tracePt t="99850" x="5264150" y="3486150"/>
          <p14:tracePt t="99867" x="5238750" y="3606800"/>
          <p14:tracePt t="99869" x="5226050" y="3663950"/>
          <p14:tracePt t="99883" x="5213350" y="3727450"/>
          <p14:tracePt t="99901" x="5194300" y="3892550"/>
          <p14:tracePt t="99917" x="5187950" y="3968750"/>
          <p14:tracePt t="99933" x="5194300" y="4057650"/>
          <p14:tracePt t="99950" x="5207000" y="4127500"/>
          <p14:tracePt t="99967" x="5232400" y="4184650"/>
          <p14:tracePt t="99983" x="5276850" y="4254500"/>
          <p14:tracePt t="100000" x="5321300" y="4305300"/>
          <p14:tracePt t="100017" x="5378450" y="4362450"/>
          <p14:tracePt t="100034" x="5461000" y="4419600"/>
          <p14:tracePt t="100050" x="5556250" y="4483100"/>
          <p14:tracePt t="100067" x="5664200" y="4540250"/>
          <p14:tracePt t="100083" x="5765800" y="4584700"/>
          <p14:tracePt t="100101" x="5930900" y="4622800"/>
          <p14:tracePt t="100117" x="6083300" y="4635500"/>
          <p14:tracePt t="100134" x="6280150" y="4635500"/>
          <p14:tracePt t="100150" x="6457950" y="4622800"/>
          <p14:tracePt t="100167" x="6623050" y="4578350"/>
          <p14:tracePt t="100183" x="6724650" y="4533900"/>
          <p14:tracePt t="100200" x="6800850" y="4489450"/>
          <p14:tracePt t="100217" x="6845300" y="4451350"/>
          <p14:tracePt t="100233" x="6896100" y="4406900"/>
          <p14:tracePt t="100250" x="6940550" y="4356100"/>
          <p14:tracePt t="100267" x="6985000" y="4279900"/>
          <p14:tracePt t="100269" x="7010400" y="4222750"/>
          <p14:tracePt t="100283" x="7029450" y="4178300"/>
          <p14:tracePt t="100301" x="7054850" y="4032250"/>
          <p14:tracePt t="100317" x="7061200" y="3975100"/>
          <p14:tracePt t="100333" x="7061200" y="3917950"/>
          <p14:tracePt t="100350" x="7061200" y="3860800"/>
          <p14:tracePt t="100367" x="7035800" y="3790950"/>
          <p14:tracePt t="100383" x="6997700" y="3708400"/>
          <p14:tracePt t="100400" x="6927850" y="3613150"/>
          <p14:tracePt t="100417" x="6851650" y="3517900"/>
          <p14:tracePt t="100433" x="6769100" y="3454400"/>
          <p14:tracePt t="100450" x="6692900" y="3397250"/>
          <p14:tracePt t="100467" x="6604000" y="3346450"/>
          <p14:tracePt t="100483" x="6515100" y="3289300"/>
          <p14:tracePt t="100485" x="6464300" y="3276600"/>
          <p14:tracePt t="100500" x="6419850" y="3251200"/>
          <p14:tracePt t="100517" x="6254750" y="3206750"/>
          <p14:tracePt t="100533" x="6172200" y="3194050"/>
          <p14:tracePt t="100550" x="6076950" y="3200400"/>
          <p14:tracePt t="100567" x="5975350" y="3213100"/>
          <p14:tracePt t="100583" x="5880100" y="3238500"/>
          <p14:tracePt t="100600" x="5797550" y="3276600"/>
          <p14:tracePt t="100617" x="5721350" y="3302000"/>
          <p14:tracePt t="100633" x="5657850" y="3352800"/>
          <p14:tracePt t="100650" x="5607050" y="3429000"/>
          <p14:tracePt t="100666" x="5549900" y="3524250"/>
          <p14:tracePt t="100683" x="5492750" y="3619500"/>
          <p14:tracePt t="100700" x="5461000" y="3708400"/>
          <p14:tracePt t="100702" x="5448300" y="3746500"/>
          <p14:tracePt t="100717" x="5422900" y="3810000"/>
          <p14:tracePt t="100733" x="5410200" y="3867150"/>
          <p14:tracePt t="100750" x="5403850" y="3924300"/>
          <p14:tracePt t="100767" x="5403850" y="4000500"/>
          <p14:tracePt t="100783" x="5403850" y="4095750"/>
          <p14:tracePt t="100800" x="5422900" y="4178300"/>
          <p14:tracePt t="100817" x="5454650" y="4235450"/>
          <p14:tracePt t="100833" x="5486400" y="4286250"/>
          <p14:tracePt t="100850" x="5530850" y="4330700"/>
          <p14:tracePt t="100866" x="5568950" y="4368800"/>
          <p14:tracePt t="100869" x="5588000" y="4387850"/>
          <p14:tracePt t="100883" x="5607050" y="4406900"/>
          <p14:tracePt t="100900" x="5651500" y="4445000"/>
          <p14:tracePt t="100917" x="5746750" y="4508500"/>
          <p14:tracePt t="100933" x="5803900" y="4533900"/>
          <p14:tracePt t="100950" x="5873750" y="4546600"/>
          <p14:tracePt t="100966" x="5969000" y="4546600"/>
          <p14:tracePt t="100983" x="6108700" y="4546600"/>
          <p14:tracePt t="101000" x="6267450" y="4546600"/>
          <p14:tracePt t="101016" x="6470650" y="4546600"/>
          <p14:tracePt t="101033" x="6635750" y="4546600"/>
          <p14:tracePt t="101050" x="6756400" y="4527550"/>
          <p14:tracePt t="101067" x="6819900" y="4495800"/>
          <p14:tracePt t="101182" x="6991350" y="4127500"/>
          <p14:tracePt t="101198" x="6991350" y="4070350"/>
          <p14:tracePt t="101213" x="6991350" y="4032250"/>
          <p14:tracePt t="101227" x="6991350" y="4006850"/>
          <p14:tracePt t="101237" x="6991350" y="3943350"/>
          <p14:tracePt t="101250" x="6991350" y="3917950"/>
          <p14:tracePt t="101267" x="6965950" y="3841750"/>
          <p14:tracePt t="101283" x="6934200" y="3765550"/>
          <p14:tracePt t="101286" x="6915150" y="3733800"/>
          <p14:tracePt t="101301" x="6877050" y="3663950"/>
          <p14:tracePt t="101317" x="6851650" y="3619500"/>
          <p14:tracePt t="101333" x="6826250" y="3581400"/>
          <p14:tracePt t="101350" x="6794500" y="3543300"/>
          <p14:tracePt t="101366" x="6769100" y="3505200"/>
          <p14:tracePt t="101383" x="6731000" y="3473450"/>
          <p14:tracePt t="101400" x="6699250" y="3441700"/>
          <p14:tracePt t="101416" x="6635750" y="3416300"/>
          <p14:tracePt t="101433" x="6546850" y="3378200"/>
          <p14:tracePt t="101450" x="6451600" y="3346450"/>
          <p14:tracePt t="101466" x="6343650" y="3321050"/>
          <p14:tracePt t="101469" x="6273800" y="3302000"/>
          <p14:tracePt t="101483" x="6210300" y="3289300"/>
          <p14:tracePt t="101485" x="6134100" y="3276600"/>
          <p14:tracePt t="101500" x="6070600" y="3276600"/>
          <p14:tracePt t="101517" x="5911850" y="3282950"/>
          <p14:tracePt t="101534" x="5822950" y="3295650"/>
          <p14:tracePt t="101550" x="5740400" y="3333750"/>
          <p14:tracePt t="101567" x="5632450" y="3384550"/>
          <p14:tracePt t="101583" x="5549900" y="3460750"/>
          <p14:tracePt t="101600" x="5461000" y="3530600"/>
          <p14:tracePt t="101616" x="5391150" y="3606800"/>
          <p14:tracePt t="101633" x="5365750" y="3670300"/>
          <p14:tracePt t="101650" x="5340350" y="3721100"/>
          <p14:tracePt t="101653" x="5334000" y="3746500"/>
          <p14:tracePt t="101666" x="5327650" y="3765550"/>
          <p14:tracePt t="101683" x="5308600" y="3810000"/>
          <p14:tracePt t="101685" x="5302250" y="3829050"/>
          <p14:tracePt t="101700" x="5295900" y="3854450"/>
          <p14:tracePt t="101717" x="5295900" y="3937000"/>
          <p14:tracePt t="101733" x="5302250" y="4025900"/>
          <p14:tracePt t="101750" x="5314950" y="4083050"/>
          <p14:tracePt t="101766" x="5340350" y="4159250"/>
          <p14:tracePt t="101783" x="5365750" y="4229100"/>
          <p14:tracePt t="101799" x="5403850" y="4286250"/>
          <p14:tracePt t="101816" x="5435600" y="4330700"/>
          <p14:tracePt t="101833" x="5473700" y="4368800"/>
          <p14:tracePt t="101850" x="5505450" y="4400550"/>
          <p14:tracePt t="101866" x="5581650" y="4445000"/>
          <p14:tracePt t="101869" x="5638800" y="4483100"/>
          <p14:tracePt t="101883" x="5695950" y="4514850"/>
          <p14:tracePt t="101899" x="5822950" y="4565650"/>
          <p14:tracePt t="101902" x="5899150" y="4578350"/>
          <p14:tracePt t="101916" x="6070600" y="4622800"/>
          <p14:tracePt t="101933" x="6248400" y="4648200"/>
          <p14:tracePt t="101949" x="6400800" y="4648200"/>
          <p14:tracePt t="101966" x="6515100" y="4648200"/>
          <p14:tracePt t="101983" x="6584950" y="4648200"/>
          <p14:tracePt t="101999" x="6635750" y="4635500"/>
          <p14:tracePt t="102016" x="6686550" y="4597400"/>
          <p14:tracePt t="102033" x="6737350" y="4521200"/>
          <p14:tracePt t="102050" x="6769100" y="4451350"/>
          <p14:tracePt t="102066" x="6794500" y="4375150"/>
          <p14:tracePt t="102069" x="6813550" y="4343400"/>
          <p14:tracePt t="102083" x="6826250" y="4305300"/>
          <p14:tracePt t="102099" x="6826250" y="4241800"/>
          <p14:tracePt t="102101" x="6832600" y="4191000"/>
          <p14:tracePt t="102116" x="6832600" y="4152900"/>
          <p14:tracePt t="102133" x="6826250" y="3994150"/>
          <p14:tracePt t="102149" x="6800850" y="3924300"/>
          <p14:tracePt t="102166" x="6775450" y="3848100"/>
          <p14:tracePt t="102183" x="6743700" y="3778250"/>
          <p14:tracePt t="102199" x="6705600" y="3708400"/>
          <p14:tracePt t="102216" x="6673850" y="3644900"/>
          <p14:tracePt t="102233" x="6642100" y="3587750"/>
          <p14:tracePt t="102249" x="6616700" y="3556000"/>
          <p14:tracePt t="102266" x="6597650" y="3517900"/>
          <p14:tracePt t="102283" x="6578600" y="3486150"/>
          <p14:tracePt t="102299" x="6572250" y="3467100"/>
          <p14:tracePt t="102302" x="6565900" y="3454400"/>
          <p14:tracePt t="102316" x="6553200" y="3441700"/>
          <p14:tracePt t="102333" x="6527800" y="3397250"/>
          <p14:tracePt t="102349" x="6521450" y="3384550"/>
          <p14:tracePt t="102366" x="6502400" y="3365500"/>
          <p14:tracePt t="102383" x="6489700" y="3359150"/>
          <p14:tracePt t="102399" x="6457950" y="3340100"/>
          <p14:tracePt t="102416" x="6413500" y="3321050"/>
          <p14:tracePt t="102432" x="6362700" y="3308350"/>
          <p14:tracePt t="102449" x="6324600" y="3308350"/>
          <p14:tracePt t="102466" x="6267450" y="3308350"/>
          <p14:tracePt t="102483" x="6210300" y="3308350"/>
          <p14:tracePt t="102485" x="6165850" y="3314700"/>
          <p14:tracePt t="102499" x="6134100" y="3327400"/>
          <p14:tracePt t="102516" x="6051550" y="3359150"/>
          <p14:tracePt t="102518" x="6007100" y="3371850"/>
          <p14:tracePt t="102533" x="5930900" y="3409950"/>
          <p14:tracePt t="102549" x="5848350" y="3435350"/>
          <p14:tracePt t="102566" x="5759450" y="3486150"/>
          <p14:tracePt t="102583" x="5683250" y="3530600"/>
          <p14:tracePt t="102599" x="5619750" y="3568700"/>
          <p14:tracePt t="102616" x="5562600" y="3613150"/>
          <p14:tracePt t="102632" x="5530850" y="3663950"/>
          <p14:tracePt t="102649" x="5505450" y="3702050"/>
          <p14:tracePt t="102666" x="5486400" y="3733800"/>
          <p14:tracePt t="102682" x="5480050" y="3759200"/>
          <p14:tracePt t="102699" x="5467350" y="3790950"/>
          <p14:tracePt t="102701" x="5467350" y="3803650"/>
          <p14:tracePt t="102716" x="5467350" y="3822700"/>
          <p14:tracePt t="102733" x="5467350" y="3886200"/>
          <p14:tracePt t="102749" x="5467350" y="3917950"/>
          <p14:tracePt t="102766" x="5467350" y="3962400"/>
          <p14:tracePt t="102783" x="5467350" y="3994150"/>
          <p14:tracePt t="102799" x="5467350" y="4051300"/>
          <p14:tracePt t="102816" x="5467350" y="4076700"/>
          <p14:tracePt t="102832" x="5486400" y="4127500"/>
          <p14:tracePt t="102849" x="5499100" y="4159250"/>
          <p14:tracePt t="102866" x="5511800" y="4197350"/>
          <p14:tracePt t="102882" x="5543550" y="4235450"/>
          <p14:tracePt t="102899" x="5568950" y="4260850"/>
          <p14:tracePt t="102916" x="5600700" y="4298950"/>
          <p14:tracePt t="102918" x="5632450" y="4318000"/>
          <p14:tracePt t="102932" x="5702300" y="4356100"/>
          <p14:tracePt t="102949" x="5829300" y="4406900"/>
          <p14:tracePt t="102966" x="5988050" y="4451350"/>
          <p14:tracePt t="102982" x="6191250" y="4483100"/>
          <p14:tracePt t="102999" x="6381750" y="4508500"/>
          <p14:tracePt t="103016" x="6534150" y="4521200"/>
          <p14:tracePt t="103032" x="6629400" y="4521200"/>
          <p14:tracePt t="103049" x="6680200" y="4508500"/>
          <p14:tracePt t="103066" x="6724650" y="4451350"/>
          <p14:tracePt t="103082" x="6775450" y="4356100"/>
          <p14:tracePt t="103099" x="6826250" y="4267200"/>
          <p14:tracePt t="103116" x="6864350" y="4171950"/>
          <p14:tracePt t="103133" x="6896100" y="4019550"/>
          <p14:tracePt t="103149" x="6896100" y="3917950"/>
          <p14:tracePt t="103166" x="6902450" y="3822700"/>
          <p14:tracePt t="103182" x="6902450" y="3733800"/>
          <p14:tracePt t="103199" x="6889750" y="3689350"/>
          <p14:tracePt t="103216" x="6877050" y="3651250"/>
          <p14:tracePt t="103232" x="6858000" y="3632200"/>
          <p14:tracePt t="103249" x="6832600" y="3594100"/>
          <p14:tracePt t="103266" x="6743700" y="3536950"/>
          <p14:tracePt t="103282" x="6616700" y="3460750"/>
          <p14:tracePt t="103299" x="6477000" y="3403600"/>
          <p14:tracePt t="103302" x="6419850" y="3378200"/>
          <p14:tracePt t="103316" x="6362700" y="3352800"/>
          <p14:tracePt t="103332" x="6223000" y="3314700"/>
          <p14:tracePt t="103349" x="6172200" y="3314700"/>
          <p14:tracePt t="103366" x="6115050" y="3321050"/>
          <p14:tracePt t="103382" x="6064250" y="3340100"/>
          <p14:tracePt t="103399" x="5988050" y="3384550"/>
          <p14:tracePt t="103416" x="5911850" y="3441700"/>
          <p14:tracePt t="103432" x="5861050" y="3511550"/>
          <p14:tracePt t="103449" x="5810250" y="3562350"/>
          <p14:tracePt t="103466" x="5784850" y="3619500"/>
          <p14:tracePt t="103482" x="5765800" y="3676650"/>
          <p14:tracePt t="103499" x="5727700" y="3759200"/>
          <p14:tracePt t="103515" x="5708650" y="3841750"/>
          <p14:tracePt t="103518" x="5689600" y="3886200"/>
          <p14:tracePt t="103532" x="5683250" y="3943350"/>
          <p14:tracePt t="103549" x="5670550" y="4013200"/>
          <p14:tracePt t="103566" x="5651500" y="4064000"/>
          <p14:tracePt t="103582" x="5645150" y="4095750"/>
          <p14:tracePt t="103599" x="5645150" y="4133850"/>
          <p14:tracePt t="103615" x="5645150" y="4171950"/>
          <p14:tracePt t="103632" x="5645150" y="4210050"/>
          <p14:tracePt t="103649" x="5645150" y="4260850"/>
          <p14:tracePt t="103666" x="5664200" y="4324350"/>
          <p14:tracePt t="103682" x="5683250" y="4375150"/>
          <p14:tracePt t="103699" x="5715000" y="4419600"/>
          <p14:tracePt t="103715" x="5740400" y="4451350"/>
          <p14:tracePt t="103718" x="5753100" y="4464050"/>
          <p14:tracePt t="103732" x="5791200" y="4489450"/>
          <p14:tracePt t="103749" x="5848350" y="4508500"/>
          <p14:tracePt t="103765" x="5918200" y="4521200"/>
          <p14:tracePt t="103782" x="6013450" y="4521200"/>
          <p14:tracePt t="103799" x="6146800" y="4521200"/>
          <p14:tracePt t="103816" x="6273800" y="4483100"/>
          <p14:tracePt t="103832" x="6407150" y="4432300"/>
          <p14:tracePt t="103849" x="6540500" y="4381500"/>
          <p14:tracePt t="103866" x="6654800" y="4337050"/>
          <p14:tracePt t="103882" x="6756400" y="4298950"/>
          <p14:tracePt t="103899" x="6813550" y="4260850"/>
          <p14:tracePt t="103901" x="6826250" y="4235450"/>
          <p14:tracePt t="103915" x="6832600" y="4197350"/>
          <p14:tracePt t="103933" x="6858000" y="4114800"/>
          <p14:tracePt t="103949" x="6864350" y="4070350"/>
          <p14:tracePt t="103965" x="6864350" y="4032250"/>
          <p14:tracePt t="103982" x="6864350" y="3956050"/>
          <p14:tracePt t="103999" x="6864350" y="3848100"/>
          <p14:tracePt t="104015" x="6845300" y="3727450"/>
          <p14:tracePt t="104032" x="6826250" y="3632200"/>
          <p14:tracePt t="104049" x="6788150" y="3549650"/>
          <p14:tracePt t="104065" x="6750050" y="3492500"/>
          <p14:tracePt t="104082" x="6711950" y="3435350"/>
          <p14:tracePt t="104099" x="6623050" y="3378200"/>
          <p14:tracePt t="104115" x="6489700" y="3302000"/>
          <p14:tracePt t="104118" x="6413500" y="3263900"/>
          <p14:tracePt t="104132" x="6337300" y="3238500"/>
          <p14:tracePt t="104133" x="6261100" y="3213100"/>
          <p14:tracePt t="104149" x="6127750" y="3162300"/>
          <p14:tracePt t="104165" x="6032500" y="3124200"/>
          <p14:tracePt t="104182" x="5988050" y="3117850"/>
          <p14:tracePt t="104199" x="5956300" y="3117850"/>
          <p14:tracePt t="104215" x="5911850" y="3117850"/>
          <p14:tracePt t="104232" x="5829300" y="3130550"/>
          <p14:tracePt t="104249" x="5721350" y="3187700"/>
          <p14:tracePt t="104265" x="5613400" y="3263900"/>
          <p14:tracePt t="104282" x="5530850" y="3314700"/>
          <p14:tracePt t="104299" x="5467350" y="3365500"/>
          <p14:tracePt t="104315" x="5416550" y="3416300"/>
          <p14:tracePt t="104318" x="5397500" y="3441700"/>
          <p14:tracePt t="104332" x="5372100" y="3479800"/>
          <p14:tracePt t="104349" x="5321300" y="3587750"/>
          <p14:tracePt t="104365" x="5295900" y="3670300"/>
          <p14:tracePt t="104382" x="5270500" y="3759200"/>
          <p14:tracePt t="104399" x="5257800" y="3848100"/>
          <p14:tracePt t="104415" x="5257800" y="3905250"/>
          <p14:tracePt t="104432" x="5257800" y="3962400"/>
          <p14:tracePt t="104448" x="5257800" y="4038600"/>
          <p14:tracePt t="104465" x="5295900" y="4114800"/>
          <p14:tracePt t="104482" x="5321300" y="4184650"/>
          <p14:tracePt t="104499" x="5365750" y="4260850"/>
          <p14:tracePt t="104515" x="5422900" y="4330700"/>
          <p14:tracePt t="104517" x="5448300" y="4368800"/>
          <p14:tracePt t="104532" x="5480050" y="4406900"/>
          <p14:tracePt t="104549" x="5613400" y="4495800"/>
          <p14:tracePt t="104566" x="5689600" y="4540250"/>
          <p14:tracePt t="104582" x="5734050" y="4559300"/>
          <p14:tracePt t="104598" x="5765800" y="4572000"/>
          <p14:tracePt t="104615" x="5810250" y="4578350"/>
          <p14:tracePt t="104632" x="5873750" y="4578350"/>
          <p14:tracePt t="104648" x="6013450" y="4572000"/>
          <p14:tracePt t="104665" x="6159500" y="4546600"/>
          <p14:tracePt t="104682" x="6311900" y="4533900"/>
          <p14:tracePt t="104698" x="6451600" y="4521200"/>
          <p14:tracePt t="104715" x="6572250" y="4502150"/>
          <p14:tracePt t="104717" x="6623050" y="4489450"/>
          <p14:tracePt t="104732" x="6673850" y="4476750"/>
          <p14:tracePt t="104749" x="6743700" y="4419600"/>
          <p14:tracePt t="104765" x="6775450" y="4375150"/>
          <p14:tracePt t="104782" x="6794500" y="4311650"/>
          <p14:tracePt t="104798" x="6800850" y="4254500"/>
          <p14:tracePt t="104815" x="6800850" y="4178300"/>
          <p14:tracePt t="104832" x="6800850" y="4114800"/>
          <p14:tracePt t="104849" x="6794500" y="4044950"/>
          <p14:tracePt t="104865" x="6762750" y="3962400"/>
          <p14:tracePt t="104882" x="6724650" y="3867150"/>
          <p14:tracePt t="104898" x="6680200" y="3752850"/>
          <p14:tracePt t="104915" x="6610350" y="3638550"/>
          <p14:tracePt t="104917" x="6578600" y="3581400"/>
          <p14:tracePt t="104932" x="6546850" y="3524250"/>
          <p14:tracePt t="104948" x="6470650" y="3409950"/>
          <p14:tracePt t="104965" x="6438900" y="3378200"/>
          <p14:tracePt t="104982" x="6419850" y="3340100"/>
          <p14:tracePt t="104998" x="6394450" y="3302000"/>
          <p14:tracePt t="105015" x="6369050" y="3282950"/>
          <p14:tracePt t="105032" x="6343650" y="3263900"/>
          <p14:tracePt t="105048" x="6305550" y="3244850"/>
          <p14:tracePt t="105065" x="6248400" y="3225800"/>
          <p14:tracePt t="105082" x="6159500" y="3219450"/>
          <p14:tracePt t="105099" x="6032500" y="3219450"/>
          <p14:tracePt t="105115" x="5892800" y="3244850"/>
          <p14:tracePt t="105132" x="5765800" y="3295650"/>
          <p14:tracePt t="105148" x="5626100" y="3384550"/>
          <p14:tracePt t="105165" x="5537200" y="3441700"/>
          <p14:tracePt t="105182" x="5486400" y="3517900"/>
          <p14:tracePt t="105198" x="5441950" y="3581400"/>
          <p14:tracePt t="105215" x="5397500" y="3670300"/>
          <p14:tracePt t="105232" x="5353050" y="3740150"/>
          <p14:tracePt t="105248" x="5314950" y="3822700"/>
          <p14:tracePt t="105265" x="5302250" y="3905250"/>
          <p14:tracePt t="105282" x="5295900" y="3962400"/>
          <p14:tracePt t="105298" x="5295900" y="4032250"/>
          <p14:tracePt t="105315" x="5295900" y="4083050"/>
          <p14:tracePt t="105318" x="5295900" y="4108450"/>
          <p14:tracePt t="105332" x="5295900" y="4140200"/>
          <p14:tracePt t="105349" x="5308600" y="4216400"/>
          <p14:tracePt t="105365" x="5327650" y="4254500"/>
          <p14:tracePt t="105382" x="5353050" y="4305300"/>
          <p14:tracePt t="105398" x="5391150" y="4349750"/>
          <p14:tracePt t="105415" x="5467350" y="4413250"/>
          <p14:tracePt t="105431" x="5594350" y="4470400"/>
          <p14:tracePt t="105448" x="5746750" y="4521200"/>
          <p14:tracePt t="105465" x="5873750" y="4546600"/>
          <p14:tracePt t="105481" x="5975350" y="4552950"/>
          <p14:tracePt t="105498" x="6076950" y="4552950"/>
          <p14:tracePt t="105515" x="6165850" y="4552950"/>
          <p14:tracePt t="105532" x="6267450" y="4540250"/>
          <p14:tracePt t="105534" x="6330950" y="4527550"/>
          <p14:tracePt t="105548" x="6445250" y="4489450"/>
          <p14:tracePt t="105565" x="6534150" y="4451350"/>
          <p14:tracePt t="105582" x="6629400" y="4413250"/>
          <p14:tracePt t="105598" x="6699250" y="4394200"/>
          <p14:tracePt t="105615" x="6750050" y="4375150"/>
          <p14:tracePt t="105632" x="6788150" y="4343400"/>
          <p14:tracePt t="105648" x="6819900" y="4298950"/>
          <p14:tracePt t="105665" x="6838950" y="4241800"/>
          <p14:tracePt t="105681" x="6858000" y="4165600"/>
          <p14:tracePt t="105698" x="6883400" y="4095750"/>
          <p14:tracePt t="105715" x="6902450" y="4006850"/>
          <p14:tracePt t="105731" x="6902450" y="3924300"/>
          <p14:tracePt t="105734" x="6902450" y="3867150"/>
          <p14:tracePt t="105748" x="6883400" y="3746500"/>
          <p14:tracePt t="105765" x="6845300" y="3644900"/>
          <p14:tracePt t="105781" x="6781800" y="3530600"/>
          <p14:tracePt t="105798" x="6718300" y="3454400"/>
          <p14:tracePt t="105815" x="6661150" y="3384550"/>
          <p14:tracePt t="105832" x="6623050" y="3352800"/>
          <p14:tracePt t="105848" x="6584950" y="3321050"/>
          <p14:tracePt t="105865" x="6553200" y="3302000"/>
          <p14:tracePt t="105881" x="6508750" y="3282950"/>
          <p14:tracePt t="105898" x="6451600" y="3263900"/>
          <p14:tracePt t="105915" x="6362700" y="3251200"/>
          <p14:tracePt t="105931" x="6248400" y="3225800"/>
          <p14:tracePt t="105933" x="6197600" y="3219450"/>
          <p14:tracePt t="105948" x="6083300" y="3194050"/>
          <p14:tracePt t="105965" x="6019800" y="3194050"/>
          <p14:tracePt t="105981" x="5956300" y="3206750"/>
          <p14:tracePt t="105998" x="5905500" y="3232150"/>
          <p14:tracePt t="106015" x="5848350" y="3276600"/>
          <p14:tracePt t="106031" x="5797550" y="3340100"/>
          <p14:tracePt t="106048" x="5746750" y="3422650"/>
          <p14:tracePt t="106065" x="5683250" y="3530600"/>
          <p14:tracePt t="106081" x="5626100" y="3644900"/>
          <p14:tracePt t="106098" x="5581650" y="3746500"/>
          <p14:tracePt t="106115" x="5562600" y="3835400"/>
          <p14:tracePt t="106131" x="5549900" y="3898900"/>
          <p14:tracePt t="106133" x="5543550" y="3905250"/>
          <p14:tracePt t="106149" x="5543550" y="3937000"/>
          <p14:tracePt t="106165" x="5537200" y="3968750"/>
          <p14:tracePt t="106181" x="5524500" y="4006850"/>
          <p14:tracePt t="106198" x="5524500" y="4038600"/>
          <p14:tracePt t="106215" x="5524500" y="4083050"/>
          <p14:tracePt t="106231" x="5524500" y="4133850"/>
          <p14:tracePt t="106248" x="5530850" y="4197350"/>
          <p14:tracePt t="106265" x="5549900" y="4248150"/>
          <p14:tracePt t="106281" x="5568950" y="4292600"/>
          <p14:tracePt t="106298" x="5600700" y="4343400"/>
          <p14:tracePt t="106315" x="5645150" y="4400550"/>
          <p14:tracePt t="106331" x="5683250" y="4457700"/>
          <p14:tracePt t="106333" x="5702300" y="4476750"/>
          <p14:tracePt t="106348" x="5753100" y="4521200"/>
          <p14:tracePt t="106364" x="5803900" y="4552950"/>
          <p14:tracePt t="106381" x="5854700" y="4572000"/>
          <p14:tracePt t="106398" x="5924550" y="4597400"/>
          <p14:tracePt t="106414" x="5988050" y="4610100"/>
          <p14:tracePt t="106431" x="6051550" y="4622800"/>
          <p14:tracePt t="106448" x="6127750" y="4641850"/>
          <p14:tracePt t="106464" x="6203950" y="4660900"/>
          <p14:tracePt t="106481" x="6280150" y="4667250"/>
          <p14:tracePt t="106498" x="6369050" y="4667250"/>
          <p14:tracePt t="106514" x="6464300" y="4654550"/>
          <p14:tracePt t="106531" x="6559550" y="4603750"/>
          <p14:tracePt t="106548" x="6686550" y="4489450"/>
          <p14:tracePt t="106565" x="6769100" y="4381500"/>
          <p14:tracePt t="106581" x="6826250" y="4279900"/>
          <p14:tracePt t="106598" x="6864350" y="4159250"/>
          <p14:tracePt t="106615" x="6915150" y="4051300"/>
          <p14:tracePt t="106631" x="6946900" y="3949700"/>
          <p14:tracePt t="106648" x="6965950" y="3841750"/>
          <p14:tracePt t="106664" x="6965950" y="3752850"/>
          <p14:tracePt t="106681" x="6978650" y="3670300"/>
          <p14:tracePt t="106698" x="6991350" y="3587750"/>
          <p14:tracePt t="106714" x="6991350" y="3549650"/>
          <p14:tracePt t="106718" x="6991350" y="3517900"/>
          <p14:tracePt t="106731" x="6985000" y="3492500"/>
          <p14:tracePt t="106748" x="6978650" y="3454400"/>
          <p14:tracePt t="106750" x="6972300" y="3448050"/>
          <p14:tracePt t="106765" x="6959600" y="3422650"/>
          <p14:tracePt t="106781" x="6946900" y="3409950"/>
          <p14:tracePt t="106798" x="6915150" y="3384550"/>
          <p14:tracePt t="106815" x="6851650" y="3352800"/>
          <p14:tracePt t="106831" x="6737350" y="3308350"/>
          <p14:tracePt t="106848" x="6578600" y="3257550"/>
          <p14:tracePt t="106865" x="6356350" y="3206750"/>
          <p14:tracePt t="106881" x="6146800" y="3162300"/>
          <p14:tracePt t="106898" x="5975350" y="3136900"/>
          <p14:tracePt t="106915" x="5886450" y="3136900"/>
          <p14:tracePt t="106931" x="5822950" y="3136900"/>
          <p14:tracePt t="106948" x="5753100" y="3149600"/>
          <p14:tracePt t="106950" x="5715000" y="3168650"/>
          <p14:tracePt t="106965" x="5632450" y="3219450"/>
          <p14:tracePt t="106981" x="5556250" y="3276600"/>
          <p14:tracePt t="106998" x="5492750" y="3346450"/>
          <p14:tracePt t="107014" x="5441950" y="3409950"/>
          <p14:tracePt t="107031" x="5403850" y="3473450"/>
          <p14:tracePt t="107048" x="5372100" y="3549650"/>
          <p14:tracePt t="107064" x="5340350" y="3625850"/>
          <p14:tracePt t="107081" x="5308600" y="3740150"/>
          <p14:tracePt t="107098" x="5276850" y="3860800"/>
          <p14:tracePt t="107114" x="5270500" y="3968750"/>
          <p14:tracePt t="107131" x="5270500" y="4064000"/>
          <p14:tracePt t="107147" x="5270500" y="4140200"/>
          <p14:tracePt t="107148" x="5270500" y="4210050"/>
          <p14:tracePt t="107164" x="5295900" y="4286250"/>
          <p14:tracePt t="107181" x="5334000" y="4368800"/>
          <p14:tracePt t="107198" x="5378450" y="4445000"/>
          <p14:tracePt t="107214" x="5448300" y="4521200"/>
          <p14:tracePt t="107231" x="5537200" y="4610100"/>
          <p14:tracePt t="107248" x="5670550" y="4711700"/>
          <p14:tracePt t="107264" x="5816600" y="4800600"/>
          <p14:tracePt t="107281" x="5949950" y="4857750"/>
          <p14:tracePt t="107298" x="6076950" y="4908550"/>
          <p14:tracePt t="107314" x="6184900" y="4933950"/>
          <p14:tracePt t="107318" x="6229350" y="4933950"/>
          <p14:tracePt t="107331" x="6280150" y="4933950"/>
          <p14:tracePt t="107348" x="6394450" y="4921250"/>
          <p14:tracePt t="107350" x="6438900" y="4908550"/>
          <p14:tracePt t="107365" x="6521450" y="4851400"/>
          <p14:tracePt t="107381" x="6597650" y="4806950"/>
          <p14:tracePt t="107398" x="6673850" y="4743450"/>
          <p14:tracePt t="107414" x="6724650" y="4679950"/>
          <p14:tracePt t="107431" x="6769100" y="4603750"/>
          <p14:tracePt t="107448" x="6807200" y="4533900"/>
          <p14:tracePt t="107464" x="6845300" y="4438650"/>
          <p14:tracePt t="107481" x="6877050" y="4330700"/>
          <p14:tracePt t="107497" x="6896100" y="4210050"/>
          <p14:tracePt t="107514" x="6908800" y="4108450"/>
          <p14:tracePt t="107531" x="6908800" y="4038600"/>
          <p14:tracePt t="107548" x="6915150" y="3975100"/>
          <p14:tracePt t="107550" x="6915150" y="3943350"/>
          <p14:tracePt t="107565" x="6915150" y="3886200"/>
          <p14:tracePt t="107581" x="6921500" y="3822700"/>
          <p14:tracePt t="107598" x="6921500" y="3771900"/>
          <p14:tracePt t="107614" x="6921500" y="3727450"/>
          <p14:tracePt t="107631" x="6915150" y="3689350"/>
          <p14:tracePt t="107648" x="6908800" y="3683000"/>
          <p14:tracePt t="107664" x="6902450" y="3657600"/>
          <p14:tracePt t="107681" x="6889750" y="3638550"/>
          <p14:tracePt t="107697" x="6864350" y="3594100"/>
          <p14:tracePt t="107714" x="6794500" y="3530600"/>
          <p14:tracePt t="107731" x="6731000" y="3467100"/>
          <p14:tracePt t="107747" x="6635750" y="3409950"/>
          <p14:tracePt t="107749" x="6597650" y="3390900"/>
          <p14:tracePt t="107764" x="6553200" y="3378200"/>
          <p14:tracePt t="107781" x="6432550" y="3333750"/>
          <p14:tracePt t="107798" x="6394450" y="3327400"/>
          <p14:tracePt t="107814" x="6343650" y="3327400"/>
          <p14:tracePt t="107831" x="6273800" y="3327400"/>
          <p14:tracePt t="107848" x="6197600" y="3327400"/>
          <p14:tracePt t="107864" x="6127750" y="3327400"/>
          <p14:tracePt t="107881" x="6076950" y="3327400"/>
          <p14:tracePt t="107898" x="6019800" y="3327400"/>
          <p14:tracePt t="107914" x="5969000" y="3327400"/>
          <p14:tracePt t="107931" x="5918200" y="3333750"/>
          <p14:tracePt t="107934" x="5880100" y="3340100"/>
          <p14:tracePt t="107948" x="5854700" y="3352800"/>
          <p14:tracePt t="107951" x="5829300" y="3359150"/>
          <p14:tracePt t="107964" x="5810250" y="3371850"/>
          <p14:tracePt t="107981" x="5765800" y="3422650"/>
          <p14:tracePt t="107997" x="5746750" y="3473450"/>
          <p14:tracePt t="108014" x="5727700" y="3536950"/>
          <p14:tracePt t="108031" x="5708650" y="3594100"/>
          <p14:tracePt t="108047" x="5695950" y="3651250"/>
          <p14:tracePt t="108064" x="5695950" y="3702050"/>
          <p14:tracePt t="108081" x="5683250" y="3784600"/>
          <p14:tracePt t="108097" x="5683250" y="3873500"/>
          <p14:tracePt t="108114" x="5676900" y="3968750"/>
          <p14:tracePt t="108117" x="5676900" y="4013200"/>
          <p14:tracePt t="108131" x="5676900" y="4057650"/>
          <p14:tracePt t="108147" x="5676900" y="4108450"/>
          <p14:tracePt t="108149" x="5676900" y="4127500"/>
          <p14:tracePt t="108164" x="5676900" y="4146550"/>
          <p14:tracePt t="108181" x="5676900" y="4178300"/>
          <p14:tracePt t="108197" x="5695950" y="4203700"/>
          <p14:tracePt t="108214" x="5734050" y="4248150"/>
          <p14:tracePt t="108231" x="5784850" y="4298950"/>
          <p14:tracePt t="108247" x="5835650" y="4337050"/>
          <p14:tracePt t="108264" x="5905500" y="4400550"/>
          <p14:tracePt t="108281" x="5969000" y="4438650"/>
          <p14:tracePt t="108297" x="6026150" y="4476750"/>
          <p14:tracePt t="108314" x="6083300" y="4502150"/>
          <p14:tracePt t="108331" x="6146800" y="4521200"/>
          <p14:tracePt t="108334" x="6184900" y="4533900"/>
          <p14:tracePt t="108347" x="6229350" y="4552950"/>
          <p14:tracePt t="108365" x="6375400" y="4591050"/>
          <p14:tracePt t="108381" x="6502400" y="4616450"/>
          <p14:tracePt t="108397" x="6584950" y="4622800"/>
          <p14:tracePt t="108414" x="6648450" y="4622800"/>
          <p14:tracePt t="108431" x="6692900" y="4591050"/>
          <p14:tracePt t="108447" x="6750050" y="4533900"/>
          <p14:tracePt t="108464" x="6800850" y="4445000"/>
          <p14:tracePt t="108481" x="6845300" y="4343400"/>
          <p14:tracePt t="108497" x="6870700" y="4222750"/>
          <p14:tracePt t="108514" x="6908800" y="4102100"/>
          <p14:tracePt t="108530" x="6940550" y="3968750"/>
          <p14:tracePt t="108534" x="6940550" y="3917950"/>
          <p14:tracePt t="108547" x="6953250" y="3841750"/>
          <p14:tracePt t="108565" x="6953250" y="3689350"/>
          <p14:tracePt t="108581" x="6927850" y="3619500"/>
          <p14:tracePt t="108598" x="6908800" y="3575050"/>
          <p14:tracePt t="108614" x="6896100" y="3556000"/>
          <p14:tracePt t="108631" x="6877050" y="3517900"/>
          <p14:tracePt t="108647" x="6845300" y="3486150"/>
          <p14:tracePt t="108664" x="6813550" y="3448050"/>
          <p14:tracePt t="108680" x="6756400" y="3409950"/>
          <p14:tracePt t="108697" x="6661150" y="3365500"/>
          <p14:tracePt t="108714" x="6546850" y="3314700"/>
          <p14:tracePt t="108730" x="6407150" y="3276600"/>
          <p14:tracePt t="108734" x="6318250" y="3257550"/>
          <p14:tracePt t="108747" x="6235700" y="3238500"/>
          <p14:tracePt t="108764" x="6083300" y="3232150"/>
          <p14:tracePt t="108766" x="6013450" y="3232150"/>
          <p14:tracePt t="108781" x="5886450" y="3232150"/>
          <p14:tracePt t="108797" x="5753100" y="3251200"/>
          <p14:tracePt t="108814" x="5638800" y="3302000"/>
          <p14:tracePt t="108830" x="5537200" y="3352800"/>
          <p14:tracePt t="108847" x="5441950" y="3429000"/>
          <p14:tracePt t="108864" x="5359400" y="3517900"/>
          <p14:tracePt t="108881" x="5295900" y="3613150"/>
          <p14:tracePt t="108897" x="5245100" y="3689350"/>
          <p14:tracePt t="108914" x="5213350" y="3759200"/>
          <p14:tracePt t="108930" x="5194300" y="3829050"/>
          <p14:tracePt t="108947" x="5175250" y="3917950"/>
          <p14:tracePt t="108964" x="5168900" y="3994150"/>
          <p14:tracePt t="108966" x="5168900" y="4038600"/>
          <p14:tracePt t="108981" x="5168900" y="4127500"/>
          <p14:tracePt t="108997" x="5200650" y="4197350"/>
          <p14:tracePt t="109014" x="5238750" y="4273550"/>
          <p14:tracePt t="109030" x="5283200" y="4343400"/>
          <p14:tracePt t="109047" x="5334000" y="4419600"/>
          <p14:tracePt t="109064" x="5403850" y="4495800"/>
          <p14:tracePt t="109081" x="5499100" y="4578350"/>
          <p14:tracePt t="109097" x="5632450" y="4635500"/>
          <p14:tracePt t="109114" x="5810250" y="4705350"/>
          <p14:tracePt t="109131" x="6000750" y="4743450"/>
          <p14:tracePt t="109133" x="6108700" y="4768850"/>
          <p14:tracePt t="109147" x="6216650" y="4775200"/>
          <p14:tracePt t="109164" x="6426200" y="4787900"/>
          <p14:tracePt t="109166" x="6540500" y="4781550"/>
          <p14:tracePt t="109181" x="6724650" y="4749800"/>
          <p14:tracePt t="109197" x="6832600" y="4686300"/>
          <p14:tracePt t="109214" x="6902450" y="4565650"/>
          <p14:tracePt t="109230" x="6934200" y="4445000"/>
          <p14:tracePt t="109247" x="6959600" y="4337050"/>
          <p14:tracePt t="109264" x="6959600" y="4229100"/>
          <p14:tracePt t="109280" x="6940550" y="4070350"/>
          <p14:tracePt t="109297" x="6896100" y="3905250"/>
          <p14:tracePt t="109314" x="6826250" y="3727450"/>
          <p14:tracePt t="109331" x="6769100" y="3587750"/>
          <p14:tracePt t="109347" x="6718300" y="3473450"/>
          <p14:tracePt t="109349" x="6686550" y="3422650"/>
          <p14:tracePt t="109364" x="6667500" y="3397250"/>
          <p14:tracePt t="109381" x="6610350" y="3333750"/>
          <p14:tracePt t="109397" x="6572250" y="3302000"/>
          <p14:tracePt t="109414" x="6502400" y="3282950"/>
          <p14:tracePt t="109557" x="5372100" y="3327400"/>
          <p14:tracePt t="109565" x="5327650" y="3371850"/>
          <p14:tracePt t="109580" x="5257800" y="3467100"/>
          <p14:tracePt t="109597" x="5200650" y="3562350"/>
          <p14:tracePt t="109614" x="5162550" y="3625850"/>
          <p14:tracePt t="109630" x="5130800" y="3676650"/>
          <p14:tracePt t="109647" x="5124450" y="3714750"/>
          <p14:tracePt t="109663" x="5118100" y="3752850"/>
          <p14:tracePt t="109680" x="5111750" y="3803650"/>
          <p14:tracePt t="109697" x="5111750" y="3873500"/>
          <p14:tracePt t="109713" x="5111750" y="3994150"/>
          <p14:tracePt t="109730" x="5124450" y="4083050"/>
          <p14:tracePt t="109747" x="5130800" y="4108450"/>
          <p14:tracePt t="109749" x="5130800" y="4114800"/>
          <p14:tracePt t="109763" x="5130800" y="4121150"/>
          <p14:tracePt t="109821" x="5137150" y="4127500"/>
          <p14:tracePt t="109830" x="5143500" y="4140200"/>
          <p14:tracePt t="109838" x="5149850" y="4152900"/>
          <p14:tracePt t="109847" x="5168900" y="4171950"/>
          <p14:tracePt t="109864" x="5213350" y="4216400"/>
          <p14:tracePt t="109880" x="5308600" y="4292600"/>
          <p14:tracePt t="109897" x="5448300" y="4375150"/>
          <p14:tracePt t="109913" x="5600700" y="4464050"/>
          <p14:tracePt t="109930" x="5778500" y="4533900"/>
          <p14:tracePt t="109947" x="5943600" y="4591050"/>
          <p14:tracePt t="109963" x="6102350" y="4635500"/>
          <p14:tracePt t="109965" x="6191250" y="4654550"/>
          <p14:tracePt t="109980" x="6267450" y="4660900"/>
          <p14:tracePt t="109981" x="6330950" y="4660900"/>
          <p14:tracePt t="109997" x="6477000" y="4660900"/>
          <p14:tracePt t="110013" x="6597650" y="4635500"/>
          <p14:tracePt t="110030" x="6699250" y="4616450"/>
          <p14:tracePt t="110047" x="6769100" y="4591050"/>
          <p14:tracePt t="110063" x="6864350" y="4552950"/>
          <p14:tracePt t="110080" x="6934200" y="4508500"/>
          <p14:tracePt t="110097" x="7004050" y="4464050"/>
          <p14:tracePt t="110114" x="7035800" y="4413250"/>
          <p14:tracePt t="110117" x="7067550" y="4375150"/>
          <p14:tracePt t="110130" x="7080250" y="4337050"/>
          <p14:tracePt t="110147" x="7099300" y="4248150"/>
          <p14:tracePt t="110164" x="7118350" y="4133850"/>
          <p14:tracePt t="110166" x="7124700" y="4070350"/>
          <p14:tracePt t="110180" x="7137400" y="3994150"/>
          <p14:tracePt t="110197" x="7105650" y="3771900"/>
          <p14:tracePt t="110213" x="7061200" y="3657600"/>
          <p14:tracePt t="110230" x="7010400" y="3575050"/>
          <p14:tracePt t="110247" x="6978650" y="3511550"/>
          <p14:tracePt t="110263" x="6940550" y="3473450"/>
          <p14:tracePt t="110280" x="6883400" y="3435350"/>
          <p14:tracePt t="110297" x="6813550" y="3390900"/>
          <p14:tracePt t="110313" x="6705600" y="3346450"/>
          <p14:tracePt t="110330" x="6597650" y="3308350"/>
          <p14:tracePt t="110347" x="6496050" y="3276600"/>
          <p14:tracePt t="110349" x="6451600" y="3270250"/>
          <p14:tracePt t="110364" x="6419850" y="3270250"/>
          <p14:tracePt t="110381" x="6299200" y="3270250"/>
          <p14:tracePt t="110397" x="6197600" y="3276600"/>
          <p14:tracePt t="110413" x="6115050" y="3314700"/>
          <p14:tracePt t="110430" x="6019800" y="3390900"/>
          <p14:tracePt t="110447" x="5924550" y="3460750"/>
          <p14:tracePt t="110463" x="5835650" y="3543300"/>
          <p14:tracePt t="110480" x="5784850" y="3606800"/>
          <p14:tracePt t="110496" x="5753100" y="3651250"/>
          <p14:tracePt t="110513" x="5727700" y="3702050"/>
          <p14:tracePt t="110530" x="5702300" y="3746500"/>
          <p14:tracePt t="110547" x="5683250" y="3816350"/>
          <p14:tracePt t="110549" x="5676900" y="3848100"/>
          <p14:tracePt t="110564" x="5670550" y="3873500"/>
          <p14:tracePt t="110580" x="5651500" y="3949700"/>
          <p14:tracePt t="110597" x="5651500" y="3987800"/>
          <p14:tracePt t="110613" x="5645150" y="4025900"/>
          <p14:tracePt t="110630" x="5645150" y="4083050"/>
          <p14:tracePt t="110647" x="5645150" y="4146550"/>
          <p14:tracePt t="110663" x="5651500" y="4197350"/>
          <p14:tracePt t="110680" x="5670550" y="4248150"/>
          <p14:tracePt t="110696" x="5683250" y="4273550"/>
          <p14:tracePt t="110713" x="5702300" y="4311650"/>
          <p14:tracePt t="110730" x="5727700" y="4343400"/>
          <p14:tracePt t="110746" x="5791200" y="4381500"/>
          <p14:tracePt t="110749" x="5829300" y="4406900"/>
          <p14:tracePt t="110763" x="5880100" y="4432300"/>
          <p14:tracePt t="110765" x="5930900" y="4451350"/>
          <p14:tracePt t="110780" x="6000750" y="4476750"/>
          <p14:tracePt t="110782" x="6089650" y="4502150"/>
          <p14:tracePt t="110797" x="6248400" y="4546600"/>
          <p14:tracePt t="110813" x="6400800" y="4572000"/>
          <p14:tracePt t="110830" x="6508750" y="4578350"/>
          <p14:tracePt t="110846" x="6591300" y="4565650"/>
          <p14:tracePt t="110863" x="6654800" y="4514850"/>
          <p14:tracePt t="110880" x="6731000" y="4406900"/>
          <p14:tracePt t="110897" x="6769100" y="4273550"/>
          <p14:tracePt t="110914" x="6794500" y="4146550"/>
          <p14:tracePt t="110917" x="6800850" y="4089400"/>
          <p14:tracePt t="110930" x="6813550" y="4025900"/>
          <p14:tracePt t="110946" x="6807200" y="3911600"/>
          <p14:tracePt t="110949" x="6800850" y="3841750"/>
          <p14:tracePt t="110963" x="6781800" y="3765550"/>
          <p14:tracePt t="110966" x="6769100" y="3702050"/>
          <p14:tracePt t="110979" x="6756400" y="3638550"/>
          <p14:tracePt t="110996" x="6686550" y="3479800"/>
          <p14:tracePt t="111013" x="6642100" y="3390900"/>
          <p14:tracePt t="111029" x="6604000" y="3346450"/>
          <p14:tracePt t="111046" x="6546850" y="3308350"/>
          <p14:tracePt t="111063" x="6483350" y="3263900"/>
          <p14:tracePt t="111080" x="6400800" y="3232150"/>
          <p14:tracePt t="111096" x="6286500" y="3194050"/>
          <p14:tracePt t="111113" x="6184900" y="3155950"/>
          <p14:tracePt t="111130" x="6096000" y="3130550"/>
          <p14:tracePt t="111146" x="6026150" y="3124200"/>
          <p14:tracePt t="111149" x="5994400" y="3124200"/>
          <p14:tracePt t="111163" x="5949950" y="3124200"/>
          <p14:tracePt t="111180" x="5861050" y="3155950"/>
          <p14:tracePt t="111196" x="5708650" y="3251200"/>
          <p14:tracePt t="111213" x="5600700" y="3333750"/>
          <p14:tracePt t="111229" x="5499100" y="3422650"/>
          <p14:tracePt t="111246" x="5429250" y="3511550"/>
          <p14:tracePt t="111263" x="5391150" y="3606800"/>
          <p14:tracePt t="111280" x="5353050" y="3676650"/>
          <p14:tracePt t="111296" x="5340350" y="3752850"/>
          <p14:tracePt t="111313" x="5334000" y="3835400"/>
          <p14:tracePt t="111329" x="5334000" y="3930650"/>
          <p14:tracePt t="111346" x="5340350" y="4019550"/>
          <p14:tracePt t="111363" x="5353050" y="4089400"/>
          <p14:tracePt t="111379" x="5384800" y="4165600"/>
          <p14:tracePt t="111396" x="5461000" y="4305300"/>
          <p14:tracePt t="111413" x="5537200" y="4394200"/>
          <p14:tracePt t="111429" x="5613400" y="4464050"/>
          <p14:tracePt t="111446" x="5695950" y="4502150"/>
          <p14:tracePt t="111463" x="5746750" y="4521200"/>
          <p14:tracePt t="111479" x="5753100" y="4521200"/>
          <p14:tracePt t="111496" x="5791200" y="4521200"/>
          <p14:tracePt t="111513" x="5848350" y="4489450"/>
          <p14:tracePt t="111530" x="5930900" y="4464050"/>
          <p14:tracePt t="111546" x="5994400" y="4432300"/>
          <p14:tracePt t="111563" x="6013450" y="4425950"/>
          <p14:tracePt t="111580" x="6019800" y="4425950"/>
          <p14:tracePt t="111734" x="0" y="0"/>
        </p14:tracePtLst>
        <p14:tracePtLst>
          <p14:tracePt t="112608" x="10210800" y="3340100"/>
          <p14:tracePt t="112622" x="10160000" y="3333750"/>
          <p14:tracePt t="112633" x="10128250" y="3333750"/>
          <p14:tracePt t="112646" x="10083800" y="3333750"/>
          <p14:tracePt t="112663" x="10045700" y="3333750"/>
          <p14:tracePt t="112679" x="10033000" y="3333750"/>
          <p14:tracePt t="112696" x="9994900" y="3346450"/>
          <p14:tracePt t="112713" x="9950450" y="3390900"/>
          <p14:tracePt t="112729" x="9899650" y="3454400"/>
          <p14:tracePt t="112746" x="9842500" y="3549650"/>
          <p14:tracePt t="112763" x="9798050" y="3632200"/>
          <p14:tracePt t="112779" x="9766300" y="3727450"/>
          <p14:tracePt t="112781" x="9759950" y="3771900"/>
          <p14:tracePt t="112796" x="9753600" y="3816350"/>
          <p14:tracePt t="112813" x="9728200" y="3937000"/>
          <p14:tracePt t="112829" x="9728200" y="4000500"/>
          <p14:tracePt t="112846" x="9728200" y="4076700"/>
          <p14:tracePt t="112863" x="9747250" y="4159250"/>
          <p14:tracePt t="112879" x="9772650" y="4222750"/>
          <p14:tracePt t="112896" x="9791700" y="4273550"/>
          <p14:tracePt t="112912" x="9810750" y="4311650"/>
          <p14:tracePt t="112929" x="9842500" y="4368800"/>
          <p14:tracePt t="112946" x="9886950" y="4413250"/>
          <p14:tracePt t="112962" x="9925050" y="4457700"/>
          <p14:tracePt t="112965" x="9944100" y="4476750"/>
          <p14:tracePt t="112979" x="9969500" y="4495800"/>
          <p14:tracePt t="112996" x="10033000" y="4540250"/>
          <p14:tracePt t="112998" x="10083800" y="4572000"/>
          <p14:tracePt t="113013" x="10198100" y="4622800"/>
          <p14:tracePt t="113029" x="10337800" y="4654550"/>
          <p14:tracePt t="113046" x="10566400" y="4699000"/>
          <p14:tracePt t="113062" x="10788650" y="4730750"/>
          <p14:tracePt t="113079" x="10947400" y="4730750"/>
          <p14:tracePt t="113096" x="11055350" y="4711700"/>
          <p14:tracePt t="113112" x="11112500" y="4667250"/>
          <p14:tracePt t="113129" x="11137900" y="4629150"/>
          <p14:tracePt t="113146" x="11156950" y="4546600"/>
          <p14:tracePt t="113162" x="11176000" y="4438650"/>
          <p14:tracePt t="113179" x="11176000" y="4330700"/>
          <p14:tracePt t="113196" x="11176000" y="4216400"/>
          <p14:tracePt t="113198" x="11176000" y="4152900"/>
          <p14:tracePt t="113213" x="11163300" y="4019550"/>
          <p14:tracePt t="113229" x="11125200" y="3917950"/>
          <p14:tracePt t="113246" x="11068050" y="3816350"/>
          <p14:tracePt t="113262" x="11017250" y="3727450"/>
          <p14:tracePt t="113279" x="10972800" y="3663950"/>
          <p14:tracePt t="113295" x="10934700" y="3619500"/>
          <p14:tracePt t="113312" x="10902950" y="3575050"/>
          <p14:tracePt t="113329" x="10852150" y="3517900"/>
          <p14:tracePt t="113346" x="10814050" y="3473450"/>
          <p14:tracePt t="113362" x="10756900" y="3422650"/>
          <p14:tracePt t="113379" x="10680700" y="3378200"/>
          <p14:tracePt t="113395" x="10598150" y="3340100"/>
          <p14:tracePt t="113412" x="10509250" y="3321050"/>
          <p14:tracePt t="113429" x="10445750" y="3314700"/>
          <p14:tracePt t="113445" x="10375900" y="3314700"/>
          <p14:tracePt t="113462" x="10255250" y="3333750"/>
          <p14:tracePt t="113479" x="10121900" y="3378200"/>
          <p14:tracePt t="113495" x="9994900" y="3429000"/>
          <p14:tracePt t="113512" x="9874250" y="3479800"/>
          <p14:tracePt t="113529" x="9779000" y="3517900"/>
          <p14:tracePt t="113545" x="9715500" y="3562350"/>
          <p14:tracePt t="113562" x="9671050" y="3600450"/>
          <p14:tracePt t="113579" x="9639300" y="3644900"/>
          <p14:tracePt t="113581" x="9620250" y="3670300"/>
          <p14:tracePt t="113595" x="9594850" y="3708400"/>
          <p14:tracePt t="113612" x="9544050" y="3810000"/>
          <p14:tracePt t="113629" x="9525000" y="3886200"/>
          <p14:tracePt t="113645" x="9525000" y="3943350"/>
          <p14:tracePt t="113662" x="9525000" y="4019550"/>
          <p14:tracePt t="113679" x="9525000" y="4083050"/>
          <p14:tracePt t="113695" x="9531350" y="4184650"/>
          <p14:tracePt t="113712" x="9563100" y="4273550"/>
          <p14:tracePt t="113729" x="9607550" y="4362450"/>
          <p14:tracePt t="113745" x="9671050" y="4438650"/>
          <p14:tracePt t="113762" x="9747250" y="4508500"/>
          <p14:tracePt t="113779" x="9829800" y="4565650"/>
          <p14:tracePt t="113795" x="9944100" y="4622800"/>
          <p14:tracePt t="113798" x="10013950" y="4648200"/>
          <p14:tracePt t="113812" x="10077450" y="4667250"/>
          <p14:tracePt t="113829" x="10293350" y="4692650"/>
          <p14:tracePt t="113845" x="10452100" y="4673600"/>
          <p14:tracePt t="113862" x="10598150" y="4629150"/>
          <p14:tracePt t="113879" x="10731500" y="4578350"/>
          <p14:tracePt t="113895" x="10864850" y="4533900"/>
          <p14:tracePt t="113912" x="10979150" y="4464050"/>
          <p14:tracePt t="113929" x="11055350" y="4394200"/>
          <p14:tracePt t="113945" x="11106150" y="4349750"/>
          <p14:tracePt t="113962" x="11125200" y="4311650"/>
          <p14:tracePt t="113979" x="11137900" y="4279900"/>
          <p14:tracePt t="113995" x="11156950" y="4241800"/>
          <p14:tracePt t="113997" x="11163300" y="4222750"/>
          <p14:tracePt t="114012" x="11163300" y="4216400"/>
          <p14:tracePt t="114029" x="11169650" y="4159250"/>
          <p14:tracePt t="114045" x="11176000" y="4127500"/>
          <p14:tracePt t="114062" x="11176000" y="4095750"/>
          <p14:tracePt t="114079" x="11176000" y="4064000"/>
          <p14:tracePt t="114095" x="11176000" y="4013200"/>
          <p14:tracePt t="114112" x="11176000" y="3937000"/>
          <p14:tracePt t="114129" x="11144250" y="3848100"/>
          <p14:tracePt t="114145" x="11106150" y="3752850"/>
          <p14:tracePt t="114162" x="11080750" y="3683000"/>
          <p14:tracePt t="114178" x="11055350" y="3632200"/>
          <p14:tracePt t="114182" x="11042650" y="3613150"/>
          <p14:tracePt t="114195" x="11036300" y="3594100"/>
          <p14:tracePt t="114212" x="10998200" y="3556000"/>
          <p14:tracePt t="114213" x="10966450" y="3530600"/>
          <p14:tracePt t="114229" x="10883900" y="3473450"/>
          <p14:tracePt t="114245" x="10756900" y="3416300"/>
          <p14:tracePt t="114262" x="10617200" y="3365500"/>
          <p14:tracePt t="114279" x="10464800" y="3327400"/>
          <p14:tracePt t="114295" x="10312400" y="3302000"/>
          <p14:tracePt t="114312" x="10204450" y="3276600"/>
          <p14:tracePt t="114328" x="10147300" y="3276600"/>
          <p14:tracePt t="114345" x="10071100" y="3276600"/>
          <p14:tracePt t="114362" x="10020300" y="3295650"/>
          <p14:tracePt t="114365" x="9982200" y="3321050"/>
          <p14:tracePt t="114379" x="9944100" y="3352800"/>
          <p14:tracePt t="114395" x="9855200" y="3409950"/>
          <p14:tracePt t="114412" x="9753600" y="3486150"/>
          <p14:tracePt t="114429" x="9721850" y="3524250"/>
          <p14:tracePt t="114445" x="9702800" y="3556000"/>
          <p14:tracePt t="114462" x="9683750" y="3594100"/>
          <p14:tracePt t="114478" x="9677400" y="3644900"/>
          <p14:tracePt t="114495" x="9671050" y="3695700"/>
          <p14:tracePt t="114512" x="9658350" y="3765550"/>
          <p14:tracePt t="114528" x="9658350" y="3822700"/>
          <p14:tracePt t="114545" x="9658350" y="3886200"/>
          <p14:tracePt t="114562" x="9658350" y="3962400"/>
          <p14:tracePt t="114578" x="9677400" y="4057650"/>
          <p14:tracePt t="114595" x="9715500" y="4127500"/>
          <p14:tracePt t="114612" x="9766300" y="4203700"/>
          <p14:tracePt t="114628" x="9823450" y="4305300"/>
          <p14:tracePt t="114645" x="9855200" y="4356100"/>
          <p14:tracePt t="114662" x="9886950" y="4394200"/>
          <p14:tracePt t="114679" x="9944100" y="4451350"/>
          <p14:tracePt t="114695" x="10007600" y="4489450"/>
          <p14:tracePt t="114712" x="10102850" y="4533900"/>
          <p14:tracePt t="114728" x="10223500" y="4572000"/>
          <p14:tracePt t="114745" x="10356850" y="4591050"/>
          <p14:tracePt t="114762" x="10471150" y="4591050"/>
          <p14:tracePt t="114778" x="10566400" y="4565650"/>
          <p14:tracePt t="114795" x="10642600" y="4546600"/>
          <p14:tracePt t="114812" x="10718800" y="4514850"/>
          <p14:tracePt t="114813" x="10750550" y="4495800"/>
          <p14:tracePt t="114829" x="10845800" y="4445000"/>
          <p14:tracePt t="114845" x="10934700" y="4375150"/>
          <p14:tracePt t="114862" x="11004550" y="4298950"/>
          <p14:tracePt t="114879" x="11049000" y="4203700"/>
          <p14:tracePt t="114895" x="11106150" y="4121150"/>
          <p14:tracePt t="114912" x="11150600" y="4044950"/>
          <p14:tracePt t="114928" x="11176000" y="3962400"/>
          <p14:tracePt t="114945" x="11201400" y="3886200"/>
          <p14:tracePt t="114961" x="11207750" y="3816350"/>
          <p14:tracePt t="114978" x="11207750" y="3752850"/>
          <p14:tracePt t="114995" x="11207750" y="3695700"/>
          <p14:tracePt t="115012" x="11201400" y="3644900"/>
          <p14:tracePt t="115028" x="11176000" y="3575050"/>
          <p14:tracePt t="115045" x="11144250" y="3536950"/>
          <p14:tracePt t="115061" x="11106150" y="3479800"/>
          <p14:tracePt t="115078" x="11029950" y="3416300"/>
          <p14:tracePt t="115095" x="10941050" y="3365500"/>
          <p14:tracePt t="115112" x="10845800" y="3314700"/>
          <p14:tracePt t="115128" x="10744200" y="3276600"/>
          <p14:tracePt t="115145" x="10655300" y="3238500"/>
          <p14:tracePt t="115162" x="10572750" y="3219450"/>
          <p14:tracePt t="115178" x="10534650" y="3219450"/>
          <p14:tracePt t="115195" x="10496550" y="3219450"/>
          <p14:tracePt t="115211" x="10458450" y="3219450"/>
          <p14:tracePt t="115228" x="10363200" y="3219450"/>
          <p14:tracePt t="115245" x="10261600" y="3238500"/>
          <p14:tracePt t="115262" x="10147300" y="3289300"/>
          <p14:tracePt t="115278" x="10045700" y="3346450"/>
          <p14:tracePt t="115295" x="9944100" y="3409950"/>
          <p14:tracePt t="115312" x="9848850" y="3473450"/>
          <p14:tracePt t="115328" x="9766300" y="3524250"/>
          <p14:tracePt t="115345" x="9709150" y="3594100"/>
          <p14:tracePt t="115361" x="9677400" y="3657600"/>
          <p14:tracePt t="115378" x="9652000" y="3714750"/>
          <p14:tracePt t="115395" x="9626600" y="3790950"/>
          <p14:tracePt t="115411" x="9594850" y="3854450"/>
          <p14:tracePt t="115428" x="9575800" y="3937000"/>
          <p14:tracePt t="115445" x="9575800" y="3987800"/>
          <p14:tracePt t="115461" x="9575800" y="4044950"/>
          <p14:tracePt t="115478" x="9575800" y="4108450"/>
          <p14:tracePt t="115495" x="9594850" y="4171950"/>
          <p14:tracePt t="115511" x="9632950" y="4241800"/>
          <p14:tracePt t="115528" x="9677400" y="4311650"/>
          <p14:tracePt t="115545" x="9734550" y="4375150"/>
          <p14:tracePt t="115561" x="9810750" y="4438650"/>
          <p14:tracePt t="115578" x="9925050" y="4502150"/>
          <p14:tracePt t="115595" x="10071100" y="4572000"/>
          <p14:tracePt t="115611" x="10236200" y="4616450"/>
          <p14:tracePt t="115613" x="10318750" y="4629150"/>
          <p14:tracePt t="115628" x="10502900" y="4654550"/>
          <p14:tracePt t="115645" x="10642600" y="4654550"/>
          <p14:tracePt t="115661" x="10775950" y="4654550"/>
          <p14:tracePt t="115678" x="10896600" y="4629150"/>
          <p14:tracePt t="115695" x="11023600" y="4591050"/>
          <p14:tracePt t="115711" x="11106150" y="4546600"/>
          <p14:tracePt t="115728" x="11169650" y="4502150"/>
          <p14:tracePt t="115745" x="11214100" y="4464050"/>
          <p14:tracePt t="115761" x="11252200" y="4406900"/>
          <p14:tracePt t="115778" x="11277600" y="4337050"/>
          <p14:tracePt t="115795" x="11296650" y="4267200"/>
          <p14:tracePt t="115811" x="11309350" y="4197350"/>
          <p14:tracePt t="115814" x="11309350" y="4165600"/>
          <p14:tracePt t="115828" x="11309350" y="4108450"/>
          <p14:tracePt t="115845" x="11309350" y="4044950"/>
          <p14:tracePt t="115862" x="11296650" y="3968750"/>
          <p14:tracePt t="115878" x="11283950" y="3886200"/>
          <p14:tracePt t="115895" x="11264900" y="3816350"/>
          <p14:tracePt t="115911" x="11233150" y="3746500"/>
          <p14:tracePt t="115928" x="11207750" y="3683000"/>
          <p14:tracePt t="115945" x="11182350" y="3619500"/>
          <p14:tracePt t="115961" x="11150600" y="3575050"/>
          <p14:tracePt t="115978" x="11112500" y="3536950"/>
          <p14:tracePt t="115995" x="11087100" y="3505200"/>
          <p14:tracePt t="115998" x="11068050" y="3486150"/>
          <p14:tracePt t="116011" x="11042650" y="3467100"/>
          <p14:tracePt t="116028" x="10960100" y="3416300"/>
          <p14:tracePt t="116045" x="10896600" y="3384550"/>
          <p14:tracePt t="116061" x="10826750" y="3352800"/>
          <p14:tracePt t="116078" x="10769600" y="3346450"/>
          <p14:tracePt t="116095" x="10712450" y="3346450"/>
          <p14:tracePt t="116111" x="10648950" y="3346450"/>
          <p14:tracePt t="116128" x="10572750" y="3346450"/>
          <p14:tracePt t="116145" x="10496550" y="3346450"/>
          <p14:tracePt t="116161" x="10407650" y="3346450"/>
          <p14:tracePt t="116178" x="10312400" y="3359150"/>
          <p14:tracePt t="116195" x="10217150" y="3378200"/>
          <p14:tracePt t="116211" x="10128250" y="3409950"/>
          <p14:tracePt t="116213" x="10090150" y="3435350"/>
          <p14:tracePt t="116228" x="10052050" y="3448050"/>
          <p14:tracePt t="116244" x="9931400" y="3511550"/>
          <p14:tracePt t="116261" x="9886950" y="3543300"/>
          <p14:tracePt t="116278" x="9855200" y="3568700"/>
          <p14:tracePt t="116295" x="9817100" y="3606800"/>
          <p14:tracePt t="116311" x="9791700" y="3644900"/>
          <p14:tracePt t="116328" x="9772650" y="3676650"/>
          <p14:tracePt t="116344" x="9753600" y="3714750"/>
          <p14:tracePt t="116361" x="9734550" y="3746500"/>
          <p14:tracePt t="116378" x="9721850" y="3784600"/>
          <p14:tracePt t="116394" x="9715500" y="3816350"/>
          <p14:tracePt t="116411" x="9715500" y="3841750"/>
          <p14:tracePt t="116428" x="9715500" y="3879850"/>
          <p14:tracePt t="116429" x="9715500" y="3892550"/>
          <p14:tracePt t="116444" x="9715500" y="3930650"/>
          <p14:tracePt t="116461" x="9715500" y="3962400"/>
          <p14:tracePt t="116478" x="9715500" y="4013200"/>
          <p14:tracePt t="116494" x="9721850" y="4044950"/>
          <p14:tracePt t="116511" x="9734550" y="4095750"/>
          <p14:tracePt t="116528" x="9747250" y="4140200"/>
          <p14:tracePt t="116544" x="9772650" y="4184650"/>
          <p14:tracePt t="116561" x="9798050" y="4216400"/>
          <p14:tracePt t="116578" x="9817100" y="4254500"/>
          <p14:tracePt t="116595" x="9842500" y="4292600"/>
          <p14:tracePt t="116611" x="9874250" y="4311650"/>
          <p14:tracePt t="116628" x="9963150" y="4368800"/>
          <p14:tracePt t="116645" x="10052050" y="4400550"/>
          <p14:tracePt t="116661" x="10166350" y="4445000"/>
          <p14:tracePt t="116678" x="10287000" y="4476750"/>
          <p14:tracePt t="116695" x="10433050" y="4502150"/>
          <p14:tracePt t="116711" x="10572750" y="4521200"/>
          <p14:tracePt t="116728" x="10636250" y="4521200"/>
          <p14:tracePt t="116744" x="10680700" y="4521200"/>
          <p14:tracePt t="116761" x="10737850" y="4502150"/>
          <p14:tracePt t="116778" x="10775950" y="4483100"/>
          <p14:tracePt t="116794" x="10820400" y="4451350"/>
          <p14:tracePt t="116811" x="10877550" y="4413250"/>
          <p14:tracePt t="116828" x="10934700" y="4368800"/>
          <p14:tracePt t="116830" x="10960100" y="4349750"/>
          <p14:tracePt t="116844" x="11010900" y="4292600"/>
          <p14:tracePt t="116861" x="11042650" y="4229100"/>
          <p14:tracePt t="116878" x="11061700" y="4171950"/>
          <p14:tracePt t="116894" x="11080750" y="4108450"/>
          <p14:tracePt t="116911" x="11087100" y="4070350"/>
          <p14:tracePt t="116928" x="11087100" y="4038600"/>
          <p14:tracePt t="116944" x="11099800" y="4013200"/>
          <p14:tracePt t="116961" x="11099800" y="3994150"/>
          <p14:tracePt t="116978" x="11112500" y="3962400"/>
          <p14:tracePt t="116994" x="11125200" y="3930650"/>
          <p14:tracePt t="117011" x="11125200" y="3905250"/>
          <p14:tracePt t="117027" x="11125200" y="3873500"/>
          <p14:tracePt t="117029" x="11125200" y="3867150"/>
          <p14:tracePt t="117044" x="11125200" y="3841750"/>
          <p14:tracePt t="117061" x="11125200" y="3822700"/>
          <p14:tracePt t="117078" x="11125200" y="3803650"/>
          <p14:tracePt t="117094" x="11118850" y="3778250"/>
          <p14:tracePt t="117111" x="11118850" y="3771900"/>
          <p14:tracePt t="117128" x="11112500" y="3746500"/>
          <p14:tracePt t="117144" x="11106150" y="3727450"/>
          <p14:tracePt t="117161" x="11093450" y="3695700"/>
          <p14:tracePt t="117177" x="11061700" y="3657600"/>
          <p14:tracePt t="117194" x="11017250" y="3606800"/>
          <p14:tracePt t="117211" x="10947400" y="3536950"/>
          <p14:tracePt t="117214" x="10902950" y="3505200"/>
          <p14:tracePt t="117227" x="10858500" y="3479800"/>
          <p14:tracePt t="117244" x="10712450" y="3409950"/>
          <p14:tracePt t="117261" x="10623550" y="3384550"/>
          <p14:tracePt t="117278" x="10572750" y="3384550"/>
          <p14:tracePt t="117294" x="10483850" y="3384550"/>
          <p14:tracePt t="117311" x="10394950" y="3390900"/>
          <p14:tracePt t="117327" x="10325100" y="3409950"/>
          <p14:tracePt t="117344" x="10267950" y="3422650"/>
          <p14:tracePt t="117361" x="10217150" y="3429000"/>
          <p14:tracePt t="117378" x="10179050" y="3448050"/>
          <p14:tracePt t="117394" x="10147300" y="3467100"/>
          <p14:tracePt t="117411" x="10109200" y="3479800"/>
          <p14:tracePt t="117413" x="10090150" y="3498850"/>
          <p14:tracePt t="117428" x="10064750" y="3530600"/>
          <p14:tracePt t="117444" x="10013950" y="3600450"/>
          <p14:tracePt t="117461" x="9982200" y="3663950"/>
          <p14:tracePt t="117477" x="9975850" y="3702050"/>
          <p14:tracePt t="117662" x="0" y="0"/>
        </p14:tracePtLst>
        <p14:tracePtLst>
          <p14:tracePt t="118921" x="9296400" y="4584700"/>
          <p14:tracePt t="118958" x="9296400" y="4603750"/>
          <p14:tracePt t="118968" x="9296400" y="4616450"/>
          <p14:tracePt t="118977" x="9296400" y="4648200"/>
          <p14:tracePt t="118994" x="9296400" y="4756150"/>
          <p14:tracePt t="119010" x="9296400" y="4883150"/>
          <p14:tracePt t="119027" x="9296400" y="5029200"/>
          <p14:tracePt t="119044" x="9296400" y="5168900"/>
          <p14:tracePt t="119045" x="9296400" y="5232400"/>
          <p14:tracePt t="119061" x="9296400" y="5353050"/>
          <p14:tracePt t="119077" x="9321800" y="5422900"/>
          <p14:tracePt t="119093" x="9340850" y="5480050"/>
          <p14:tracePt t="119110" x="9366250" y="5524500"/>
          <p14:tracePt t="119127" x="9391650" y="5568950"/>
          <p14:tracePt t="119143" x="9404350" y="5600700"/>
          <p14:tracePt t="119160" x="9417050" y="5632450"/>
          <p14:tracePt t="119177" x="9423400" y="5664200"/>
          <p14:tracePt t="119194" x="9429750" y="5689600"/>
          <p14:tracePt t="119210" x="9442450" y="5734050"/>
          <p14:tracePt t="119227" x="9461500" y="5778500"/>
          <p14:tracePt t="119244" x="9467850" y="5816600"/>
          <p14:tracePt t="119246" x="9467850" y="5822950"/>
          <p14:tracePt t="119260" x="9467850" y="5835650"/>
          <p14:tracePt t="119277" x="9467850" y="5854700"/>
          <p14:tracePt t="119383" x="9467850" y="5861050"/>
          <p14:tracePt t="119398" x="9474200" y="5873750"/>
          <p14:tracePt t="119546" x="11036300" y="5975350"/>
          <p14:tracePt t="119551" x="11131550" y="5975350"/>
          <p14:tracePt t="119560" x="11214100" y="5975350"/>
          <p14:tracePt t="119577" x="11372850" y="5975350"/>
          <p14:tracePt t="119593" x="11487150" y="5975350"/>
          <p14:tracePt t="119610" x="11544300" y="5975350"/>
          <p14:tracePt t="119614" x="11563350" y="5975350"/>
          <p14:tracePt t="119627" x="11569700" y="5975350"/>
          <p14:tracePt t="119644" x="11576050" y="5975350"/>
          <p14:tracePt t="119645" x="11582400" y="5975350"/>
          <p14:tracePt t="119694" x="11588750" y="5975350"/>
          <p14:tracePt t="119702" x="11595100" y="5975350"/>
          <p14:tracePt t="119717" x="11601450" y="5969000"/>
          <p14:tracePt t="119734" x="11601450" y="5956300"/>
          <p14:tracePt t="119743" x="11607800" y="5943600"/>
          <p14:tracePt t="119760" x="11614150" y="5911850"/>
          <p14:tracePt t="119777" x="11626850" y="5867400"/>
          <p14:tracePt t="119793" x="11639550" y="5797550"/>
          <p14:tracePt t="119810" x="11671300" y="5702300"/>
          <p14:tracePt t="119827" x="11696700" y="5581650"/>
          <p14:tracePt t="119829" x="11696700" y="5518150"/>
          <p14:tracePt t="119843" x="11696700" y="5435600"/>
          <p14:tracePt t="119860" x="11696700" y="5289550"/>
          <p14:tracePt t="119877" x="11690350" y="5105400"/>
          <p14:tracePt t="119894" x="11684000" y="5067300"/>
          <p14:tracePt t="119910" x="11684000" y="5060950"/>
          <p14:tracePt t="119927" x="11684000" y="5054600"/>
          <p14:tracePt t="120103" x="11677650" y="5048250"/>
          <p14:tracePt t="120122" x="11671300" y="5048250"/>
          <p14:tracePt t="120137" x="11658600" y="5041900"/>
          <p14:tracePt t="120151" x="11658600" y="5035550"/>
          <p14:tracePt t="120160" x="11652250" y="5035550"/>
          <p14:tracePt t="120485" x="0" y="0"/>
        </p14:tracePtLst>
        <p14:tracePtLst>
          <p14:tracePt t="120950" x="9613900" y="4540250"/>
          <p14:tracePt t="120957" x="9607550" y="4540250"/>
          <p14:tracePt t="120966" x="9601200" y="4540250"/>
          <p14:tracePt t="120976" x="9594850" y="4540250"/>
          <p14:tracePt t="120993" x="9588500" y="4546600"/>
          <p14:tracePt t="121009" x="9582150" y="4572000"/>
          <p14:tracePt t="121026" x="9582150" y="4597400"/>
          <p14:tracePt t="121043" x="9582150" y="4654550"/>
          <p14:tracePt t="121045" x="9582150" y="4711700"/>
          <p14:tracePt t="121060" x="9582150" y="4762500"/>
          <p14:tracePt t="121076" x="9582150" y="5016500"/>
          <p14:tracePt t="121093" x="9594850" y="5245100"/>
          <p14:tracePt t="121109" x="9626600" y="5448300"/>
          <p14:tracePt t="121126" x="9664700" y="5632450"/>
          <p14:tracePt t="121143" x="9690100" y="5753100"/>
          <p14:tracePt t="121160" x="9702800" y="5803900"/>
          <p14:tracePt t="121176" x="9702800" y="5810250"/>
          <p14:tracePt t="121193" x="9702800" y="5816600"/>
          <p14:tracePt t="121209" x="9702800" y="5822950"/>
          <p14:tracePt t="121366" x="9702800" y="5829300"/>
          <p14:tracePt t="121374" x="9728200" y="5829300"/>
          <p14:tracePt t="121382" x="9772650" y="5842000"/>
          <p14:tracePt t="121393" x="9848850" y="5854700"/>
          <p14:tracePt t="121410" x="10064750" y="5892800"/>
          <p14:tracePt t="121426" x="10477500" y="5969000"/>
          <p14:tracePt t="121429" x="10699750" y="5981700"/>
          <p14:tracePt t="121443" x="10960100" y="5981700"/>
          <p14:tracePt t="121460" x="11499850" y="5981700"/>
          <p14:tracePt t="121462" x="11715750" y="5981700"/>
          <p14:tracePt t="121477" x="11995150" y="5981700"/>
          <p14:tracePt t="121493" x="12077700" y="5975350"/>
          <p14:tracePt t="121509" x="12103100" y="5975350"/>
          <p14:tracePt t="121526" x="12109450" y="5975350"/>
          <p14:tracePt t="121735" x="12103100" y="5969000"/>
          <p14:tracePt t="121749" x="12084050" y="5956300"/>
          <p14:tracePt t="121750" x="0" y="0"/>
        </p14:tracePtLst>
        <p14:tracePtLst>
          <p14:tracePt t="122263" x="9721850" y="4572000"/>
          <p14:tracePt t="122343" x="9728200" y="4572000"/>
          <p14:tracePt t="122361" x="9842500" y="4591050"/>
          <p14:tracePt t="122376" x="10121900" y="4641850"/>
          <p14:tracePt t="122393" x="10661650" y="4737100"/>
          <p14:tracePt t="122409" x="11296650" y="4864100"/>
          <p14:tracePt t="122426" x="11760200" y="4953000"/>
          <p14:tracePt t="122442" x="11944350" y="4984750"/>
          <p14:tracePt t="122459" x="12001500" y="4984750"/>
          <p14:tracePt t="122461" x="12014200" y="4984750"/>
          <p14:tracePt t="122476" x="12020550" y="4984750"/>
          <p14:tracePt t="122711" x="12020550" y="5003800"/>
          <p14:tracePt t="122727" x="12033250" y="5086350"/>
          <p14:tracePt t="122748" x="12033250" y="5245100"/>
          <p14:tracePt t="122751" x="12033250" y="5340350"/>
          <p14:tracePt t="122770" x="12026900" y="5588000"/>
          <p14:tracePt t="122783" x="11982450" y="5803900"/>
          <p14:tracePt t="122797" x="11976100" y="5962650"/>
          <p14:tracePt t="122809" x="11976100" y="6026150"/>
          <p14:tracePt t="122826" x="11976100" y="6076950"/>
          <p14:tracePt t="122842" x="11976100" y="6089650"/>
          <p14:tracePt t="123008" x="11969750" y="6102350"/>
          <p14:tracePt t="123023" x="11880850" y="6115050"/>
          <p14:tracePt t="123041" x="11715750" y="6115050"/>
          <p14:tracePt t="123055" x="11410950" y="6115050"/>
          <p14:tracePt t="123065" x="11214100" y="6115050"/>
          <p14:tracePt t="123075" x="11042650" y="6115050"/>
          <p14:tracePt t="123092" x="10655300" y="6115050"/>
          <p14:tracePt t="123109" x="10502900" y="6115050"/>
          <p14:tracePt t="123126" x="10420350" y="6115050"/>
          <p14:tracePt t="123142" x="10350500" y="6115050"/>
          <p14:tracePt t="123159" x="10299700" y="6115050"/>
          <p14:tracePt t="123176" x="10267950" y="6115050"/>
          <p14:tracePt t="123192" x="10255250" y="6115050"/>
          <p14:tracePt t="123209" x="10248900" y="6115050"/>
          <p14:tracePt t="123279" x="10242550" y="6115050"/>
          <p14:tracePt t="123297" x="10223500" y="6115050"/>
          <p14:tracePt t="123313" x="10172700" y="6096000"/>
          <p14:tracePt t="123328" x="10102850" y="6070600"/>
          <p14:tracePt t="123342" x="9969500" y="6007100"/>
          <p14:tracePt t="123359" x="9791700" y="5949950"/>
          <p14:tracePt t="123376" x="9639300" y="5886450"/>
          <p14:tracePt t="123392" x="9594850" y="5867400"/>
          <p14:tracePt t="123409" x="9582150" y="5861050"/>
          <p14:tracePt t="123480" x="9582150" y="5854700"/>
          <p14:tracePt t="123501" x="9582150" y="5822950"/>
          <p14:tracePt t="123519" x="9582150" y="5784850"/>
          <p14:tracePt t="123529" x="9582150" y="5753100"/>
          <p14:tracePt t="123542" x="9588500" y="5695950"/>
          <p14:tracePt t="123559" x="9588500" y="5600700"/>
          <p14:tracePt t="123575" x="9601200" y="5467350"/>
          <p14:tracePt t="123592" x="9607550" y="5353050"/>
          <p14:tracePt t="123609" x="9607550" y="5257800"/>
          <p14:tracePt t="123625" x="9607550" y="5207000"/>
          <p14:tracePt t="123642" x="9607550" y="5187950"/>
          <p14:tracePt t="123645" x="9607550" y="5175250"/>
          <p14:tracePt t="123659" x="9607550" y="5168900"/>
          <p14:tracePt t="123676" x="9620250" y="5137150"/>
          <p14:tracePt t="123678" x="9626600" y="5124450"/>
          <p14:tracePt t="123693" x="9626600" y="5073650"/>
          <p14:tracePt t="123709" x="9626600" y="5016500"/>
          <p14:tracePt t="123725" x="9626600" y="4984750"/>
          <p14:tracePt t="123742" x="9626600" y="4965700"/>
          <p14:tracePt t="123759" x="9626600" y="4946650"/>
          <p14:tracePt t="123775" x="9626600" y="4908550"/>
          <p14:tracePt t="123792" x="9607550" y="4876800"/>
          <p14:tracePt t="123809" x="9588500" y="4826000"/>
          <p14:tracePt t="123825" x="9575800" y="4781550"/>
          <p14:tracePt t="123842" x="9569450" y="4775200"/>
          <p14:tracePt t="124039" x="9582150" y="4775200"/>
          <p14:tracePt t="124056" x="9734550" y="4775200"/>
          <p14:tracePt t="124066" x="9880600" y="4775200"/>
          <p14:tracePt t="124076" x="10077450" y="4775200"/>
          <p14:tracePt t="124092" x="10509250" y="4775200"/>
          <p14:tracePt t="124109" x="11029950" y="4775200"/>
          <p14:tracePt t="124125" x="11188700" y="4775200"/>
          <p14:tracePt t="124142" x="11264900" y="4775200"/>
          <p14:tracePt t="124159" x="11277600" y="4775200"/>
          <p14:tracePt t="124256" x="11283950" y="4775200"/>
          <p14:tracePt t="124268" x="11290300" y="4775200"/>
          <p14:tracePt t="124283" x="11315700" y="4775200"/>
          <p14:tracePt t="124298" x="11379200" y="4775200"/>
          <p14:tracePt t="124302" x="11442700" y="4775200"/>
          <p14:tracePt t="124315" x="11506200" y="4775200"/>
          <p14:tracePt t="124329" x="11652250" y="4775200"/>
          <p14:tracePt t="124346" x="11747500" y="4775200"/>
          <p14:tracePt t="124359" x="11785600" y="4775200"/>
          <p14:tracePt t="124478" x="11791950" y="4775200"/>
          <p14:tracePt t="124490" x="11791950" y="4800600"/>
          <p14:tracePt t="124504" x="11753850" y="4933950"/>
          <p14:tracePt t="124514" x="11722100" y="5029200"/>
          <p14:tracePt t="124525" x="11684000" y="5232400"/>
          <p14:tracePt t="124542" x="11639550" y="5448300"/>
          <p14:tracePt t="124558" x="11620500" y="5626100"/>
          <p14:tracePt t="124575" x="11620500" y="5772150"/>
          <p14:tracePt t="124592" x="11620500" y="5861050"/>
          <p14:tracePt t="124608" x="11620500" y="5899150"/>
          <p14:tracePt t="124625" x="11620500" y="5918200"/>
          <p14:tracePt t="124662" x="11620500" y="5924550"/>
          <p14:tracePt t="124823" x="11601450" y="5924550"/>
          <p14:tracePt t="124837" x="11449050" y="5911850"/>
          <p14:tracePt t="124856" x="11061700" y="5842000"/>
          <p14:tracePt t="124871" x="10521950" y="5772150"/>
          <p14:tracePt t="124882" x="10280650" y="5759450"/>
          <p14:tracePt t="124892" x="10083800" y="5759450"/>
          <p14:tracePt t="124909" x="9798050" y="5759450"/>
          <p14:tracePt t="124925" x="9747250" y="5759450"/>
          <p14:tracePt t="124942" x="9721850" y="5759450"/>
          <p14:tracePt t="124959" x="9715500" y="5759450"/>
          <p14:tracePt t="124975" x="9709150" y="5759450"/>
          <p14:tracePt t="126958" x="0" y="0"/>
        </p14:tracePtLst>
        <p14:tracePtLst>
          <p14:tracePt t="128841" x="9791700" y="4972050"/>
          <p14:tracePt t="129016" x="9817100" y="4972050"/>
          <p14:tracePt t="129038" x="10026650" y="4972050"/>
          <p14:tracePt t="129063" x="10350500" y="4972050"/>
          <p14:tracePt t="129074" x="10458450" y="4972050"/>
          <p14:tracePt t="129090" x="10636250" y="4972050"/>
          <p14:tracePt t="129094" x="10712450" y="4972050"/>
          <p14:tracePt t="129107" x="10750550" y="4972050"/>
          <p14:tracePt t="129124" x="10801350" y="4972050"/>
          <p14:tracePt t="129125" x="10814050" y="4972050"/>
          <p14:tracePt t="129141" x="10839450" y="4972050"/>
          <p14:tracePt t="129157" x="10858500" y="4972050"/>
          <p14:tracePt t="129174" x="10890250" y="4972050"/>
          <p14:tracePt t="129190" x="10928350" y="4972050"/>
          <p14:tracePt t="129207" x="10953750" y="4972050"/>
          <p14:tracePt t="129224" x="10979150" y="4972050"/>
          <p14:tracePt t="129240" x="10991850" y="4965700"/>
          <p14:tracePt t="129257" x="11010900" y="4959350"/>
          <p14:tracePt t="129273" x="11023600" y="4946650"/>
          <p14:tracePt t="129290" x="11042650" y="4933950"/>
          <p14:tracePt t="129307" x="11055350" y="4927600"/>
          <p14:tracePt t="129323" x="11093450" y="4902200"/>
          <p14:tracePt t="129326" x="11112500" y="4889500"/>
          <p14:tracePt t="129340" x="11125200" y="4876800"/>
          <p14:tracePt t="129357" x="11163300" y="4857750"/>
          <p14:tracePt t="129373" x="11176000" y="4832350"/>
          <p14:tracePt t="129390" x="11195050" y="4826000"/>
          <p14:tracePt t="129407" x="11201400" y="4819650"/>
          <p14:tracePt t="129423" x="11220450" y="4806950"/>
          <p14:tracePt t="129530" x="11258550" y="4756150"/>
          <p14:tracePt t="129557" x="11258550" y="4749800"/>
          <p14:tracePt t="129583" x="11258550" y="4743450"/>
          <p14:tracePt t="129590" x="11233150" y="4737100"/>
          <p14:tracePt t="129607" x="11131550" y="4686300"/>
          <p14:tracePt t="129623" x="10953750" y="4648200"/>
          <p14:tracePt t="129640" x="10668000" y="4584700"/>
          <p14:tracePt t="129657" x="10394950" y="4533900"/>
          <p14:tracePt t="129673" x="10204450" y="4508500"/>
          <p14:tracePt t="129690" x="10096500" y="4508500"/>
          <p14:tracePt t="129693" x="10058400" y="4508500"/>
          <p14:tracePt t="129707" x="10026650" y="4508500"/>
          <p14:tracePt t="129724" x="9988550" y="4508500"/>
          <p14:tracePt t="129727" x="9982200" y="4508500"/>
          <p14:tracePt t="129740" x="9950450" y="4508500"/>
          <p14:tracePt t="129757" x="9925050" y="4521200"/>
          <p14:tracePt t="129773" x="9893300" y="4540250"/>
          <p14:tracePt t="129790" x="9874250" y="4572000"/>
          <p14:tracePt t="129807" x="9848850" y="4603750"/>
          <p14:tracePt t="129823" x="9829800" y="4673600"/>
          <p14:tracePt t="129840" x="9804400" y="4737100"/>
          <p14:tracePt t="129857" x="9798050" y="4794250"/>
          <p14:tracePt t="129873" x="9798050" y="4851400"/>
          <p14:tracePt t="129890" x="9804400" y="4895850"/>
          <p14:tracePt t="129907" x="9817100" y="4933950"/>
          <p14:tracePt t="129909" x="9829800" y="4953000"/>
          <p14:tracePt t="129923" x="9848850" y="4972050"/>
          <p14:tracePt t="129941" x="9918700" y="5022850"/>
          <p14:tracePt t="129957" x="10001250" y="5054600"/>
          <p14:tracePt t="129973" x="10077450" y="5067300"/>
          <p14:tracePt t="129990" x="10109200" y="5067300"/>
          <p14:tracePt t="130007" x="10115550" y="5067300"/>
          <p14:tracePt t="130238" x="0" y="0"/>
        </p14:tracePtLst>
        <p14:tracePtLst>
          <p14:tracePt t="131272" x="9759950" y="5060950"/>
          <p14:tracePt t="131359" x="9753600" y="5060950"/>
          <p14:tracePt t="131371" x="9753600" y="5067300"/>
          <p14:tracePt t="131383" x="9753600" y="5099050"/>
          <p14:tracePt t="131395" x="9753600" y="5124450"/>
          <p14:tracePt t="131407" x="9753600" y="5175250"/>
          <p14:tracePt t="131423" x="9753600" y="5245100"/>
          <p14:tracePt t="131440" x="9759950" y="5302250"/>
          <p14:tracePt t="131457" x="9772650" y="5346700"/>
          <p14:tracePt t="131473" x="9785350" y="5365750"/>
          <p14:tracePt t="131490" x="9791700" y="5372100"/>
          <p14:tracePt t="131506" x="9810750" y="5384800"/>
          <p14:tracePt t="131523" x="9829800" y="5403850"/>
          <p14:tracePt t="131526" x="9848850" y="5410200"/>
          <p14:tracePt t="131539" x="9874250" y="5410200"/>
          <p14:tracePt t="131557" x="9994900" y="5435600"/>
          <p14:tracePt t="131573" x="10134600" y="5461000"/>
          <p14:tracePt t="131589" x="10318750" y="5467350"/>
          <p14:tracePt t="131606" x="10496550" y="5467350"/>
          <p14:tracePt t="131623" x="10610850" y="5467350"/>
          <p14:tracePt t="131639" x="10655300" y="5467350"/>
          <p14:tracePt t="131656" x="10674350" y="5467350"/>
          <p14:tracePt t="131673" x="10680700" y="5467350"/>
          <p14:tracePt t="131690" x="10712450" y="5467350"/>
          <p14:tracePt t="131706" x="10750550" y="5467350"/>
          <p14:tracePt t="131709" x="10775950" y="5467350"/>
          <p14:tracePt t="131723" x="10795000" y="5467350"/>
          <p14:tracePt t="131739" x="10833100" y="5467350"/>
          <p14:tracePt t="131757" x="10883900" y="5461000"/>
          <p14:tracePt t="131773" x="10909300" y="5448300"/>
          <p14:tracePt t="131789" x="10947400" y="5441950"/>
          <p14:tracePt t="131806" x="11004550" y="5435600"/>
          <p14:tracePt t="131823" x="11080750" y="5422900"/>
          <p14:tracePt t="131839" x="11150600" y="5416550"/>
          <p14:tracePt t="131856" x="11182350" y="5410200"/>
          <p14:tracePt t="131873" x="11188700" y="5410200"/>
          <p14:tracePt t="131917" x="11195050" y="5403850"/>
          <p14:tracePt t="131942" x="11201400" y="5403850"/>
          <p14:tracePt t="131974" x="11207750" y="5397500"/>
          <p14:tracePt t="132007" x="11207750" y="5391150"/>
          <p14:tracePt t="132017" x="11214100" y="5384800"/>
          <p14:tracePt t="132026" x="11214100" y="5378450"/>
          <p14:tracePt t="132039" x="11220450" y="5372100"/>
          <p14:tracePt t="132062" x="11226800" y="5365750"/>
          <p14:tracePt t="132072" x="11233150" y="5353050"/>
          <p14:tracePt t="132089" x="11233150" y="5340350"/>
          <p14:tracePt t="132106" x="11233150" y="5334000"/>
          <p14:tracePt t="132122" x="11233150" y="5327650"/>
          <p14:tracePt t="132139" x="11233150" y="5314950"/>
          <p14:tracePt t="132192" x="11233150" y="5302250"/>
          <p14:tracePt t="132209" x="11220450" y="5289550"/>
          <p14:tracePt t="132226" x="11188700" y="5270500"/>
          <p14:tracePt t="132229" x="11169650" y="5264150"/>
          <p14:tracePt t="132242" x="11150600" y="5257800"/>
          <p14:tracePt t="132256" x="11112500" y="5245100"/>
          <p14:tracePt t="132272" x="11080750" y="5238750"/>
          <p14:tracePt t="132289" x="11023600" y="5232400"/>
          <p14:tracePt t="132306" x="10966450" y="5219700"/>
          <p14:tracePt t="132322" x="10883900" y="5207000"/>
          <p14:tracePt t="132339" x="10788650" y="5207000"/>
          <p14:tracePt t="132356" x="10661650" y="5207000"/>
          <p14:tracePt t="132358" x="10591800" y="5207000"/>
          <p14:tracePt t="132373" x="10458450" y="5207000"/>
          <p14:tracePt t="132389" x="10356850" y="5207000"/>
          <p14:tracePt t="132406" x="10267950" y="5207000"/>
          <p14:tracePt t="132422" x="10185400" y="5207000"/>
          <p14:tracePt t="132439" x="10115550" y="5207000"/>
          <p14:tracePt t="132456" x="10077450" y="5207000"/>
          <p14:tracePt t="132473" x="10058400" y="5207000"/>
          <p14:tracePt t="132489" x="10020300" y="5207000"/>
          <p14:tracePt t="132506" x="10007600" y="5213350"/>
          <p14:tracePt t="132522" x="9975850" y="5226050"/>
          <p14:tracePt t="132539" x="9950450" y="5232400"/>
          <p14:tracePt t="132542" x="9937750" y="5238750"/>
          <p14:tracePt t="132556" x="9931400" y="5251450"/>
          <p14:tracePt t="132572" x="9899650" y="5283200"/>
          <p14:tracePt t="132589" x="9874250" y="5321300"/>
          <p14:tracePt t="132606" x="9867900" y="5353050"/>
          <p14:tracePt t="132622" x="9855200" y="5372100"/>
          <p14:tracePt t="133045" x="0" y="0"/>
        </p14:tracePtLst>
        <p14:tracePtLst>
          <p14:tracePt t="133631" x="9474200" y="4552950"/>
          <p14:tracePt t="133696" x="9474200" y="4559300"/>
          <p14:tracePt t="133712" x="9474200" y="4635500"/>
          <p14:tracePt t="133729" x="9474200" y="4794250"/>
          <p14:tracePt t="133746" x="9455150" y="5003800"/>
          <p14:tracePt t="133756" x="9448800" y="5111750"/>
          <p14:tracePt t="133757" x="9448800" y="5194300"/>
          <p14:tracePt t="133773" x="9448800" y="5378450"/>
          <p14:tracePt t="133789" x="9448800" y="5524500"/>
          <p14:tracePt t="133805" x="9461500" y="5626100"/>
          <p14:tracePt t="133822" x="9480550" y="5683250"/>
          <p14:tracePt t="133839" x="9505950" y="5746750"/>
          <p14:tracePt t="133855" x="9518650" y="5784850"/>
          <p14:tracePt t="133872" x="9537700" y="5822950"/>
          <p14:tracePt t="133889" x="9550400" y="5854700"/>
          <p14:tracePt t="133905" x="9556750" y="5880100"/>
          <p14:tracePt t="133922" x="9563100" y="5880100"/>
          <p14:tracePt t="133974" x="9563100" y="5892800"/>
          <p14:tracePt t="133982" x="9563100" y="5899150"/>
          <p14:tracePt t="133989" x="9563100" y="5924550"/>
          <p14:tracePt t="134005" x="9563100" y="5969000"/>
          <p14:tracePt t="134022" x="9569450" y="6000750"/>
          <p14:tracePt t="134069" x="9569450" y="6007100"/>
          <p14:tracePt t="134127" x="9575800" y="6007100"/>
          <p14:tracePt t="134144" x="9582150" y="6007100"/>
          <p14:tracePt t="134154" x="9594850" y="6007100"/>
          <p14:tracePt t="134167" x="9702800" y="6013450"/>
          <p14:tracePt t="134175" x="9798050" y="6019800"/>
          <p14:tracePt t="134189" x="10064750" y="6070600"/>
          <p14:tracePt t="134205" x="10502900" y="6159500"/>
          <p14:tracePt t="134222" x="10991850" y="6197600"/>
          <p14:tracePt t="134239" x="11360150" y="6197600"/>
          <p14:tracePt t="134255" x="11531600" y="6197600"/>
          <p14:tracePt t="134272" x="11569700" y="6197600"/>
          <p14:tracePt t="134289" x="11582400" y="6191250"/>
          <p14:tracePt t="134309" x="11588750" y="6191250"/>
          <p14:tracePt t="134326" x="11601450" y="6184900"/>
          <p14:tracePt t="134338" x="11614150" y="6178550"/>
          <p14:tracePt t="134355" x="11626850" y="6165850"/>
          <p14:tracePt t="134372" x="11645900" y="6146800"/>
          <p14:tracePt t="134374" x="11664950" y="6127750"/>
          <p14:tracePt t="134389" x="11709400" y="6096000"/>
          <p14:tracePt t="134405" x="11747500" y="6070600"/>
          <p14:tracePt t="134422" x="11798300" y="6045200"/>
          <p14:tracePt t="134439" x="11868150" y="6013450"/>
          <p14:tracePt t="134455" x="11931650" y="5981700"/>
          <p14:tracePt t="134472" x="11963400" y="5969000"/>
          <p14:tracePt t="134505" x="11982450" y="5956300"/>
          <p14:tracePt t="134538" x="11982450" y="5949950"/>
          <p14:tracePt t="134566" x="11982450" y="5943600"/>
          <p14:tracePt t="134575" x="11988800" y="5937250"/>
          <p14:tracePt t="134590" x="11988800" y="5924550"/>
          <p14:tracePt t="134605" x="11982450" y="5880100"/>
          <p14:tracePt t="134622" x="11963400" y="5822950"/>
          <p14:tracePt t="134638" x="11925300" y="5746750"/>
          <p14:tracePt t="134655" x="11880850" y="5664200"/>
          <p14:tracePt t="134672" x="11842750" y="5575300"/>
          <p14:tracePt t="134688" x="11791950" y="5461000"/>
          <p14:tracePt t="134705" x="11772900" y="5346700"/>
          <p14:tracePt t="134722" x="11741150" y="5257800"/>
          <p14:tracePt t="134738" x="11728450" y="5200650"/>
          <p14:tracePt t="134755" x="11722100" y="5168900"/>
          <p14:tracePt t="134772" x="11715750" y="5118100"/>
          <p14:tracePt t="134774" x="11709400" y="5086350"/>
          <p14:tracePt t="134789" x="11696700" y="5048250"/>
          <p14:tracePt t="134805" x="11696700" y="5016500"/>
          <p14:tracePt t="134822" x="11684000" y="4978400"/>
          <p14:tracePt t="134838" x="11677650" y="4959350"/>
          <p14:tracePt t="134855" x="11677650" y="4946650"/>
          <p14:tracePt t="134872" x="11677650" y="4940300"/>
          <p14:tracePt t="134888" x="11671300" y="4933950"/>
          <p14:tracePt t="134905" x="11671300" y="4927600"/>
          <p14:tracePt t="134922" x="11664950" y="4908550"/>
          <p14:tracePt t="134938" x="11664950" y="4895850"/>
          <p14:tracePt t="134941" x="11658600" y="4870450"/>
          <p14:tracePt t="134955" x="11658600" y="4864100"/>
          <p14:tracePt t="134972" x="11652250" y="4826000"/>
          <p14:tracePt t="134973" x="11645900" y="4806950"/>
          <p14:tracePt t="134989" x="11645900" y="4787900"/>
          <p14:tracePt t="135005" x="11633200" y="4768850"/>
          <p14:tracePt t="135096" x="11620500" y="4768850"/>
          <p14:tracePt t="135115" x="11563350" y="4768850"/>
          <p14:tracePt t="135130" x="11417300" y="4768850"/>
          <p14:tracePt t="135133" x="11309350" y="4768850"/>
          <p14:tracePt t="135144" x="11195050" y="4768850"/>
          <p14:tracePt t="135155" x="11049000" y="4768850"/>
          <p14:tracePt t="135172" x="10718800" y="4768850"/>
          <p14:tracePt t="135188" x="10280650" y="4781550"/>
          <p14:tracePt t="135205" x="10071100" y="4781550"/>
          <p14:tracePt t="135221" x="9918700" y="4781550"/>
          <p14:tracePt t="135238" x="9823450" y="4781550"/>
          <p14:tracePt t="135255" x="9740900" y="4781550"/>
          <p14:tracePt t="135271" x="9652000" y="4781550"/>
          <p14:tracePt t="135288" x="9594850" y="4768850"/>
          <p14:tracePt t="135305" x="9563100" y="4768850"/>
          <p14:tracePt t="135321" x="9556750" y="4768850"/>
          <p14:tracePt t="135439" x="9537700" y="4762500"/>
          <p14:tracePt t="135456" x="9537700" y="4756150"/>
          <p14:tracePt t="135478" x="9531350" y="4756150"/>
          <p14:tracePt t="135711" x="9525000" y="4756150"/>
          <p14:tracePt t="135727" x="9525000" y="4813300"/>
          <p14:tracePt t="135746" x="9525000" y="4959350"/>
          <p14:tracePt t="135751" x="9525000" y="5067300"/>
          <p14:tracePt t="135765" x="9537700" y="5276850"/>
          <p14:tracePt t="135776" x="9556750" y="5372100"/>
          <p14:tracePt t="135789" x="9582150" y="5543550"/>
          <p14:tracePt t="135805" x="9588500" y="5670550"/>
          <p14:tracePt t="135822" x="9594850" y="5753100"/>
          <p14:tracePt t="135838" x="9607550" y="5784850"/>
          <p14:tracePt t="135855" x="9607550" y="5803900"/>
          <p14:tracePt t="135871" x="9607550" y="5810250"/>
          <p14:tracePt t="135888" x="9607550" y="5816600"/>
          <p14:tracePt t="135905" x="9607550" y="5829300"/>
          <p14:tracePt t="135950" x="9607550" y="5835650"/>
          <p14:tracePt t="135966" x="9607550" y="5842000"/>
          <p14:tracePt t="135982" x="9607550" y="5848350"/>
          <p14:tracePt t="135995" x="9607550" y="5854700"/>
          <p14:tracePt t="136005" x="9607550" y="5886450"/>
          <p14:tracePt t="136021" x="9620250" y="5918200"/>
          <p14:tracePt t="136191" x="9632950" y="5937250"/>
          <p14:tracePt t="136208" x="9715500" y="5975350"/>
          <p14:tracePt t="136227" x="9899650" y="6007100"/>
          <p14:tracePt t="136230" x="10045700" y="6019800"/>
          <p14:tracePt t="136246" x="10369550" y="6019800"/>
          <p14:tracePt t="136257" x="10585450" y="6019800"/>
          <p14:tracePt t="136271" x="10953750" y="6019800"/>
          <p14:tracePt t="136288" x="11176000" y="6007100"/>
          <p14:tracePt t="136304" x="11353800" y="6007100"/>
          <p14:tracePt t="136321" x="11512550" y="6007100"/>
          <p14:tracePt t="136337" x="11607800" y="6007100"/>
          <p14:tracePt t="136354" x="11664950" y="6007100"/>
          <p14:tracePt t="136371" x="11684000" y="6007100"/>
          <p14:tracePt t="136405" x="11690350" y="6007100"/>
          <p14:tracePt t="136413" x="11696700" y="6007100"/>
          <p14:tracePt t="136422" x="11703050" y="6007100"/>
          <p14:tracePt t="136438" x="11715750" y="6007100"/>
          <p14:tracePt t="136455" x="11715750" y="6000750"/>
          <p14:tracePt t="136471" x="11722100" y="6000750"/>
          <p14:tracePt t="136488" x="11728450" y="6000750"/>
          <p14:tracePt t="136505" x="11734800" y="6000750"/>
          <p14:tracePt t="136521" x="11760200" y="5994400"/>
          <p14:tracePt t="136538" x="11798300" y="5988050"/>
          <p14:tracePt t="136541" x="11817350" y="5981700"/>
          <p14:tracePt t="136554" x="11830050" y="5975350"/>
          <p14:tracePt t="136571" x="11861800" y="5962650"/>
          <p14:tracePt t="136588" x="11887200" y="5949950"/>
          <p14:tracePt t="136590" x="11906250" y="5943600"/>
          <p14:tracePt t="136605" x="11944350" y="5930900"/>
          <p14:tracePt t="136621" x="11982450" y="5911850"/>
          <p14:tracePt t="136638" x="12014200" y="5892800"/>
          <p14:tracePt t="136654" x="12020550" y="5886450"/>
          <p14:tracePt t="136671" x="12033250" y="5886450"/>
          <p14:tracePt t="136688" x="12039600" y="5886450"/>
          <p14:tracePt t="136721" x="12039600" y="5880100"/>
          <p14:tracePt t="136738" x="12039600" y="5861050"/>
          <p14:tracePt t="136754" x="12039600" y="5842000"/>
          <p14:tracePt t="136771" x="12039600" y="5803900"/>
          <p14:tracePt t="136788" x="12039600" y="5746750"/>
          <p14:tracePt t="136790" x="12039600" y="5734050"/>
          <p14:tracePt t="136804" x="12026900" y="5657850"/>
          <p14:tracePt t="136821" x="11995150" y="5568950"/>
          <p14:tracePt t="136838" x="11950700" y="5454650"/>
          <p14:tracePt t="136854" x="11899900" y="5321300"/>
          <p14:tracePt t="136871" x="11849100" y="5207000"/>
          <p14:tracePt t="136888" x="11817350" y="5092700"/>
          <p14:tracePt t="136904" x="11779250" y="5003800"/>
          <p14:tracePt t="136921" x="11753850" y="4927600"/>
          <p14:tracePt t="136938" x="11722100" y="4876800"/>
          <p14:tracePt t="136954" x="11709400" y="4845050"/>
          <p14:tracePt t="136957" x="11703050" y="4826000"/>
          <p14:tracePt t="136971" x="11696700" y="4813300"/>
          <p14:tracePt t="136988" x="11684000" y="4800600"/>
          <p14:tracePt t="136990" x="11684000" y="4794250"/>
          <p14:tracePt t="137005" x="11677650" y="4775200"/>
          <p14:tracePt t="137021" x="11671300" y="4762500"/>
          <p14:tracePt t="137038" x="11664950" y="4743450"/>
          <p14:tracePt t="137054" x="11652250" y="4718050"/>
          <p14:tracePt t="137071" x="11652250" y="4699000"/>
          <p14:tracePt t="137088" x="11639550" y="4679950"/>
          <p14:tracePt t="137104" x="11639550" y="4667250"/>
          <p14:tracePt t="137279" x="11633200" y="4660900"/>
          <p14:tracePt t="137295" x="11601450" y="4660900"/>
          <p14:tracePt t="137315" x="11480800" y="4660900"/>
          <p14:tracePt t="137318" x="11404600" y="4660900"/>
          <p14:tracePt t="137339" x="11233150" y="4660900"/>
          <p14:tracePt t="137354" x="11004550" y="4660900"/>
          <p14:tracePt t="137358" x="10871200" y="4660900"/>
          <p14:tracePt t="137371" x="10718800" y="4660900"/>
          <p14:tracePt t="137388" x="10414000" y="4660900"/>
          <p14:tracePt t="137391" x="10261600" y="4660900"/>
          <p14:tracePt t="137405" x="9994900" y="4660900"/>
          <p14:tracePt t="137421" x="9804400" y="4660900"/>
          <p14:tracePt t="137437" x="9696450" y="4654550"/>
          <p14:tracePt t="137454" x="9664700" y="4648200"/>
          <p14:tracePt t="137471" x="9658350" y="4641850"/>
          <p14:tracePt t="137711" x="9652000" y="4641850"/>
          <p14:tracePt t="137729" x="9639300" y="4641850"/>
          <p14:tracePt t="137742" x="9613900" y="4648200"/>
          <p14:tracePt t="137754" x="9601200" y="4654550"/>
          <p14:tracePt t="137771" x="9556750" y="4660900"/>
          <p14:tracePt t="137773" x="9537700" y="4660900"/>
          <p14:tracePt t="137787" x="9499600" y="4667250"/>
          <p14:tracePt t="137805" x="9372600" y="4692650"/>
          <p14:tracePt t="137821" x="9264650" y="4718050"/>
          <p14:tracePt t="137837" x="9213850" y="4724400"/>
          <p14:tracePt t="137854" x="9188450" y="4724400"/>
          <p14:tracePt t="137871" x="9182100" y="4724400"/>
          <p14:tracePt t="137999" x="9175750" y="4730750"/>
          <p14:tracePt t="138017" x="9175750" y="4787900"/>
          <p14:tracePt t="138035" x="9175750" y="4908550"/>
          <p14:tracePt t="138037" x="9175750" y="4972050"/>
          <p14:tracePt t="138052" x="9182100" y="5054600"/>
          <p14:tracePt t="138064" x="9194800" y="5207000"/>
          <p14:tracePt t="138071" x="9220200" y="5283200"/>
          <p14:tracePt t="138087" x="9271000" y="5422900"/>
          <p14:tracePt t="138104" x="9321800" y="5537200"/>
          <p14:tracePt t="138120" x="9347200" y="5619750"/>
          <p14:tracePt t="138137" x="9372600" y="5683250"/>
          <p14:tracePt t="138154" x="9391650" y="5734050"/>
          <p14:tracePt t="138170" x="9398000" y="5778500"/>
          <p14:tracePt t="138187" x="9404350" y="5835650"/>
          <p14:tracePt t="138189" x="9410700" y="5854700"/>
          <p14:tracePt t="138204" x="9417050" y="5867400"/>
          <p14:tracePt t="138288" x="9417050" y="5873750"/>
          <p14:tracePt t="138304" x="9417050" y="5886450"/>
          <p14:tracePt t="138322" x="9423400" y="5899150"/>
          <p14:tracePt t="138326" x="9436100" y="5905500"/>
          <p14:tracePt t="138346" x="9448800" y="5924550"/>
          <p14:tracePt t="138359" x="9455150" y="5930900"/>
          <p14:tracePt t="138371" x="9461500" y="5930900"/>
          <p14:tracePt t="138390" x="9474200" y="5937250"/>
          <p14:tracePt t="138404" x="9480550" y="5943600"/>
          <p14:tracePt t="138421" x="9518650" y="5962650"/>
          <p14:tracePt t="138437" x="9601200" y="5994400"/>
          <p14:tracePt t="138454" x="9740900" y="6019800"/>
          <p14:tracePt t="138471" x="9969500" y="6045200"/>
          <p14:tracePt t="138487" x="10299700" y="6057900"/>
          <p14:tracePt t="138504" x="10731500" y="6057900"/>
          <p14:tracePt t="138520" x="11118850" y="6057900"/>
          <p14:tracePt t="138537" x="11334750" y="6057900"/>
          <p14:tracePt t="138554" x="11417300" y="6057900"/>
          <p14:tracePt t="138570" x="11449050" y="6057900"/>
          <p14:tracePt t="138587" x="11468100" y="6057900"/>
          <p14:tracePt t="138604" x="11493500" y="6057900"/>
          <p14:tracePt t="138605" x="11499850" y="6057900"/>
          <p14:tracePt t="138621" x="11512550" y="6057900"/>
          <p14:tracePt t="138637" x="11550650" y="6051550"/>
          <p14:tracePt t="138654" x="11595100" y="6045200"/>
          <p14:tracePt t="138670" x="11620500" y="6032500"/>
          <p14:tracePt t="138687" x="11652250" y="6032500"/>
          <p14:tracePt t="138704" x="11671300" y="6026150"/>
          <p14:tracePt t="138721" x="11684000" y="6026150"/>
          <p14:tracePt t="138737" x="11703050" y="6019800"/>
          <p14:tracePt t="138754" x="11728450" y="6007100"/>
          <p14:tracePt t="138770" x="11741150" y="6000750"/>
          <p14:tracePt t="138787" x="11741150" y="5994400"/>
          <p14:tracePt t="138804" x="11753850" y="5975350"/>
          <p14:tracePt t="138821" x="11772900" y="5911850"/>
          <p14:tracePt t="138837" x="11791950" y="5810250"/>
          <p14:tracePt t="138853" x="11811000" y="5670550"/>
          <p14:tracePt t="138870" x="11811000" y="5511800"/>
          <p14:tracePt t="138887" x="11798300" y="5353050"/>
          <p14:tracePt t="138904" x="11766550" y="5213350"/>
          <p14:tracePt t="138920" x="11741150" y="5092700"/>
          <p14:tracePt t="138937" x="11728450" y="5016500"/>
          <p14:tracePt t="138953" x="11722100" y="4978400"/>
          <p14:tracePt t="138957" x="11722100" y="4965700"/>
          <p14:tracePt t="139127" x="11715750" y="4953000"/>
          <p14:tracePt t="139143" x="11709400" y="4946650"/>
          <p14:tracePt t="139164" x="11684000" y="4921250"/>
          <p14:tracePt t="139167" x="11664950" y="4908550"/>
          <p14:tracePt t="139186" x="11595100" y="4883150"/>
          <p14:tracePt t="139200" x="11480800" y="4851400"/>
          <p14:tracePt t="139211" x="11417300" y="4845050"/>
          <p14:tracePt t="139221" x="11264900" y="4819650"/>
          <p14:tracePt t="139237" x="11137900" y="4794250"/>
          <p14:tracePt t="139254" x="11017250" y="4768850"/>
          <p14:tracePt t="139270" x="10896600" y="4743450"/>
          <p14:tracePt t="139287" x="10795000" y="4743450"/>
          <p14:tracePt t="139303" x="10668000" y="4743450"/>
          <p14:tracePt t="139320" x="10521950" y="4743450"/>
          <p14:tracePt t="139337" x="10363200" y="4743450"/>
          <p14:tracePt t="139353" x="10191750" y="4743450"/>
          <p14:tracePt t="139370" x="10026650" y="4743450"/>
          <p14:tracePt t="139387" x="9867900" y="4743450"/>
          <p14:tracePt t="139403" x="9747250" y="4756150"/>
          <p14:tracePt t="139406" x="9715500" y="4756150"/>
          <p14:tracePt t="139512" x="9664700" y="4768850"/>
          <p14:tracePt t="139575" x="9658350" y="4768850"/>
          <p14:tracePt t="139591" x="9626600" y="4775200"/>
          <p14:tracePt t="139603" x="9588500" y="4781550"/>
          <p14:tracePt t="139605" x="9550400" y="4787900"/>
          <p14:tracePt t="139621" x="9480550" y="4806950"/>
          <p14:tracePt t="139636" x="9474200" y="4813300"/>
          <p14:tracePt t="139653" x="9467850" y="4813300"/>
          <p14:tracePt t="139775" x="9461500" y="4826000"/>
          <p14:tracePt t="139790" x="9461500" y="4876800"/>
          <p14:tracePt t="139809" x="9461500" y="5003800"/>
          <p14:tracePt t="139834" x="9499600" y="5264150"/>
          <p14:tracePt t="139838" x="9512300" y="5321300"/>
          <p14:tracePt t="139853" x="9531350" y="5410200"/>
          <p14:tracePt t="139868" x="9537700" y="5441950"/>
          <p14:tracePt t="139882" x="9550400" y="5499100"/>
          <p14:tracePt t="139886" x="9550400" y="5511800"/>
          <p14:tracePt t="139896" x="9556750" y="5543550"/>
          <p14:tracePt t="139903" x="9563100" y="5568950"/>
          <p14:tracePt t="139920" x="9582150" y="5613400"/>
          <p14:tracePt t="139936" x="9582150" y="5638800"/>
          <p14:tracePt t="139953" x="9588500" y="5676900"/>
          <p14:tracePt t="139970" x="9594850" y="5715000"/>
          <p14:tracePt t="139986" x="9607550" y="5753100"/>
          <p14:tracePt t="140003" x="9613900" y="5784850"/>
          <p14:tracePt t="140006" x="9613900" y="5803900"/>
          <p14:tracePt t="140020" x="9620250" y="5822950"/>
          <p14:tracePt t="140231" x="9620250" y="5829300"/>
          <p14:tracePt t="140247" x="9658350" y="5854700"/>
          <p14:tracePt t="140261" x="9728200" y="5892800"/>
          <p14:tracePt t="140275" x="9785350" y="5918200"/>
          <p14:tracePt t="140287" x="9963150" y="5969000"/>
          <p14:tracePt t="140303" x="10217150" y="6000750"/>
          <p14:tracePt t="140320" x="10458450" y="6000750"/>
          <p14:tracePt t="140336" x="10706100" y="6000750"/>
          <p14:tracePt t="140353" x="10896600" y="6000750"/>
          <p14:tracePt t="140370" x="11068050" y="6000750"/>
          <p14:tracePt t="140386" x="11226800" y="6000750"/>
          <p14:tracePt t="140403" x="11360150" y="6000750"/>
          <p14:tracePt t="140405" x="11417300" y="6000750"/>
          <p14:tracePt t="140420" x="11455400" y="6000750"/>
          <p14:tracePt t="140436" x="11487150" y="6000750"/>
          <p14:tracePt t="140453" x="11493500" y="6000750"/>
          <p14:tracePt t="140470" x="11499850" y="6000750"/>
          <p14:tracePt t="140551" x="11506200" y="6000750"/>
          <p14:tracePt t="140567" x="11544300" y="5981700"/>
          <p14:tracePt t="140585" x="11588750" y="5930900"/>
          <p14:tracePt t="140597" x="11626850" y="5854700"/>
          <p14:tracePt t="140607" x="11645900" y="5810250"/>
          <p14:tracePt t="140620" x="11671300" y="5759450"/>
          <p14:tracePt t="140622" x="11696700" y="5702300"/>
          <p14:tracePt t="140637" x="11728450" y="5600700"/>
          <p14:tracePt t="140653" x="11760200" y="5473700"/>
          <p14:tracePt t="140670" x="11785600" y="5340350"/>
          <p14:tracePt t="140686" x="11785600" y="5232400"/>
          <p14:tracePt t="140703" x="11785600" y="5137150"/>
          <p14:tracePt t="140720" x="11772900" y="5048250"/>
          <p14:tracePt t="140736" x="11760200" y="4978400"/>
          <p14:tracePt t="140753" x="11728450" y="4908550"/>
          <p14:tracePt t="140770" x="11684000" y="4857750"/>
          <p14:tracePt t="140786" x="11658600" y="4832350"/>
          <p14:tracePt t="140803" x="11626850" y="4813300"/>
          <p14:tracePt t="140820" x="11601450" y="4800600"/>
          <p14:tracePt t="140821" x="11582400" y="4794250"/>
          <p14:tracePt t="140836" x="11499850" y="4762500"/>
          <p14:tracePt t="140853" x="11334750" y="4705350"/>
          <p14:tracePt t="140869" x="11068050" y="4648200"/>
          <p14:tracePt t="140886" x="10756900" y="4597400"/>
          <p14:tracePt t="140903" x="10560050" y="4584700"/>
          <p14:tracePt t="140919" x="10407650" y="4584700"/>
          <p14:tracePt t="140936" x="10331450" y="4584700"/>
          <p14:tracePt t="140953" x="10306050" y="4584700"/>
          <p14:tracePt t="140970" x="10287000" y="4584700"/>
          <p14:tracePt t="140986" x="10274300" y="4584700"/>
          <p14:tracePt t="141003" x="10267950" y="4584700"/>
          <p14:tracePt t="141036" x="10255250" y="4584700"/>
          <p14:tracePt t="141053" x="10242550" y="4591050"/>
          <p14:tracePt t="141069" x="10236200" y="4603750"/>
          <p14:tracePt t="141086" x="10210800" y="4610100"/>
          <p14:tracePt t="141103" x="10179050" y="4622800"/>
          <p14:tracePt t="141119" x="10140950" y="4635500"/>
          <p14:tracePt t="141136" x="10109200" y="4654550"/>
          <p14:tracePt t="141153" x="10083800" y="4667250"/>
          <p14:tracePt t="141169" x="10071100" y="4667250"/>
          <p14:tracePt t="141186" x="10064750" y="4673600"/>
          <p14:tracePt t="141214" x="10058400" y="4679950"/>
          <p14:tracePt t="141223" x="10052050" y="4686300"/>
          <p14:tracePt t="141246" x="10052050" y="4692650"/>
          <p14:tracePt t="141255" x="10045700" y="4699000"/>
          <p14:tracePt t="141270" x="10033000" y="4705350"/>
          <p14:tracePt t="141286" x="10007600" y="4711700"/>
          <p14:tracePt t="141303" x="9982200" y="4718050"/>
          <p14:tracePt t="141320" x="9950450" y="4730750"/>
          <p14:tracePt t="141336" x="9944100" y="4730750"/>
          <p14:tracePt t="141353" x="9937750" y="4730750"/>
          <p14:tracePt t="141511" x="9931400" y="4730750"/>
          <p14:tracePt t="141527" x="9931400" y="4737100"/>
          <p14:tracePt t="141989" x="0" y="0"/>
        </p14:tracePtLst>
        <p14:tracePtLst>
          <p14:tracePt t="142771" x="10280650" y="3524250"/>
          <p14:tracePt t="142786" x="10236200" y="3524250"/>
          <p14:tracePt t="142802" x="10198100" y="3543300"/>
          <p14:tracePt t="142819" x="10153650" y="3575050"/>
          <p14:tracePt t="142821" x="10128250" y="3587750"/>
          <p14:tracePt t="142835" x="10109200" y="3600450"/>
          <p14:tracePt t="142852" x="10052050" y="3663950"/>
          <p14:tracePt t="142869" x="10039350" y="3733800"/>
          <p14:tracePt t="142885" x="10020300" y="3822700"/>
          <p14:tracePt t="142902" x="10020300" y="3886200"/>
          <p14:tracePt t="142919" x="10020300" y="3956050"/>
          <p14:tracePt t="142935" x="10033000" y="4013200"/>
          <p14:tracePt t="142952" x="10071100" y="4070350"/>
          <p14:tracePt t="142969" x="10096500" y="4121150"/>
          <p14:tracePt t="142986" x="10134600" y="4178300"/>
          <p14:tracePt t="143003" x="10204450" y="4229100"/>
          <p14:tracePt t="143006" x="10242550" y="4248150"/>
          <p14:tracePt t="143020" x="10287000" y="4273550"/>
          <p14:tracePt t="143036" x="10382250" y="4318000"/>
          <p14:tracePt t="143039" x="10445750" y="4343400"/>
          <p14:tracePt t="143053" x="10591800" y="4375150"/>
          <p14:tracePt t="143069" x="10763250" y="4413250"/>
          <p14:tracePt t="143085" x="10934700" y="4445000"/>
          <p14:tracePt t="143102" x="11061700" y="4470400"/>
          <p14:tracePt t="143119" x="11112500" y="4470400"/>
          <p14:tracePt t="143135" x="11125200" y="4470400"/>
          <p14:tracePt t="143152" x="11144250" y="4464050"/>
          <p14:tracePt t="143169" x="11150600" y="4406900"/>
          <p14:tracePt t="143185" x="11150600" y="4343400"/>
          <p14:tracePt t="143202" x="11150600" y="4260850"/>
          <p14:tracePt t="143219" x="11137900" y="4140200"/>
          <p14:tracePt t="143235" x="11099800" y="4038600"/>
          <p14:tracePt t="143252" x="11036300" y="3860800"/>
          <p14:tracePt t="143269" x="10991850" y="3771900"/>
          <p14:tracePt t="143285" x="10960100" y="3721100"/>
          <p14:tracePt t="143302" x="10953750" y="3702050"/>
          <p14:tracePt t="143437" x="0" y="0"/>
        </p14:tracePtLst>
        <p14:tracePtLst>
          <p14:tracePt t="144049" x="9785350" y="4711700"/>
          <p14:tracePt t="144110" x="9779000" y="4711700"/>
          <p14:tracePt t="144121" x="9766300" y="4730750"/>
          <p14:tracePt t="144135" x="9747250" y="4819650"/>
          <p14:tracePt t="144152" x="9728200" y="4940300"/>
          <p14:tracePt t="144169" x="9721850" y="5067300"/>
          <p14:tracePt t="144185" x="9715500" y="5187950"/>
          <p14:tracePt t="144202" x="9715500" y="5283200"/>
          <p14:tracePt t="144218" x="9728200" y="5353050"/>
          <p14:tracePt t="144235" x="9734550" y="5384800"/>
          <p14:tracePt t="144252" x="9740900" y="5410200"/>
          <p14:tracePt t="144270" x="9747250" y="5422900"/>
          <p14:tracePt t="144286" x="9753600" y="5429250"/>
          <p14:tracePt t="144302" x="9753600" y="5441950"/>
          <p14:tracePt t="144318" x="9766300" y="5461000"/>
          <p14:tracePt t="144335" x="9779000" y="5486400"/>
          <p14:tracePt t="144352" x="9785350" y="5492750"/>
          <p14:tracePt t="144368" x="9798050" y="5518150"/>
          <p14:tracePt t="144385" x="9804400" y="5524500"/>
          <p14:tracePt t="144402" x="9804400" y="5537200"/>
          <p14:tracePt t="144418" x="9810750" y="5543550"/>
          <p14:tracePt t="144435" x="9817100" y="5549900"/>
          <p14:tracePt t="144452" x="9823450" y="5562600"/>
          <p14:tracePt t="144478" x="9829800" y="5568950"/>
          <p14:tracePt t="144494" x="9836150" y="5568950"/>
          <p14:tracePt t="144519" x="9848850" y="5568950"/>
          <p14:tracePt t="144531" x="9867900" y="5568950"/>
          <p14:tracePt t="144545" x="9918700" y="5568950"/>
          <p14:tracePt t="144552" x="9982200" y="5568950"/>
          <p14:tracePt t="144568" x="10166350" y="5568950"/>
          <p14:tracePt t="144585" x="10464800" y="5568950"/>
          <p14:tracePt t="144602" x="10877550" y="5568950"/>
          <p14:tracePt t="144618" x="11353800" y="5568950"/>
          <p14:tracePt t="144635" x="11658600" y="5568950"/>
          <p14:tracePt t="144637" x="11741150" y="5568950"/>
          <p14:tracePt t="144652" x="11785600" y="5568950"/>
          <p14:tracePt t="144668" x="11817350" y="5568950"/>
          <p14:tracePt t="144831" x="11823700" y="5562600"/>
          <p14:tracePt t="144848" x="11823700" y="5549900"/>
          <p14:tracePt t="144869" x="11823700" y="5492750"/>
          <p14:tracePt t="144882" x="11823700" y="5467350"/>
          <p14:tracePt t="144892" x="11823700" y="5441950"/>
          <p14:tracePt t="144902" x="11823700" y="5391150"/>
          <p14:tracePt t="144918" x="11811000" y="5276850"/>
          <p14:tracePt t="144935" x="11760200" y="5175250"/>
          <p14:tracePt t="144951" x="11715750" y="5080000"/>
          <p14:tracePt t="144968" x="11671300" y="5003800"/>
          <p14:tracePt t="144985" x="11620500" y="4940300"/>
          <p14:tracePt t="145002" x="11595100" y="4914900"/>
          <p14:tracePt t="145018" x="11569700" y="4883150"/>
          <p14:tracePt t="145021" x="11569700" y="4876800"/>
          <p14:tracePt t="145035" x="11563350" y="4876800"/>
          <p14:tracePt t="145054" x="11557000" y="4864100"/>
          <p14:tracePt t="145127" x="11550650" y="4857750"/>
          <p14:tracePt t="145143" x="11537950" y="4851400"/>
          <p14:tracePt t="145159" x="11525250" y="4845050"/>
          <p14:tracePt t="145175" x="11506200" y="4826000"/>
          <p14:tracePt t="145185" x="11493500" y="4819650"/>
          <p14:tracePt t="145201" x="11455400" y="4813300"/>
          <p14:tracePt t="145218" x="11391900" y="4787900"/>
          <p14:tracePt t="145221" x="11360150" y="4781550"/>
          <p14:tracePt t="145235" x="11315700" y="4775200"/>
          <p14:tracePt t="145251" x="11195050" y="4762500"/>
          <p14:tracePt t="145253" x="11118850" y="4743450"/>
          <p14:tracePt t="145268" x="10966450" y="4711700"/>
          <p14:tracePt t="145285" x="10839450" y="4699000"/>
          <p14:tracePt t="145301" x="10706100" y="4686300"/>
          <p14:tracePt t="145318" x="10598150" y="4660900"/>
          <p14:tracePt t="145335" x="10509250" y="4654550"/>
          <p14:tracePt t="145352" x="10414000" y="4654550"/>
          <p14:tracePt t="145368" x="10318750" y="4654550"/>
          <p14:tracePt t="145385" x="10198100" y="4654550"/>
          <p14:tracePt t="145401" x="10064750" y="4654550"/>
          <p14:tracePt t="145418" x="9912350" y="4654550"/>
          <p14:tracePt t="145435" x="9817100" y="4654550"/>
          <p14:tracePt t="145451" x="9779000" y="4654550"/>
          <p14:tracePt t="145453" x="9766300" y="4654550"/>
          <p14:tracePt t="145599" x="9753600" y="4654550"/>
          <p14:tracePt t="145615" x="9740900" y="4679950"/>
          <p14:tracePt t="145632" x="9715500" y="4749800"/>
          <p14:tracePt t="145648" x="9696450" y="4851400"/>
          <p14:tracePt t="145661" x="9683750" y="4914900"/>
          <p14:tracePt t="145672" x="9683750" y="4946650"/>
          <p14:tracePt t="145685" x="9683750" y="4997450"/>
          <p14:tracePt t="145701" x="9696450" y="5073650"/>
          <p14:tracePt t="145718" x="9709150" y="5162550"/>
          <p14:tracePt t="145735" x="9740900" y="5295900"/>
          <p14:tracePt t="145751" x="9779000" y="5410200"/>
          <p14:tracePt t="145768" x="9810750" y="5486400"/>
          <p14:tracePt t="145785" x="9823450" y="5524500"/>
          <p14:tracePt t="145993" x="9836150" y="5543550"/>
          <p14:tracePt t="146011" x="9874250" y="5568950"/>
          <p14:tracePt t="146025" x="9950450" y="5594350"/>
          <p14:tracePt t="146040" x="10071100" y="5619750"/>
          <p14:tracePt t="146055" x="10210800" y="5626100"/>
          <p14:tracePt t="146069" x="10458450" y="5626100"/>
          <p14:tracePt t="146085" x="10826750" y="5626100"/>
          <p14:tracePt t="146101" x="11131550" y="5626100"/>
          <p14:tracePt t="146118" x="11315700" y="5626100"/>
          <p14:tracePt t="146135" x="11398250" y="5626100"/>
          <p14:tracePt t="146151" x="11423650" y="5626100"/>
          <p14:tracePt t="146168" x="11430000" y="5626100"/>
          <p14:tracePt t="146184" x="11442700" y="5626100"/>
          <p14:tracePt t="146206" x="11449050" y="5626100"/>
          <p14:tracePt t="146223" x="11455400" y="5626100"/>
          <p14:tracePt t="146234" x="11461750" y="5626100"/>
          <p14:tracePt t="146251" x="11474450" y="5626100"/>
          <p14:tracePt t="146268" x="11487150" y="5619750"/>
          <p14:tracePt t="146270" x="11487150" y="5613400"/>
          <p14:tracePt t="146285" x="11506200" y="5607050"/>
          <p14:tracePt t="146301" x="11518900" y="5581650"/>
          <p14:tracePt t="146318" x="11544300" y="5549900"/>
          <p14:tracePt t="146334" x="11595100" y="5499100"/>
          <p14:tracePt t="146351" x="11633200" y="5441950"/>
          <p14:tracePt t="146368" x="11677650" y="5391150"/>
          <p14:tracePt t="146384" x="11703050" y="5340350"/>
          <p14:tracePt t="146401" x="11715750" y="5302250"/>
          <p14:tracePt t="146418" x="11715750" y="5276850"/>
          <p14:tracePt t="146434" x="11715750" y="5238750"/>
          <p14:tracePt t="146451" x="11715750" y="5207000"/>
          <p14:tracePt t="146453" x="11715750" y="5187950"/>
          <p14:tracePt t="146468" x="11709400" y="5156200"/>
          <p14:tracePt t="146485" x="11639550" y="5067300"/>
          <p14:tracePt t="146501" x="11588750" y="4997450"/>
          <p14:tracePt t="146518" x="11537950" y="4959350"/>
          <p14:tracePt t="146534" x="11493500" y="4933950"/>
          <p14:tracePt t="146551" x="11461750" y="4914900"/>
          <p14:tracePt t="146568" x="11455400" y="4908550"/>
          <p14:tracePt t="146585" x="11442700" y="4908550"/>
          <p14:tracePt t="146601" x="11436350" y="4902200"/>
          <p14:tracePt t="146618" x="11404600" y="4889500"/>
          <p14:tracePt t="146634" x="11379200" y="4876800"/>
          <p14:tracePt t="146651" x="11341100" y="4864100"/>
          <p14:tracePt t="146653" x="11315700" y="4857750"/>
          <p14:tracePt t="146668" x="11290300" y="4838700"/>
          <p14:tracePt t="146685" x="11169650" y="4813300"/>
          <p14:tracePt t="146701" x="11074400" y="4794250"/>
          <p14:tracePt t="146718" x="10985500" y="4775200"/>
          <p14:tracePt t="146734" x="10915650" y="4762500"/>
          <p14:tracePt t="146751" x="10864850" y="4756150"/>
          <p14:tracePt t="146768" x="10826750" y="4749800"/>
          <p14:tracePt t="146784" x="10782300" y="4749800"/>
          <p14:tracePt t="146801" x="10731500" y="4749800"/>
          <p14:tracePt t="146818" x="10655300" y="4749800"/>
          <p14:tracePt t="146834" x="10553700" y="4749800"/>
          <p14:tracePt t="146837" x="10490200" y="4749800"/>
          <p14:tracePt t="146851" x="10433050" y="4749800"/>
          <p14:tracePt t="146868" x="10337800" y="4749800"/>
          <p14:tracePt t="146870" x="10306050" y="4749800"/>
          <p14:tracePt t="146884" x="10261600" y="4749800"/>
          <p14:tracePt t="146901" x="10229850" y="4749800"/>
          <p14:tracePt t="146917" x="10198100" y="4756150"/>
          <p14:tracePt t="146934" x="10172700" y="4762500"/>
          <p14:tracePt t="146951" x="10147300" y="4768850"/>
          <p14:tracePt t="146967" x="10121900" y="4768850"/>
          <p14:tracePt t="146984" x="10090150" y="4768850"/>
          <p14:tracePt t="147001" x="10058400" y="4781550"/>
          <p14:tracePt t="147018" x="10026650" y="4787900"/>
          <p14:tracePt t="147034" x="9988550" y="4794250"/>
          <p14:tracePt t="147051" x="9950450" y="4806950"/>
          <p14:tracePt t="147067" x="9937750" y="4806950"/>
          <p14:tracePt t="147084" x="9893300" y="4826000"/>
          <p14:tracePt t="147101" x="9880600" y="4832350"/>
          <p14:tracePt t="147117" x="9861550" y="4857750"/>
          <p14:tracePt t="147134" x="9848850" y="4889500"/>
          <p14:tracePt t="147151" x="9829800" y="4927600"/>
          <p14:tracePt t="147167" x="9823450" y="4965700"/>
          <p14:tracePt t="147184" x="9817100" y="5022850"/>
          <p14:tracePt t="147201" x="9791700" y="5105400"/>
          <p14:tracePt t="147217" x="9785350" y="5181600"/>
          <p14:tracePt t="147234" x="9785350" y="5270500"/>
          <p14:tracePt t="147250" x="9785350" y="5346700"/>
          <p14:tracePt t="147267" x="9785350" y="5384800"/>
          <p14:tracePt t="147269" x="9785350" y="5391150"/>
          <p14:tracePt t="147301" x="9785350" y="5416550"/>
          <p14:tracePt t="147317" x="9785350" y="5422900"/>
          <p14:tracePt t="147334" x="9804400" y="5429250"/>
          <p14:tracePt t="147350" x="9855200" y="5448300"/>
          <p14:tracePt t="147367" x="9982200" y="5473700"/>
          <p14:tracePt t="147384" x="10172700" y="5492750"/>
          <p14:tracePt t="147401" x="10433050" y="5492750"/>
          <p14:tracePt t="147417" x="10788650" y="5505450"/>
          <p14:tracePt t="147434" x="11049000" y="5505450"/>
          <p14:tracePt t="147451" x="11239500" y="5505450"/>
          <p14:tracePt t="147467" x="11334750" y="5505450"/>
          <p14:tracePt t="147469" x="11379200" y="5505450"/>
          <p14:tracePt t="147484" x="11410950" y="5499100"/>
          <p14:tracePt t="147485" x="11449050" y="5480050"/>
          <p14:tracePt t="147500" x="11512550" y="5454650"/>
          <p14:tracePt t="147517" x="11576050" y="5416550"/>
          <p14:tracePt t="147534" x="11639550" y="5365750"/>
          <p14:tracePt t="147551" x="11690350" y="5295900"/>
          <p14:tracePt t="147567" x="11734800" y="5200650"/>
          <p14:tracePt t="147584" x="11741150" y="5124450"/>
          <p14:tracePt t="147601" x="11741150" y="5035550"/>
          <p14:tracePt t="147617" x="11715750" y="4965700"/>
          <p14:tracePt t="147634" x="11684000" y="4902200"/>
          <p14:tracePt t="147650" x="11639550" y="4845050"/>
          <p14:tracePt t="147667" x="11588750" y="4781550"/>
          <p14:tracePt t="147669" x="11537950" y="4743450"/>
          <p14:tracePt t="147684" x="11480800" y="4699000"/>
          <p14:tracePt t="147700" x="11315700" y="4591050"/>
          <p14:tracePt t="147717" x="11214100" y="4546600"/>
          <p14:tracePt t="147734" x="11156950" y="4527550"/>
          <p14:tracePt t="147750" x="11131550" y="4521200"/>
          <p14:tracePt t="147767" x="11125200" y="4521200"/>
          <p14:tracePt t="147784" x="11118850" y="4521200"/>
          <p14:tracePt t="147800" x="11112500" y="4521200"/>
          <p14:tracePt t="147817" x="11106150" y="4521200"/>
          <p14:tracePt t="147834" x="11099800" y="4521200"/>
          <p14:tracePt t="147925" x="0" y="0"/>
        </p14:tracePtLst>
        <p14:tracePtLst>
          <p14:tracePt t="150202" x="7480300" y="1949450"/>
          <p14:tracePt t="150305" x="7524750" y="1949450"/>
          <p14:tracePt t="150326" x="7708900" y="1981200"/>
          <p14:tracePt t="150342" x="7937500" y="2019300"/>
          <p14:tracePt t="150357" x="8229600" y="2038350"/>
          <p14:tracePt t="150366" x="8343900" y="2038350"/>
          <p14:tracePt t="150383" x="8547100" y="2038350"/>
          <p14:tracePt t="150400" x="8648700" y="2038350"/>
          <p14:tracePt t="150417" x="8693150" y="2038350"/>
          <p14:tracePt t="150433" x="8712200" y="2038350"/>
          <p14:tracePt t="150450" x="8731250" y="2038350"/>
          <p14:tracePt t="150466" x="8737600" y="2038350"/>
          <p14:tracePt t="150483" x="8750300" y="2038350"/>
          <p14:tracePt t="150500" x="8775700" y="2038350"/>
          <p14:tracePt t="150517" x="8801100" y="2032000"/>
          <p14:tracePt t="150719" x="8807450" y="2032000"/>
          <p14:tracePt t="150741" x="8890000" y="2032000"/>
          <p14:tracePt t="150759" x="9023350" y="2032000"/>
          <p14:tracePt t="150774" x="9239250" y="2057400"/>
          <p14:tracePt t="150786" x="9315450" y="2057400"/>
          <p14:tracePt t="150800" x="9448800" y="2057400"/>
          <p14:tracePt t="150817" x="9499600" y="2057400"/>
          <p14:tracePt t="150833" x="9512300" y="2057400"/>
          <p14:tracePt t="150912" x="9505950" y="2057400"/>
          <p14:tracePt t="150931" x="9448800" y="2057400"/>
          <p14:tracePt t="150954" x="9321800" y="2057400"/>
          <p14:tracePt t="150958" x="9296400" y="2057400"/>
          <p14:tracePt t="150973" x="9251950" y="2057400"/>
          <p14:tracePt t="150983" x="9239250" y="2057400"/>
          <p14:tracePt t="150999" x="9232900" y="2057400"/>
          <p14:tracePt t="151016" x="9226550" y="2057400"/>
          <p14:tracePt t="151085" x="9232900" y="2057400"/>
          <p14:tracePt t="151093" x="9258300" y="2057400"/>
          <p14:tracePt t="151101" x="9296400" y="2057400"/>
          <p14:tracePt t="151116" x="9340850" y="2057400"/>
          <p14:tracePt t="151133" x="9499600" y="2057400"/>
          <p14:tracePt t="151149" x="9575800" y="2057400"/>
          <p14:tracePt t="151166" x="9620250" y="2057400"/>
          <p14:tracePt t="151183" x="9639300" y="2057400"/>
          <p14:tracePt t="151199" x="9652000" y="2057400"/>
          <p14:tracePt t="151216" x="9671050" y="2057400"/>
          <p14:tracePt t="151233" x="9683750" y="2057400"/>
          <p14:tracePt t="151249" x="9696450" y="2057400"/>
          <p14:tracePt t="151266" x="9709150" y="2057400"/>
          <p14:tracePt t="151283" x="9721850" y="2057400"/>
          <p14:tracePt t="151367" x="9690100" y="2063750"/>
          <p14:tracePt t="151382" x="9645650" y="2063750"/>
          <p14:tracePt t="151396" x="9613900" y="2076450"/>
          <p14:tracePt t="151413" x="9582150" y="2076450"/>
          <p14:tracePt t="151422" x="9569450" y="2076450"/>
          <p14:tracePt t="151449" x="9556750" y="2076450"/>
          <p14:tracePt t="151466" x="9544050" y="2076450"/>
          <p14:tracePt t="151483" x="9525000" y="2076450"/>
          <p14:tracePt t="151499" x="9512300" y="2076450"/>
          <p14:tracePt t="151615" x="9531350" y="2076450"/>
          <p14:tracePt t="151630" x="9626600" y="2076450"/>
          <p14:tracePt t="151647" x="9817100" y="2076450"/>
          <p14:tracePt t="151664" x="10045700" y="2076450"/>
          <p14:tracePt t="151675" x="10153650" y="2076450"/>
          <p14:tracePt t="151686" x="10331450" y="2076450"/>
          <p14:tracePt t="151699" x="10388600" y="2076450"/>
          <p14:tracePt t="151716" x="10420350" y="2076450"/>
          <p14:tracePt t="151733" x="10426700" y="2076450"/>
          <p14:tracePt t="151847" x="10394950" y="2076450"/>
          <p14:tracePt t="151865" x="10255250" y="2076450"/>
          <p14:tracePt t="151878" x="10077450" y="2076450"/>
          <p14:tracePt t="151893" x="9918700" y="2076450"/>
          <p14:tracePt t="151902" x="9874250" y="2076450"/>
          <p14:tracePt t="151916" x="9842500" y="2076450"/>
          <p14:tracePt t="151918" x="9829800" y="2076450"/>
          <p14:tracePt t="151933" x="9810750" y="2076450"/>
          <p14:tracePt t="152055" x="9842500" y="2076450"/>
          <p14:tracePt t="152071" x="9944100" y="2063750"/>
          <p14:tracePt t="152096" x="10236200" y="2063750"/>
          <p14:tracePt t="152112" x="10458450" y="2063750"/>
          <p14:tracePt t="152122" x="10572750" y="2063750"/>
          <p14:tracePt t="152133" x="10763250" y="2063750"/>
          <p14:tracePt t="152149" x="10858500" y="2063750"/>
          <p14:tracePt t="152166" x="10890250" y="2063750"/>
          <p14:tracePt t="152182" x="10902950" y="2063750"/>
          <p14:tracePt t="152295" x="10890250" y="2063750"/>
          <p14:tracePt t="152310" x="10763250" y="2044700"/>
          <p14:tracePt t="152329" x="10623550" y="2038350"/>
          <p14:tracePt t="152352" x="10464800" y="2038350"/>
          <p14:tracePt t="152366" x="10433050" y="2038350"/>
          <p14:tracePt t="152447" x="10439400" y="2038350"/>
          <p14:tracePt t="152464" x="10521950" y="2038350"/>
          <p14:tracePt t="152485" x="10725150" y="2038350"/>
          <p14:tracePt t="152503" x="10864850" y="2038350"/>
          <p14:tracePt t="152516" x="10915650" y="2038350"/>
          <p14:tracePt t="152533" x="11023600" y="2038350"/>
          <p14:tracePt t="152549" x="11042650" y="2038350"/>
          <p14:tracePt t="152566" x="11049000" y="2038350"/>
          <p14:tracePt t="152655" x="11029950" y="2038350"/>
          <p14:tracePt t="152667" x="11017250" y="2038350"/>
          <p14:tracePt t="152682" x="10998200" y="2038350"/>
          <p14:tracePt t="152699" x="10991850" y="2038350"/>
          <p14:tracePt t="152815" x="11004550" y="2038350"/>
          <p14:tracePt t="152829" x="11042650" y="2038350"/>
          <p14:tracePt t="152848" x="11099800" y="2038350"/>
          <p14:tracePt t="152863" x="11137900" y="2038350"/>
          <p14:tracePt t="152875" x="11150600" y="2038350"/>
          <p14:tracePt t="152886" x="11156950" y="2038350"/>
          <p14:tracePt t="152959" x="11144250" y="2038350"/>
          <p14:tracePt t="152977" x="11068050" y="2038350"/>
          <p14:tracePt t="152997" x="10991850" y="2038350"/>
          <p14:tracePt t="153014" x="10985500" y="2038350"/>
          <p14:tracePt t="153214" x="10979150" y="2038350"/>
          <p14:tracePt t="153229" x="10953750" y="2038350"/>
          <p14:tracePt t="153247" x="10896600" y="2038350"/>
          <p14:tracePt t="153258" x="10864850" y="2038350"/>
          <p14:tracePt t="153270" x="10833100" y="2038350"/>
          <p14:tracePt t="153282" x="10826750" y="2038350"/>
          <p14:tracePt t="153366" x="10826750" y="2032000"/>
          <p14:tracePt t="153384" x="10845800" y="2025650"/>
          <p14:tracePt t="153400" x="10877550" y="2025650"/>
          <p14:tracePt t="153415" x="10890250" y="2025650"/>
          <p14:tracePt t="153432" x="10896600" y="2025650"/>
          <p14:tracePt t="153487" x="10877550" y="2025650"/>
          <p14:tracePt t="153505" x="10744200" y="2025650"/>
          <p14:tracePt t="153521" x="10534650" y="2025650"/>
          <p14:tracePt t="153542" x="10191750" y="2025650"/>
          <p14:tracePt t="153557" x="10001250" y="2025650"/>
          <p14:tracePt t="153568" x="9937750" y="2025650"/>
          <p14:tracePt t="153582" x="9867900" y="2025650"/>
          <p14:tracePt t="153598" x="9848850" y="2025650"/>
          <p14:tracePt t="153615" x="9842500" y="2025650"/>
          <p14:tracePt t="153903" x="9829800" y="2025650"/>
          <p14:tracePt t="153918" x="9785350" y="2025650"/>
          <p14:tracePt t="153937" x="9740900" y="2025650"/>
          <p14:tracePt t="153949" x="9709150" y="2025650"/>
          <p14:tracePt t="153965" x="9690100" y="2025650"/>
          <p14:tracePt t="153982" x="9671050" y="2025650"/>
          <p14:tracePt t="153998" x="9652000" y="2025650"/>
          <p14:tracePt t="154015" x="9620250" y="2025650"/>
          <p14:tracePt t="154032" x="9588500" y="2032000"/>
          <p14:tracePt t="154048" x="9556750" y="2032000"/>
          <p14:tracePt t="154066" x="9550400" y="2032000"/>
          <p14:tracePt t="154208" x="9582150" y="2032000"/>
          <p14:tracePt t="154224" x="9709150" y="2032000"/>
          <p14:tracePt t="154242" x="9899650" y="2032000"/>
          <p14:tracePt t="154246" x="10026650" y="2032000"/>
          <p14:tracePt t="154268" x="10312400" y="2032000"/>
          <p14:tracePt t="154282" x="10579100" y="2032000"/>
          <p14:tracePt t="154287" x="10693400" y="2032000"/>
          <p14:tracePt t="154299" x="10814050" y="2032000"/>
          <p14:tracePt t="154315" x="10979150" y="2032000"/>
          <p14:tracePt t="154332" x="11099800" y="2032000"/>
          <p14:tracePt t="154334" x="11131550" y="2032000"/>
          <p14:tracePt t="154349" x="11169650" y="2032000"/>
          <p14:tracePt t="154365" x="11182350" y="2032000"/>
          <p14:tracePt t="154496" x="11176000" y="2032000"/>
          <p14:tracePt t="154515" x="11093450" y="2032000"/>
          <p14:tracePt t="154534" x="10775950" y="2032000"/>
          <p14:tracePt t="154550" x="10490200" y="2032000"/>
          <p14:tracePt t="154565" x="10293350" y="2032000"/>
          <p14:tracePt t="154582" x="10204450" y="2032000"/>
          <p14:tracePt t="154598" x="10185400" y="2032000"/>
          <p14:tracePt t="154696" x="10210800" y="2032000"/>
          <p14:tracePt t="154714" x="10344150" y="2006600"/>
          <p14:tracePt t="154727" x="10541000" y="2000250"/>
          <p14:tracePt t="154743" x="10763250" y="2000250"/>
          <p14:tracePt t="154752" x="10877550" y="2000250"/>
          <p14:tracePt t="154765" x="11036300" y="2000250"/>
          <p14:tracePt t="154781" x="11093450" y="2000250"/>
          <p14:tracePt t="154799" x="11112500" y="2000250"/>
          <p14:tracePt t="154919" x="11074400" y="2000250"/>
          <p14:tracePt t="154934" x="10928350" y="2000250"/>
          <p14:tracePt t="154952" x="10737850" y="2000250"/>
          <p14:tracePt t="154965" x="10541000" y="2000250"/>
          <p14:tracePt t="154982" x="10382250" y="2000250"/>
          <p14:tracePt t="154998" x="10293350" y="2000250"/>
          <p14:tracePt t="155015" x="10274300" y="2000250"/>
          <p14:tracePt t="155032" x="10267950" y="2000250"/>
          <p14:tracePt t="155096" x="10267950" y="1993900"/>
          <p14:tracePt t="155112" x="10280650" y="1993900"/>
          <p14:tracePt t="155124" x="10299700" y="1987550"/>
          <p14:tracePt t="155136" x="10363200" y="1981200"/>
          <p14:tracePt t="155148" x="10445750" y="1981200"/>
          <p14:tracePt t="155165" x="10528300" y="1981200"/>
          <p14:tracePt t="155181" x="10585450" y="1981200"/>
          <p14:tracePt t="155198" x="10610850" y="1981200"/>
          <p14:tracePt t="155271" x="10604500" y="1981200"/>
          <p14:tracePt t="155290" x="10477500" y="1981200"/>
          <p14:tracePt t="155308" x="10261600" y="1981200"/>
          <p14:tracePt t="155311" x="10115550" y="1981200"/>
          <p14:tracePt t="155325" x="9880600" y="1981200"/>
          <p14:tracePt t="155336" x="9804400" y="1981200"/>
          <p14:tracePt t="155349" x="9753600" y="1981200"/>
          <p14:tracePt t="155366" x="9747250" y="1981200"/>
          <p14:tracePt t="155447" x="9779000" y="1981200"/>
          <p14:tracePt t="155463" x="9906000" y="1981200"/>
          <p14:tracePt t="155483" x="10115550" y="1981200"/>
          <p14:tracePt t="155486" x="10248900" y="1981200"/>
          <p14:tracePt t="155504" x="10509250" y="1981200"/>
          <p14:tracePt t="155516" x="10642600" y="1981200"/>
          <p14:tracePt t="155519" x="10756900" y="1981200"/>
          <p14:tracePt t="155531" x="10858500" y="1981200"/>
          <p14:tracePt t="155549" x="11029950" y="1981200"/>
          <p14:tracePt t="155565" x="11055350" y="1981200"/>
          <p14:tracePt t="155582" x="11061700" y="1981200"/>
          <p14:tracePt t="155670" x="11029950" y="1981200"/>
          <p14:tracePt t="155687" x="10852150" y="1981200"/>
          <p14:tracePt t="155704" x="10566400" y="1981200"/>
          <p14:tracePt t="155717" x="10306050" y="1981200"/>
          <p14:tracePt t="155731" x="10210800" y="1981200"/>
          <p14:tracePt t="155734" x="10147300" y="1981200"/>
          <p14:tracePt t="155748" x="10121900" y="1981200"/>
          <p14:tracePt t="155764" x="10109200" y="1981200"/>
          <p14:tracePt t="155840" x="10115550" y="1981200"/>
          <p14:tracePt t="155857" x="10198100" y="1981200"/>
          <p14:tracePt t="155875" x="10325100" y="1981200"/>
          <p14:tracePt t="155878" x="10401300" y="1981200"/>
          <p14:tracePt t="155895" x="10534650" y="1981200"/>
          <p14:tracePt t="155906" x="10579100" y="1981200"/>
          <p14:tracePt t="155915" x="10610850" y="1981200"/>
          <p14:tracePt t="155917" x="10629900" y="1981200"/>
          <p14:tracePt t="155931" x="10636250" y="1981200"/>
          <p14:tracePt t="155948" x="10642600" y="1981200"/>
          <p14:tracePt t="155998" x="10623550" y="1987550"/>
          <p14:tracePt t="156007" x="10591800" y="1987550"/>
          <p14:tracePt t="156014" x="10515600" y="1987550"/>
          <p14:tracePt t="156031" x="10337800" y="1987550"/>
          <p14:tracePt t="156048" x="10160000" y="1987550"/>
          <p14:tracePt t="156064" x="10064750" y="1987550"/>
          <p14:tracePt t="156081" x="10033000" y="1987550"/>
          <p14:tracePt t="156167" x="10064750" y="1987550"/>
          <p14:tracePt t="156184" x="10210800" y="1987550"/>
          <p14:tracePt t="156201" x="10401300" y="1987550"/>
          <p14:tracePt t="156206" x="10483850" y="1987550"/>
          <p14:tracePt t="156222" x="10585450" y="1987550"/>
          <p14:tracePt t="156235" x="10598150" y="1987550"/>
          <p14:tracePt t="156248" x="10610850" y="1987550"/>
          <p14:tracePt t="156302" x="10579100" y="1987550"/>
          <p14:tracePt t="156314" x="10509250" y="1987550"/>
          <p14:tracePt t="156328" x="10229850" y="1987550"/>
          <p14:tracePt t="156339" x="10058400" y="1987550"/>
          <p14:tracePt t="156341" x="9906000" y="1987550"/>
          <p14:tracePt t="156349" x="9798050" y="1987550"/>
          <p14:tracePt t="156365" x="9702800" y="1987550"/>
          <p14:tracePt t="156381" x="9690100" y="1987550"/>
          <p14:tracePt t="156398" x="9683750" y="1987550"/>
          <p14:tracePt t="156429" x="9715500" y="1987550"/>
          <p14:tracePt t="156438" x="9772650" y="1987550"/>
          <p14:tracePt t="156448" x="9848850" y="1987550"/>
          <p14:tracePt t="156464" x="10071100" y="1987550"/>
          <p14:tracePt t="156481" x="10375900" y="1987550"/>
          <p14:tracePt t="156498" x="10718800" y="1987550"/>
          <p14:tracePt t="156514" x="10947400" y="1987550"/>
          <p14:tracePt t="156517" x="11017250" y="1987550"/>
          <p14:tracePt t="156531" x="11074400" y="1987550"/>
          <p14:tracePt t="156548" x="11125200" y="1987550"/>
          <p14:tracePt t="156565" x="11137900" y="1987550"/>
          <p14:tracePt t="156678" x="11125200" y="1987550"/>
          <p14:tracePt t="156694" x="11029950" y="1987550"/>
          <p14:tracePt t="156711" x="10909300" y="1987550"/>
          <p14:tracePt t="156729" x="10852150" y="1987550"/>
          <p14:tracePt t="156741" x="10845800" y="1987550"/>
          <p14:tracePt t="156823" x="10871200" y="1987550"/>
          <p14:tracePt t="156839" x="10966450" y="1987550"/>
          <p14:tracePt t="156855" x="11068050" y="1987550"/>
          <p14:tracePt t="156869" x="11188700" y="1987550"/>
          <p14:tracePt t="156881" x="11220450" y="1987550"/>
          <p14:tracePt t="156897" x="11239500" y="1987550"/>
          <p14:tracePt t="156914" x="11245850" y="1987550"/>
          <p14:tracePt t="157015" x="11214100" y="1987550"/>
          <p14:tracePt t="157031" x="11087100" y="1987550"/>
          <p14:tracePt t="157049" x="10947400" y="1987550"/>
          <p14:tracePt t="157055" x="10902950" y="1987550"/>
          <p14:tracePt t="157069" x="10877550" y="1987550"/>
          <p14:tracePt t="157081" x="10871200" y="1987550"/>
          <p14:tracePt t="157143" x="10877550" y="1987550"/>
          <p14:tracePt t="157153" x="10902950" y="1987550"/>
          <p14:tracePt t="157165" x="10991850" y="1987550"/>
          <p14:tracePt t="157181" x="11144250" y="1987550"/>
          <p14:tracePt t="157197" x="11290300" y="1987550"/>
          <p14:tracePt t="157214" x="11366500" y="1987550"/>
          <p14:tracePt t="157231" x="11379200" y="1987550"/>
          <p14:tracePt t="157247" x="11385550" y="1987550"/>
          <p14:tracePt t="157269" x="11398250" y="1993900"/>
          <p14:tracePt t="157335" x="11385550" y="1993900"/>
          <p14:tracePt t="157354" x="11360150" y="1993900"/>
          <p14:tracePt t="157371" x="11353800" y="1993900"/>
          <p14:tracePt t="157519" x="11366500" y="1993900"/>
          <p14:tracePt t="157534" x="11404600" y="1993900"/>
          <p14:tracePt t="157559" x="11449050" y="1993900"/>
          <p14:tracePt t="157574" x="11461750" y="1993900"/>
          <p14:tracePt t="157598" x="11468100" y="1993900"/>
          <p14:tracePt t="157629" x="11474450" y="1993900"/>
          <p14:tracePt t="157645" x="11480800" y="1993900"/>
          <p14:tracePt t="157654" x="11487150" y="1993900"/>
          <p14:tracePt t="157664" x="11493500" y="1993900"/>
          <p14:tracePt t="157680" x="11499850" y="1993900"/>
          <p14:tracePt t="157697" x="11506200" y="1993900"/>
          <p14:tracePt t="158277" x="0" y="0"/>
        </p14:tracePtLst>
        <p14:tracePtLst>
          <p14:tracePt t="161241" x="9747250" y="4622800"/>
          <p14:tracePt t="161271" x="9734550" y="4622800"/>
          <p14:tracePt t="161289" x="9728200" y="4667250"/>
          <p14:tracePt t="161299" x="9721850" y="4692650"/>
          <p14:tracePt t="161313" x="9715500" y="4762500"/>
          <p14:tracePt t="161329" x="9715500" y="4832350"/>
          <p14:tracePt t="161346" x="9715500" y="4908550"/>
          <p14:tracePt t="161349" x="9715500" y="4953000"/>
          <p14:tracePt t="161363" x="9721850" y="4984750"/>
          <p14:tracePt t="161379" x="9753600" y="5048250"/>
          <p14:tracePt t="161396" x="9810750" y="5149850"/>
          <p14:tracePt t="161413" x="9848850" y="5213350"/>
          <p14:tracePt t="161429" x="9912350" y="5276850"/>
          <p14:tracePt t="161446" x="9988550" y="5346700"/>
          <p14:tracePt t="161462" x="10071100" y="5410200"/>
          <p14:tracePt t="161479" x="10172700" y="5486400"/>
          <p14:tracePt t="161496" x="10287000" y="5543550"/>
          <p14:tracePt t="161512" x="10388600" y="5581650"/>
          <p14:tracePt t="161529" x="10477500" y="5600700"/>
          <p14:tracePt t="161546" x="10585450" y="5600700"/>
          <p14:tracePt t="161562" x="10744200" y="5600700"/>
          <p14:tracePt t="161579" x="10922000" y="5600700"/>
          <p14:tracePt t="161582" x="11023600" y="5600700"/>
          <p14:tracePt t="161596" x="11118850" y="5600700"/>
          <p14:tracePt t="161598" x="11207750" y="5594350"/>
          <p14:tracePt t="161613" x="11347450" y="5543550"/>
          <p14:tracePt t="161629" x="11436350" y="5486400"/>
          <p14:tracePt t="161646" x="11468100" y="5441950"/>
          <p14:tracePt t="161662" x="11499850" y="5391150"/>
          <p14:tracePt t="161679" x="11544300" y="5334000"/>
          <p14:tracePt t="161696" x="11588750" y="5276850"/>
          <p14:tracePt t="161712" x="11620500" y="5219700"/>
          <p14:tracePt t="161729" x="11664950" y="5130800"/>
          <p14:tracePt t="161746" x="11677650" y="5041900"/>
          <p14:tracePt t="161762" x="11677650" y="4965700"/>
          <p14:tracePt t="161779" x="11671300" y="4889500"/>
          <p14:tracePt t="161796" x="11664950" y="4838700"/>
          <p14:tracePt t="161812" x="11607800" y="4756150"/>
          <p14:tracePt t="161829" x="11525250" y="4699000"/>
          <p14:tracePt t="161846" x="11391900" y="4629150"/>
          <p14:tracePt t="161862" x="11226800" y="4584700"/>
          <p14:tracePt t="161879" x="11055350" y="4552950"/>
          <p14:tracePt t="161896" x="10902950" y="4533900"/>
          <p14:tracePt t="161912" x="10788650" y="4533900"/>
          <p14:tracePt t="161929" x="10648950" y="4533900"/>
          <p14:tracePt t="161946" x="10502900" y="4533900"/>
          <p14:tracePt t="161962" x="10312400" y="4533900"/>
          <p14:tracePt t="161979" x="10140950" y="4546600"/>
          <p14:tracePt t="161996" x="9988550" y="4572000"/>
          <p14:tracePt t="161997" x="9925050" y="4584700"/>
          <p14:tracePt t="162012" x="9804400" y="4635500"/>
          <p14:tracePt t="162029" x="9677400" y="4679950"/>
          <p14:tracePt t="162046" x="9607550" y="4724400"/>
          <p14:tracePt t="162062" x="9556750" y="4762500"/>
          <p14:tracePt t="162079" x="9537700" y="4794250"/>
          <p14:tracePt t="162096" x="9525000" y="4832350"/>
          <p14:tracePt t="162112" x="9518650" y="4864100"/>
          <p14:tracePt t="162129" x="9518650" y="4921250"/>
          <p14:tracePt t="162146" x="9518650" y="4978400"/>
          <p14:tracePt t="162162" x="9518650" y="5041900"/>
          <p14:tracePt t="162179" x="9537700" y="5092700"/>
          <p14:tracePt t="162181" x="9550400" y="5111750"/>
          <p14:tracePt t="162195" x="9563100" y="5130800"/>
          <p14:tracePt t="162212" x="9588500" y="5181600"/>
          <p14:tracePt t="162229" x="9613900" y="5232400"/>
          <p14:tracePt t="162246" x="9664700" y="5276850"/>
          <p14:tracePt t="162262" x="9728200" y="5340350"/>
          <p14:tracePt t="162279" x="9836150" y="5397500"/>
          <p14:tracePt t="162296" x="9969500" y="5461000"/>
          <p14:tracePt t="162312" x="10140950" y="5511800"/>
          <p14:tracePt t="162329" x="10337800" y="5556250"/>
          <p14:tracePt t="162346" x="10572750" y="5588000"/>
          <p14:tracePt t="162349" x="10687050" y="5594350"/>
          <p14:tracePt t="162362" x="10795000" y="5594350"/>
          <p14:tracePt t="162379" x="11080750" y="5588000"/>
          <p14:tracePt t="162396" x="11309350" y="5556250"/>
          <p14:tracePt t="162398" x="11391900" y="5530850"/>
          <p14:tracePt t="162413" x="11557000" y="5473700"/>
          <p14:tracePt t="162429" x="11671300" y="5429250"/>
          <p14:tracePt t="162445" x="11753850" y="5384800"/>
          <p14:tracePt t="162462" x="11798300" y="5340350"/>
          <p14:tracePt t="162479" x="11823700" y="5270500"/>
          <p14:tracePt t="162496" x="11842750" y="5194300"/>
          <p14:tracePt t="162512" x="11849100" y="5105400"/>
          <p14:tracePt t="162529" x="11849100" y="5048250"/>
          <p14:tracePt t="162545" x="11849100" y="4991100"/>
          <p14:tracePt t="162562" x="11849100" y="4927600"/>
          <p14:tracePt t="162579" x="11842750" y="4857750"/>
          <p14:tracePt t="162581" x="11830050" y="4832350"/>
          <p14:tracePt t="162596" x="11811000" y="4806950"/>
          <p14:tracePt t="162612" x="11728450" y="4718050"/>
          <p14:tracePt t="162629" x="11626850" y="4654550"/>
          <p14:tracePt t="162646" x="11480800" y="4603750"/>
          <p14:tracePt t="162662" x="11309350" y="4552950"/>
          <p14:tracePt t="162679" x="11125200" y="4521200"/>
          <p14:tracePt t="162696" x="10953750" y="4508500"/>
          <p14:tracePt t="162712" x="10826750" y="4508500"/>
          <p14:tracePt t="162729" x="10699750" y="4508500"/>
          <p14:tracePt t="162746" x="10566400" y="4508500"/>
          <p14:tracePt t="162762" x="10401300" y="4521200"/>
          <p14:tracePt t="162766" x="10325100" y="4527550"/>
          <p14:tracePt t="162779" x="10255250" y="4546600"/>
          <p14:tracePt t="162796" x="10121900" y="4578350"/>
          <p14:tracePt t="162798" x="10064750" y="4603750"/>
          <p14:tracePt t="162813" x="9950450" y="4648200"/>
          <p14:tracePt t="162829" x="9855200" y="4699000"/>
          <p14:tracePt t="162846" x="9791700" y="4743450"/>
          <p14:tracePt t="162862" x="9734550" y="4781550"/>
          <p14:tracePt t="162879" x="9690100" y="4819650"/>
          <p14:tracePt t="162896" x="9664700" y="4857750"/>
          <p14:tracePt t="162912" x="9652000" y="4902200"/>
          <p14:tracePt t="162929" x="9645650" y="4940300"/>
          <p14:tracePt t="162945" x="9645650" y="4997450"/>
          <p14:tracePt t="162962" x="9645650" y="5041900"/>
          <p14:tracePt t="162965" x="9645650" y="5067300"/>
          <p14:tracePt t="162979" x="9645650" y="5092700"/>
          <p14:tracePt t="162995" x="9645650" y="5149850"/>
          <p14:tracePt t="163013" x="9696450" y="5238750"/>
          <p14:tracePt t="163029" x="9759950" y="5314950"/>
          <p14:tracePt t="163045" x="9855200" y="5397500"/>
          <p14:tracePt t="163062" x="10013950" y="5480050"/>
          <p14:tracePt t="163079" x="10293350" y="5575300"/>
          <p14:tracePt t="163096" x="10674350" y="5657850"/>
          <p14:tracePt t="163112" x="11068050" y="5727700"/>
          <p14:tracePt t="163129" x="11334750" y="5740400"/>
          <p14:tracePt t="163145" x="11493500" y="5721350"/>
          <p14:tracePt t="163162" x="11595100" y="5670550"/>
          <p14:tracePt t="163179" x="11658600" y="5575300"/>
          <p14:tracePt t="163195" x="11703050" y="5467350"/>
          <p14:tracePt t="163197" x="11709400" y="5410200"/>
          <p14:tracePt t="163212" x="11728450" y="5353050"/>
          <p14:tracePt t="163213" x="11734800" y="5308600"/>
          <p14:tracePt t="163229" x="11741150" y="5232400"/>
          <p14:tracePt t="163245" x="11741150" y="5124450"/>
          <p14:tracePt t="163262" x="11715750" y="5022850"/>
          <p14:tracePt t="163279" x="11690350" y="4946650"/>
          <p14:tracePt t="163295" x="11658600" y="4883150"/>
          <p14:tracePt t="163312" x="11620500" y="4838700"/>
          <p14:tracePt t="163329" x="11607800" y="4819650"/>
          <p14:tracePt t="163345" x="11601450" y="4813300"/>
          <p14:tracePt t="163573" x="0" y="0"/>
        </p14:tracePtLst>
        <p14:tracePtLst>
          <p14:tracePt t="164279" x="8578850" y="2241550"/>
          <p14:tracePt t="164295" x="8559800" y="2241550"/>
          <p14:tracePt t="164308" x="8553450" y="2254250"/>
          <p14:tracePt t="164319" x="8509000" y="2317750"/>
          <p14:tracePt t="164328" x="8489950" y="2343150"/>
          <p14:tracePt t="164345" x="8464550" y="2406650"/>
          <p14:tracePt t="164362" x="8451850" y="2457450"/>
          <p14:tracePt t="164379" x="8451850" y="2514600"/>
          <p14:tracePt t="164382" x="8451850" y="2533650"/>
          <p14:tracePt t="164395" x="8451850" y="2546350"/>
          <p14:tracePt t="164412" x="8464550" y="2590800"/>
          <p14:tracePt t="164414" x="8477250" y="2603500"/>
          <p14:tracePt t="164429" x="8553450" y="2660650"/>
          <p14:tracePt t="164445" x="8686800" y="2711450"/>
          <p14:tracePt t="164462" x="8845550" y="2743200"/>
          <p14:tracePt t="164478" x="8978900" y="2749550"/>
          <p14:tracePt t="164495" x="9074150" y="2736850"/>
          <p14:tracePt t="164512" x="9131300" y="2705100"/>
          <p14:tracePt t="164528" x="9163050" y="2641600"/>
          <p14:tracePt t="164545" x="9182100" y="2559050"/>
          <p14:tracePt t="164562" x="9182100" y="2482850"/>
          <p14:tracePt t="164578" x="9182100" y="2425700"/>
          <p14:tracePt t="164595" x="9182100" y="2393950"/>
          <p14:tracePt t="164597" x="9182100" y="2387600"/>
          <p14:tracePt t="164612" x="9182100" y="2374900"/>
          <p14:tracePt t="164628" x="9175750" y="2336800"/>
          <p14:tracePt t="164645" x="9169400" y="2330450"/>
          <p14:tracePt t="164662" x="9169400" y="2324100"/>
          <p14:tracePt t="164829" x="0" y="0"/>
        </p14:tracePtLst>
        <p14:tracePtLst>
          <p14:tracePt t="165512" x="10071100" y="2133600"/>
          <p14:tracePt t="165539" x="10064750" y="2133600"/>
          <p14:tracePt t="165554" x="10039350" y="2139950"/>
          <p14:tracePt t="165567" x="10013950" y="2159000"/>
          <p14:tracePt t="165578" x="9994900" y="2165350"/>
          <p14:tracePt t="165595" x="9969500" y="2184400"/>
          <p14:tracePt t="165611" x="9944100" y="2222500"/>
          <p14:tracePt t="165614" x="9931400" y="2241550"/>
          <p14:tracePt t="165629" x="9918700" y="2273300"/>
          <p14:tracePt t="165645" x="9906000" y="2311400"/>
          <p14:tracePt t="165661" x="9906000" y="2343150"/>
          <p14:tracePt t="165678" x="9906000" y="2393950"/>
          <p14:tracePt t="165695" x="9906000" y="2438400"/>
          <p14:tracePt t="165711" x="9912350" y="2489200"/>
          <p14:tracePt t="165728" x="9937750" y="2540000"/>
          <p14:tracePt t="165745" x="9988550" y="2590800"/>
          <p14:tracePt t="165761" x="10045700" y="2628900"/>
          <p14:tracePt t="165778" x="10121900" y="2660650"/>
          <p14:tracePt t="165795" x="10217150" y="2692400"/>
          <p14:tracePt t="165798" x="10261600" y="2698750"/>
          <p14:tracePt t="165811" x="10293350" y="2698750"/>
          <p14:tracePt t="165813" x="10337800" y="2698750"/>
          <p14:tracePt t="165828" x="10382250" y="2698750"/>
          <p14:tracePt t="165831" x="10414000" y="2698750"/>
          <p14:tracePt t="165845" x="10483850" y="2692400"/>
          <p14:tracePt t="165861" x="10515600" y="2667000"/>
          <p14:tracePt t="165878" x="10534650" y="2628900"/>
          <p14:tracePt t="165895" x="10553700" y="2590800"/>
          <p14:tracePt t="165911" x="10553700" y="2540000"/>
          <p14:tracePt t="165928" x="10553700" y="2495550"/>
          <p14:tracePt t="165945" x="10547350" y="2438400"/>
          <p14:tracePt t="165961" x="10534650" y="2374900"/>
          <p14:tracePt t="165978" x="10509250" y="2330450"/>
          <p14:tracePt t="165994" x="10490200" y="2298700"/>
          <p14:tracePt t="166011" x="10464800" y="2266950"/>
          <p14:tracePt t="166028" x="10452100" y="2254250"/>
          <p14:tracePt t="166045" x="10426700" y="2241550"/>
          <p14:tracePt t="166061" x="10407650" y="2235200"/>
          <p14:tracePt t="166078" x="10382250" y="2235200"/>
          <p14:tracePt t="166094" x="10363200" y="2235200"/>
          <p14:tracePt t="166111" x="10337800" y="2235200"/>
          <p14:tracePt t="166128" x="10306050" y="2235200"/>
          <p14:tracePt t="166145" x="10287000" y="2235200"/>
          <p14:tracePt t="166161" x="10267950" y="2235200"/>
          <p14:tracePt t="166178" x="10255250" y="2235200"/>
          <p14:tracePt t="166195" x="10229850" y="2235200"/>
          <p14:tracePt t="166211" x="10217150" y="2247900"/>
          <p14:tracePt t="166214" x="10204450" y="2260600"/>
          <p14:tracePt t="166228" x="10191750" y="2273300"/>
          <p14:tracePt t="166230" x="10185400" y="2292350"/>
          <p14:tracePt t="166245" x="10172700" y="2330450"/>
          <p14:tracePt t="166261" x="10160000" y="2368550"/>
          <p14:tracePt t="166278" x="10153650" y="2413000"/>
          <p14:tracePt t="166294" x="10153650" y="2438400"/>
          <p14:tracePt t="166311" x="10153650" y="2476500"/>
          <p14:tracePt t="166328" x="10166350" y="2540000"/>
          <p14:tracePt t="166344" x="10217150" y="2584450"/>
          <p14:tracePt t="166361" x="10280650" y="2628900"/>
          <p14:tracePt t="166378" x="10331450" y="2654300"/>
          <p14:tracePt t="166394" x="10369550" y="2667000"/>
          <p14:tracePt t="166398" x="10375900" y="2667000"/>
          <p14:tracePt t="166411" x="10394950" y="2667000"/>
          <p14:tracePt t="166428" x="10426700" y="2667000"/>
          <p14:tracePt t="166430" x="10452100" y="2667000"/>
          <p14:tracePt t="166445" x="10490200" y="2667000"/>
          <p14:tracePt t="166461" x="10528300" y="2667000"/>
          <p14:tracePt t="166478" x="10547350" y="2654300"/>
          <p14:tracePt t="166494" x="10566400" y="2647950"/>
          <p14:tracePt t="166528" x="10572750" y="2647950"/>
          <p14:tracePt t="166607" x="10579100" y="2647950"/>
          <p14:tracePt t="166624" x="10585450" y="2641600"/>
          <p14:tracePt t="166638" x="10598150" y="2641600"/>
          <p14:tracePt t="166650" x="10617200" y="2635250"/>
          <p14:tracePt t="166661" x="10655300" y="2616200"/>
          <p14:tracePt t="166678" x="10718800" y="2597150"/>
          <p14:tracePt t="166694" x="10769600" y="2565400"/>
          <p14:tracePt t="166711" x="10826750" y="2520950"/>
          <p14:tracePt t="166727" x="10871200" y="2482850"/>
          <p14:tracePt t="166744" x="10896600" y="2432050"/>
          <p14:tracePt t="166761" x="10915650" y="2393950"/>
          <p14:tracePt t="166777" x="10922000" y="2368550"/>
          <p14:tracePt t="166794" x="10922000" y="2355850"/>
          <p14:tracePt t="166811" x="10922000" y="2336800"/>
          <p14:tracePt t="166827" x="10922000" y="2324100"/>
          <p14:tracePt t="166844" x="10922000" y="2317750"/>
          <p14:tracePt t="166861" x="10922000" y="2311400"/>
          <p14:tracePt t="166935" x="10922000" y="2305050"/>
          <p14:tracePt t="167039" x="10915650" y="2317750"/>
          <p14:tracePt t="167056" x="10896600" y="2368550"/>
          <p14:tracePt t="167075" x="10871200" y="2457450"/>
          <p14:tracePt t="167078" x="10871200" y="2489200"/>
          <p14:tracePt t="167095" x="10871200" y="2578100"/>
          <p14:tracePt t="167110" x="10890250" y="2654300"/>
          <p14:tracePt t="167127" x="10902950" y="2692400"/>
          <p14:tracePt t="167144" x="10928350" y="2717800"/>
          <p14:tracePt t="167161" x="10972800" y="2743200"/>
          <p14:tracePt t="167177" x="11042650" y="2755900"/>
          <p14:tracePt t="167194" x="11137900" y="2762250"/>
          <p14:tracePt t="167211" x="11233150" y="2762250"/>
          <p14:tracePt t="167227" x="11322050" y="2743200"/>
          <p14:tracePt t="167244" x="11423650" y="2698750"/>
          <p14:tracePt t="167261" x="11474450" y="2647950"/>
          <p14:tracePt t="167277" x="11506200" y="2603500"/>
          <p14:tracePt t="167294" x="11531600" y="2552700"/>
          <p14:tracePt t="167310" x="11544300" y="2489200"/>
          <p14:tracePt t="167327" x="11557000" y="2438400"/>
          <p14:tracePt t="167344" x="11557000" y="2381250"/>
          <p14:tracePt t="167361" x="11557000" y="2355850"/>
          <p14:tracePt t="167377" x="11557000" y="2343150"/>
          <p14:tracePt t="167394" x="11557000" y="2336800"/>
          <p14:tracePt t="168166" x="0" y="0"/>
        </p14:tracePtLst>
        <p14:tracePtLst>
          <p14:tracePt t="168936" x="7816850" y="2698750"/>
          <p14:tracePt t="168956" x="7810500" y="2698750"/>
          <p14:tracePt t="168971" x="7791450" y="2717800"/>
          <p14:tracePt t="168973" x="7785100" y="2736850"/>
          <p14:tracePt t="168985" x="7778750" y="2762250"/>
          <p14:tracePt t="168996" x="7772400" y="2774950"/>
          <p14:tracePt t="168998" x="7766050" y="2787650"/>
          <p14:tracePt t="169010" x="7759700" y="2806700"/>
          <p14:tracePt t="169027" x="7753350" y="2832100"/>
          <p14:tracePt t="169043" x="7747000" y="2863850"/>
          <p14:tracePt t="169046" x="7747000" y="2876550"/>
          <p14:tracePt t="169060" x="7747000" y="2895600"/>
          <p14:tracePt t="169077" x="7747000" y="2946400"/>
          <p14:tracePt t="169093" x="7766050" y="2990850"/>
          <p14:tracePt t="169110" x="7791450" y="3016250"/>
          <p14:tracePt t="169127" x="7842250" y="3060700"/>
          <p14:tracePt t="169143" x="7950200" y="3105150"/>
          <p14:tracePt t="169160" x="8166100" y="3149600"/>
          <p14:tracePt t="169177" x="8489950" y="3194050"/>
          <p14:tracePt t="169193" x="8801100" y="3206750"/>
          <p14:tracePt t="169210" x="8997950" y="3206750"/>
          <p14:tracePt t="169213" x="9055100" y="3206750"/>
          <p14:tracePt t="169227" x="9086850" y="3200400"/>
          <p14:tracePt t="169243" x="9124950" y="3181350"/>
          <p14:tracePt t="169260" x="9194800" y="3136900"/>
          <p14:tracePt t="169277" x="9290050" y="3105150"/>
          <p14:tracePt t="169293" x="9385300" y="3060700"/>
          <p14:tracePt t="169310" x="9436100" y="3022600"/>
          <p14:tracePt t="169326" x="9455150" y="3003550"/>
          <p14:tracePt t="169343" x="9467850" y="2984500"/>
          <p14:tracePt t="169360" x="9474200" y="2978150"/>
          <p14:tracePt t="169377" x="9474200" y="2965450"/>
          <p14:tracePt t="169393" x="9474200" y="2952750"/>
          <p14:tracePt t="169410" x="9474200" y="2921000"/>
          <p14:tracePt t="169520" x="9398000" y="2832100"/>
          <p14:tracePt t="169525" x="9366250" y="2819400"/>
          <p14:tracePt t="169534" x="9334500" y="2813050"/>
          <p14:tracePt t="169543" x="9296400" y="2794000"/>
          <p14:tracePt t="169560" x="9226550" y="2774950"/>
          <p14:tracePt t="169576" x="9169400" y="2762250"/>
          <p14:tracePt t="169593" x="9105900" y="2749550"/>
          <p14:tracePt t="169610" x="9017000" y="2736850"/>
          <p14:tracePt t="169613" x="8972550" y="2730500"/>
          <p14:tracePt t="169627" x="8928100" y="2711450"/>
          <p14:tracePt t="169643" x="8832850" y="2698750"/>
          <p14:tracePt t="169646" x="8775700" y="2692400"/>
          <p14:tracePt t="169661" x="8667750" y="2667000"/>
          <p14:tracePt t="169677" x="8566150" y="2647950"/>
          <p14:tracePt t="169693" x="8489950" y="2647950"/>
          <p14:tracePt t="169710" x="8413750" y="2647950"/>
          <p14:tracePt t="169727" x="8356600" y="2647950"/>
          <p14:tracePt t="169743" x="8305800" y="2647950"/>
          <p14:tracePt t="169760" x="8235950" y="2647950"/>
          <p14:tracePt t="169776" x="8159750" y="2660650"/>
          <p14:tracePt t="169793" x="8083550" y="2660650"/>
          <p14:tracePt t="169810" x="7994650" y="2660650"/>
          <p14:tracePt t="169826" x="7918450" y="2667000"/>
          <p14:tracePt t="169843" x="7886700" y="2679700"/>
          <p14:tracePt t="169860" x="7861300" y="2686050"/>
          <p14:tracePt t="169862" x="7848600" y="2686050"/>
          <p14:tracePt t="169876" x="7823200" y="2698750"/>
          <p14:tracePt t="169893" x="7810500" y="2705100"/>
          <p14:tracePt t="169910" x="7797800" y="2711450"/>
          <p14:tracePt t="169926" x="7785100" y="2717800"/>
          <p14:tracePt t="169943" x="7772400" y="2736850"/>
          <p14:tracePt t="169960" x="7759700" y="2768600"/>
          <p14:tracePt t="169976" x="7740650" y="2794000"/>
          <p14:tracePt t="169993" x="7721600" y="2825750"/>
          <p14:tracePt t="170010" x="7715250" y="2844800"/>
          <p14:tracePt t="170026" x="7702550" y="2876550"/>
          <p14:tracePt t="170043" x="7689850" y="2895600"/>
          <p14:tracePt t="170045" x="7689850" y="2901950"/>
          <p14:tracePt t="170060" x="7689850" y="2908300"/>
          <p14:tracePt t="170063" x="7689850" y="2914650"/>
          <p14:tracePt t="170077" x="7689850" y="2933700"/>
          <p14:tracePt t="170093" x="7702550" y="2959100"/>
          <p14:tracePt t="170110" x="7727950" y="2990850"/>
          <p14:tracePt t="170126" x="7772400" y="3003550"/>
          <p14:tracePt t="170143" x="7861300" y="3035300"/>
          <p14:tracePt t="170160" x="8039100" y="3079750"/>
          <p14:tracePt t="170177" x="8280400" y="3124200"/>
          <p14:tracePt t="170193" x="8572500" y="3149600"/>
          <p14:tracePt t="170210" x="8858250" y="3149600"/>
          <p14:tracePt t="170213" x="8972550" y="3149600"/>
          <p14:tracePt t="170226" x="9067800" y="3149600"/>
          <p14:tracePt t="170243" x="9207500" y="3143250"/>
          <p14:tracePt t="170260" x="9283700" y="3130550"/>
          <p14:tracePt t="170263" x="9309100" y="3124200"/>
          <p14:tracePt t="170277" x="9340850" y="3111500"/>
          <p14:tracePt t="170293" x="9366250" y="3098800"/>
          <p14:tracePt t="170310" x="9391650" y="3073400"/>
          <p14:tracePt t="170326" x="9417050" y="3041650"/>
          <p14:tracePt t="170343" x="9442450" y="3016250"/>
          <p14:tracePt t="170360" x="9448800" y="2997200"/>
          <p14:tracePt t="170377" x="9455150" y="2965450"/>
          <p14:tracePt t="170393" x="9455150" y="2933700"/>
          <p14:tracePt t="170410" x="9455150" y="2901950"/>
          <p14:tracePt t="170427" x="9455150" y="2876550"/>
          <p14:tracePt t="170443" x="9455150" y="2870200"/>
          <p14:tracePt t="170511" x="9455150" y="2863850"/>
          <p14:tracePt t="170529" x="9455150" y="2857500"/>
          <p14:tracePt t="170551" x="9455150" y="2844800"/>
          <p14:tracePt t="170576" x="9436100" y="2813050"/>
          <p14:tracePt t="170593" x="9423400" y="2800350"/>
          <p14:tracePt t="170610" x="9398000" y="2774950"/>
          <p14:tracePt t="170626" x="9372600" y="2762250"/>
          <p14:tracePt t="170643" x="9347200" y="2749550"/>
          <p14:tracePt t="170646" x="9334500" y="2743200"/>
          <p14:tracePt t="170660" x="9328150" y="2743200"/>
          <p14:tracePt t="170676" x="9315450" y="2736850"/>
          <p14:tracePt t="170710" x="9309100" y="2736850"/>
          <p14:tracePt t="170726" x="9302750" y="2736850"/>
          <p14:tracePt t="170853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2580" y="1464945"/>
            <a:ext cx="2073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 dirty="0" err="1"/>
              <a:t>FlowPane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02285" y="2137410"/>
            <a:ext cx="10840720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FlowPane 将节点按照加入的次序，从左到右水平或者从上到下垂直组织。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当一行或者一列排满的时候，开始新的一行或者一列。</a:t>
            </a: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除了继承的可被绑定属性如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widthProperty等外，下列数据成员还有自定义的可被绑定属性：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alignment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hgap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vgap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Orientation.HORIZONTAL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节点水平排列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Orientation.VERTICAL：节点垂直排列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以使用像素为单位指定节点之间的距离。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</p:spTree>
  </p:cSld>
  <p:clrMapOvr>
    <a:masterClrMapping/>
  </p:clrMapOvr>
  <p:transition advTm="99255">
    <p:push/>
  </p:transition>
  <p:extLst>
    <p:ext uri="{3A86A75C-4F4B-4683-9AE1-C65F6400EC91}">
      <p14:laserTraceLst xmlns:p14="http://schemas.microsoft.com/office/powerpoint/2010/main">
        <p14:tracePtLst>
          <p14:tracePt t="2393" x="914400" y="1365250"/>
          <p14:tracePt t="2395" x="895350" y="1371600"/>
          <p14:tracePt t="2431" x="850900" y="1422400"/>
          <p14:tracePt t="2443" x="838200" y="1454150"/>
          <p14:tracePt t="2460" x="825500" y="1479550"/>
          <p14:tracePt t="2477" x="819150" y="1517650"/>
          <p14:tracePt t="2493" x="812800" y="1562100"/>
          <p14:tracePt t="2510" x="812800" y="1619250"/>
          <p14:tracePt t="2526" x="812800" y="1695450"/>
          <p14:tracePt t="2543" x="850900" y="1771650"/>
          <p14:tracePt t="2560" x="908050" y="1860550"/>
          <p14:tracePt t="2576" x="977900" y="1949450"/>
          <p14:tracePt t="2579" x="1035050" y="1993900"/>
          <p14:tracePt t="2593" x="1073150" y="2019300"/>
          <p14:tracePt t="2610" x="1225550" y="2108200"/>
          <p14:tracePt t="2626" x="1327150" y="2139950"/>
          <p14:tracePt t="2643" x="1422400" y="2152650"/>
          <p14:tracePt t="2660" x="1581150" y="2152650"/>
          <p14:tracePt t="2677" x="1765300" y="2139950"/>
          <p14:tracePt t="2693" x="1968500" y="2101850"/>
          <p14:tracePt t="2710" x="2171700" y="2070100"/>
          <p14:tracePt t="2726" x="2324100" y="2032000"/>
          <p14:tracePt t="2743" x="2413000" y="2012950"/>
          <p14:tracePt t="2760" x="2457450" y="1993900"/>
          <p14:tracePt t="2776" x="2470150" y="1974850"/>
          <p14:tracePt t="2793" x="2476500" y="1949450"/>
          <p14:tracePt t="2795" x="2482850" y="1917700"/>
          <p14:tracePt t="2810" x="2482850" y="1860550"/>
          <p14:tracePt t="2826" x="2470150" y="1778000"/>
          <p14:tracePt t="2843" x="2438400" y="1720850"/>
          <p14:tracePt t="2860" x="2406650" y="1657350"/>
          <p14:tracePt t="2877" x="2362200" y="1587500"/>
          <p14:tracePt t="2893" x="2317750" y="1549400"/>
          <p14:tracePt t="2910" x="2273300" y="1524000"/>
          <p14:tracePt t="2927" x="2228850" y="1492250"/>
          <p14:tracePt t="2943" x="2184400" y="1479550"/>
          <p14:tracePt t="2960" x="2127250" y="1466850"/>
          <p14:tracePt t="2976" x="2025650" y="1447800"/>
          <p14:tracePt t="2978" x="1987550" y="1447800"/>
          <p14:tracePt t="2993" x="1930400" y="1447800"/>
          <p14:tracePt t="3010" x="1708150" y="1447800"/>
          <p14:tracePt t="3026" x="1530350" y="1447800"/>
          <p14:tracePt t="3043" x="1358900" y="1479550"/>
          <p14:tracePt t="3059" x="1206500" y="1504950"/>
          <p14:tracePt t="3076" x="1104900" y="1543050"/>
          <p14:tracePt t="3093" x="1022350" y="1568450"/>
          <p14:tracePt t="3110" x="977900" y="1593850"/>
          <p14:tracePt t="3127" x="958850" y="1625600"/>
          <p14:tracePt t="3143" x="939800" y="1651000"/>
          <p14:tracePt t="3160" x="939800" y="1682750"/>
          <p14:tracePt t="3162" x="939800" y="1695450"/>
          <p14:tracePt t="3176" x="939800" y="1714500"/>
          <p14:tracePt t="3180" x="939800" y="1733550"/>
          <p14:tracePt t="3193" x="939800" y="1746250"/>
          <p14:tracePt t="3210" x="939800" y="1790700"/>
          <p14:tracePt t="3226" x="946150" y="1822450"/>
          <p14:tracePt t="3243" x="952500" y="1847850"/>
          <p14:tracePt t="3260" x="977900" y="1892300"/>
          <p14:tracePt t="3276" x="996950" y="1924050"/>
          <p14:tracePt t="3293" x="1035050" y="1962150"/>
          <p14:tracePt t="3309" x="1098550" y="2000250"/>
          <p14:tracePt t="3326" x="1212850" y="2032000"/>
          <p14:tracePt t="3343" x="1384300" y="2057400"/>
          <p14:tracePt t="3360" x="1606550" y="2057400"/>
          <p14:tracePt t="3376" x="1847850" y="2057400"/>
          <p14:tracePt t="3393" x="2082800" y="2057400"/>
          <p14:tracePt t="3395" x="2178050" y="2057400"/>
          <p14:tracePt t="3410" x="2298700" y="2038350"/>
          <p14:tracePt t="3426" x="2336800" y="2012950"/>
          <p14:tracePt t="3443" x="2362200" y="1981200"/>
          <p14:tracePt t="3460" x="2368550" y="1949450"/>
          <p14:tracePt t="3476" x="2381250" y="1911350"/>
          <p14:tracePt t="3493" x="2381250" y="1885950"/>
          <p14:tracePt t="3510" x="2381250" y="1854200"/>
          <p14:tracePt t="3526" x="2381250" y="1803400"/>
          <p14:tracePt t="3543" x="2362200" y="1733550"/>
          <p14:tracePt t="3559" x="2317750" y="1682750"/>
          <p14:tracePt t="3576" x="2273300" y="1625600"/>
          <p14:tracePt t="3579" x="2235200" y="1593850"/>
          <p14:tracePt t="3593" x="2197100" y="1562100"/>
          <p14:tracePt t="3610" x="2044700" y="1485900"/>
          <p14:tracePt t="3626" x="1917700" y="1435100"/>
          <p14:tracePt t="3643" x="1778000" y="1403350"/>
          <p14:tracePt t="3659" x="1638300" y="1390650"/>
          <p14:tracePt t="3676" x="1492250" y="1390650"/>
          <p14:tracePt t="3693" x="1333500" y="1403350"/>
          <p14:tracePt t="3709" x="1200150" y="1435100"/>
          <p14:tracePt t="3726" x="1085850" y="1485900"/>
          <p14:tracePt t="3743" x="990600" y="1530350"/>
          <p14:tracePt t="3759" x="920750" y="1574800"/>
          <p14:tracePt t="3776" x="882650" y="1631950"/>
          <p14:tracePt t="3778" x="869950" y="1651000"/>
          <p14:tracePt t="3792" x="863600" y="1663700"/>
          <p14:tracePt t="3810" x="850900" y="1708150"/>
          <p14:tracePt t="3826" x="850900" y="1758950"/>
          <p14:tracePt t="3843" x="869950" y="1809750"/>
          <p14:tracePt t="3859" x="927100" y="1873250"/>
          <p14:tracePt t="3876" x="1041400" y="1943100"/>
          <p14:tracePt t="3894" x="1219200" y="2012950"/>
          <p14:tracePt t="3910" x="1460500" y="2057400"/>
          <p14:tracePt t="3927" x="1670050" y="2076450"/>
          <p14:tracePt t="3930" x="1765300" y="2070100"/>
          <p14:tracePt t="3943" x="1841500" y="2063750"/>
          <p14:tracePt t="3960" x="1936750" y="2019300"/>
          <p14:tracePt t="3963" x="1955800" y="2000250"/>
          <p14:tracePt t="3977" x="1968500" y="1974850"/>
          <p14:tracePt t="3993" x="1987550" y="1905000"/>
          <p14:tracePt t="3996" x="1993900" y="1879600"/>
          <p14:tracePt t="4010" x="2000250" y="1835150"/>
          <p14:tracePt t="4026" x="2000250" y="1803400"/>
          <p14:tracePt t="4043" x="2000250" y="1784350"/>
          <p14:tracePt t="4059" x="2000250" y="1771650"/>
          <p14:tracePt t="4076" x="2000250" y="1765300"/>
          <p14:tracePt t="4093" x="2000250" y="1758950"/>
          <p14:tracePt t="4459" x="0" y="0"/>
        </p14:tracePtLst>
        <p14:tracePtLst>
          <p14:tracePt t="5516" x="1263650" y="2209800"/>
          <p14:tracePt t="5524" x="1250950" y="2222500"/>
          <p14:tracePt t="5537" x="1231900" y="2235200"/>
          <p14:tracePt t="5545" x="1219200" y="2241550"/>
          <p14:tracePt t="5559" x="1206500" y="2266950"/>
          <p14:tracePt t="5576" x="1187450" y="2298700"/>
          <p14:tracePt t="5592" x="1174750" y="2330450"/>
          <p14:tracePt t="5609" x="1174750" y="2362200"/>
          <p14:tracePt t="5626" x="1174750" y="2419350"/>
          <p14:tracePt t="5643" x="1193800" y="2451100"/>
          <p14:tracePt t="5659" x="1231900" y="2489200"/>
          <p14:tracePt t="5676" x="1320800" y="2540000"/>
          <p14:tracePt t="5692" x="1454150" y="2584450"/>
          <p14:tracePt t="5709" x="1651000" y="2641600"/>
          <p14:tracePt t="5726" x="1879600" y="2673350"/>
          <p14:tracePt t="5742" x="2070100" y="2705100"/>
          <p14:tracePt t="5759" x="2184400" y="2711450"/>
          <p14:tracePt t="5775" x="2254250" y="2705100"/>
          <p14:tracePt t="5792" x="2292350" y="2679700"/>
          <p14:tracePt t="5795" x="2305050" y="2667000"/>
          <p14:tracePt t="5809" x="2311400" y="2647950"/>
          <p14:tracePt t="5826" x="2362200" y="2565400"/>
          <p14:tracePt t="5842" x="2374900" y="2514600"/>
          <p14:tracePt t="5859" x="2381250" y="2476500"/>
          <p14:tracePt t="5875" x="2381250" y="2457450"/>
          <p14:tracePt t="5892" x="2381250" y="2438400"/>
          <p14:tracePt t="5909" x="2362200" y="2413000"/>
          <p14:tracePt t="5926" x="2324100" y="2393950"/>
          <p14:tracePt t="5942" x="2254250" y="2349500"/>
          <p14:tracePt t="5959" x="2120900" y="2286000"/>
          <p14:tracePt t="5976" x="1924050" y="2235200"/>
          <p14:tracePt t="5978" x="1816100" y="2209800"/>
          <p14:tracePt t="5992" x="1720850" y="2190750"/>
          <p14:tracePt t="5995" x="1625600" y="2171700"/>
          <p14:tracePt t="6009" x="1536700" y="2159000"/>
          <p14:tracePt t="6011" x="1485900" y="2146300"/>
          <p14:tracePt t="6026" x="1435100" y="2146300"/>
          <p14:tracePt t="6042" x="1416050" y="2146300"/>
          <p14:tracePt t="6059" x="1397000" y="2146300"/>
          <p14:tracePt t="6075" x="1365250" y="2165350"/>
          <p14:tracePt t="6092" x="1339850" y="2203450"/>
          <p14:tracePt t="6109" x="1301750" y="2247900"/>
          <p14:tracePt t="6125" x="1257300" y="2311400"/>
          <p14:tracePt t="6142" x="1225550" y="2381250"/>
          <p14:tracePt t="6159" x="1193800" y="2457450"/>
          <p14:tracePt t="6176" x="1181100" y="2508250"/>
          <p14:tracePt t="6178" x="1181100" y="2514600"/>
          <p14:tracePt t="6192" x="1181100" y="2533650"/>
          <p14:tracePt t="6209" x="1187450" y="2571750"/>
          <p14:tracePt t="6211" x="1200150" y="2590800"/>
          <p14:tracePt t="6225" x="1231900" y="2628900"/>
          <p14:tracePt t="6242" x="1282700" y="2654300"/>
          <p14:tracePt t="6258" x="1352550" y="2667000"/>
          <p14:tracePt t="6275" x="1416050" y="2667000"/>
          <p14:tracePt t="6292" x="1492250" y="2667000"/>
          <p14:tracePt t="6309" x="1600200" y="2660650"/>
          <p14:tracePt t="6325" x="1695450" y="2622550"/>
          <p14:tracePt t="6342" x="1778000" y="2584450"/>
          <p14:tracePt t="6358" x="1860550" y="2552700"/>
          <p14:tracePt t="6375" x="1911350" y="2520950"/>
          <p14:tracePt t="6392" x="1949450" y="2482850"/>
          <p14:tracePt t="6396" x="1962150" y="2470150"/>
          <p14:tracePt t="6409" x="1968500" y="2457450"/>
          <p14:tracePt t="6426" x="1981200" y="2425700"/>
          <p14:tracePt t="6442" x="1987550" y="2413000"/>
          <p14:tracePt t="6459" x="1987550" y="2400300"/>
          <p14:tracePt t="6475" x="1981200" y="2374900"/>
          <p14:tracePt t="6492" x="1943100" y="2362200"/>
          <p14:tracePt t="6508" x="1892300" y="2336800"/>
          <p14:tracePt t="6525" x="1809750" y="2298700"/>
          <p14:tracePt t="6542" x="1739900" y="2279650"/>
          <p14:tracePt t="6558" x="1708150" y="2279650"/>
          <p14:tracePt t="6575" x="1676400" y="2279650"/>
          <p14:tracePt t="6592" x="1670050" y="2279650"/>
          <p14:tracePt t="6608" x="1657350" y="2279650"/>
          <p14:tracePt t="6625" x="1644650" y="2292350"/>
          <p14:tracePt t="6627" x="1631950" y="2311400"/>
          <p14:tracePt t="6642" x="1625600" y="2336800"/>
          <p14:tracePt t="6659" x="1625600" y="2374900"/>
          <p14:tracePt t="6676" x="1631950" y="2425700"/>
          <p14:tracePt t="6692" x="1676400" y="2489200"/>
          <p14:tracePt t="6708" x="1739900" y="2546350"/>
          <p14:tracePt t="6726" x="1835150" y="2597150"/>
          <p14:tracePt t="6743" x="1955800" y="2641600"/>
          <p14:tracePt t="6759" x="2025650" y="2660650"/>
          <p14:tracePt t="6775" x="2063750" y="2660650"/>
          <p14:tracePt t="6792" x="2070100" y="2660650"/>
          <p14:tracePt t="7131" x="0" y="0"/>
        </p14:tracePtLst>
        <p14:tracePtLst>
          <p14:tracePt t="8292" x="2825750" y="2298700"/>
          <p14:tracePt t="8317" x="2819400" y="2298700"/>
          <p14:tracePt t="8339" x="2813050" y="2298700"/>
          <p14:tracePt t="8350" x="2806700" y="2298700"/>
          <p14:tracePt t="8358" x="2787650" y="2311400"/>
          <p14:tracePt t="8375" x="2774950" y="2343150"/>
          <p14:tracePt t="8391" x="2774950" y="2368550"/>
          <p14:tracePt t="8395" x="2774950" y="2393950"/>
          <p14:tracePt t="8408" x="2774950" y="2413000"/>
          <p14:tracePt t="8425" x="2774950" y="2457450"/>
          <p14:tracePt t="8442" x="2787650" y="2514600"/>
          <p14:tracePt t="8458" x="2806700" y="2552700"/>
          <p14:tracePt t="8475" x="2819400" y="2571750"/>
          <p14:tracePt t="8491" x="2832100" y="2584450"/>
          <p14:tracePt t="8508" x="2863850" y="2609850"/>
          <p14:tracePt t="8524" x="2895600" y="2635250"/>
          <p14:tracePt t="8541" x="2952750" y="2660650"/>
          <p14:tracePt t="8558" x="3016250" y="2673350"/>
          <p14:tracePt t="8575" x="3105150" y="2686050"/>
          <p14:tracePt t="8591" x="3206750" y="2698750"/>
          <p14:tracePt t="8608" x="3365500" y="2711450"/>
          <p14:tracePt t="8624" x="3505200" y="2711450"/>
          <p14:tracePt t="8626" x="3575050" y="2711450"/>
          <p14:tracePt t="8641" x="3651250" y="2711450"/>
          <p14:tracePt t="8658" x="3803650" y="2711450"/>
          <p14:tracePt t="8674" x="3854450" y="2711450"/>
          <p14:tracePt t="8691" x="3898900" y="2711450"/>
          <p14:tracePt t="8708" x="3937000" y="2705100"/>
          <p14:tracePt t="8724" x="3968750" y="2698750"/>
          <p14:tracePt t="8741" x="3994150" y="2679700"/>
          <p14:tracePt t="8758" x="4019550" y="2667000"/>
          <p14:tracePt t="8774" x="4025900" y="2660650"/>
          <p14:tracePt t="8791" x="4038600" y="2647950"/>
          <p14:tracePt t="8933" x="4038600" y="2641600"/>
          <p14:tracePt t="8944" x="4038600" y="2635250"/>
          <p14:tracePt t="8959" x="4038600" y="2628900"/>
          <p14:tracePt t="8975" x="4038600" y="2616200"/>
          <p14:tracePt t="8992" x="4038600" y="2590800"/>
          <p14:tracePt t="9009" x="4038600" y="2571750"/>
          <p14:tracePt t="9012" x="4038600" y="2565400"/>
          <p14:tracePt t="9024" x="4038600" y="2552700"/>
          <p14:tracePt t="9041" x="4032250" y="2546350"/>
          <p14:tracePt t="9044" x="4032250" y="2540000"/>
          <p14:tracePt t="9058" x="4019550" y="2520950"/>
          <p14:tracePt t="9075" x="4013200" y="2501900"/>
          <p14:tracePt t="9091" x="4006850" y="2495550"/>
          <p14:tracePt t="9108" x="4006850" y="2489200"/>
          <p14:tracePt t="9124" x="4000500" y="2476500"/>
          <p14:tracePt t="9141" x="3994150" y="2470150"/>
          <p14:tracePt t="9175" x="3987800" y="2457450"/>
          <p14:tracePt t="9203" x="3981450" y="2451100"/>
          <p14:tracePt t="9213" x="3975100" y="2444750"/>
          <p14:tracePt t="9225" x="3975100" y="2438400"/>
          <p14:tracePt t="9242" x="3956050" y="2425700"/>
          <p14:tracePt t="9258" x="3949700" y="2419350"/>
          <p14:tracePt t="9275" x="3937000" y="2400300"/>
          <p14:tracePt t="9291" x="3911600" y="2393950"/>
          <p14:tracePt t="9308" x="3892550" y="2381250"/>
          <p14:tracePt t="9324" x="3854450" y="2362200"/>
          <p14:tracePt t="9341" x="3822700" y="2343150"/>
          <p14:tracePt t="9358" x="3784600" y="2330450"/>
          <p14:tracePt t="9374" x="3759200" y="2324100"/>
          <p14:tracePt t="9391" x="3740150" y="2324100"/>
          <p14:tracePt t="9408" x="3727450" y="2324100"/>
          <p14:tracePt t="9425" x="3714750" y="2324100"/>
          <p14:tracePt t="9427" x="3702050" y="2324100"/>
          <p14:tracePt t="9441" x="3695700" y="2324100"/>
          <p14:tracePt t="9458" x="3676650" y="2324100"/>
          <p14:tracePt t="9474" x="3663950" y="2324100"/>
          <p14:tracePt t="9491" x="3657600" y="2324100"/>
          <p14:tracePt t="9507" x="3644900" y="2324100"/>
          <p14:tracePt t="9524" x="3613150" y="2330450"/>
          <p14:tracePt t="9541" x="3600450" y="2343150"/>
          <p14:tracePt t="9557" x="3575050" y="2355850"/>
          <p14:tracePt t="9574" x="3568700" y="2368550"/>
          <p14:tracePt t="9591" x="3556000" y="2374900"/>
          <p14:tracePt t="9607" x="3536950" y="2387600"/>
          <p14:tracePt t="9624" x="3524250" y="2400300"/>
          <p14:tracePt t="9628" x="3524250" y="2406650"/>
          <p14:tracePt t="9641" x="3517900" y="2419350"/>
          <p14:tracePt t="9658" x="3511550" y="2444750"/>
          <p14:tracePt t="9674" x="3505200" y="2457450"/>
          <p14:tracePt t="9691" x="3505200" y="2470150"/>
          <p14:tracePt t="9766" x="3505200" y="2540000"/>
          <p14:tracePt t="9779" x="3524250" y="2546350"/>
          <p14:tracePt t="9797" x="3543300" y="2559050"/>
          <p14:tracePt t="9807" x="3562350" y="2565400"/>
          <p14:tracePt t="9824" x="3594100" y="2578100"/>
          <p14:tracePt t="9826" x="3613150" y="2584450"/>
          <p14:tracePt t="9841" x="3632200" y="2590800"/>
          <p14:tracePt t="9858" x="3714750" y="2603500"/>
          <p14:tracePt t="9988" x="4044950" y="2603500"/>
          <p14:tracePt t="9995" x="4064000" y="2597150"/>
          <p14:tracePt t="10007" x="4083050" y="2590800"/>
          <p14:tracePt t="10024" x="4095750" y="2584450"/>
          <p14:tracePt t="10041" x="4121150" y="2578100"/>
          <p14:tracePt t="10042" x="4127500" y="2571750"/>
          <p14:tracePt t="10057" x="4133850" y="2565400"/>
          <p14:tracePt t="10074" x="4184650" y="2552700"/>
          <p14:tracePt t="10091" x="4222750" y="2546350"/>
          <p14:tracePt t="10107" x="4286250" y="2546350"/>
          <p14:tracePt t="10124" x="4375150" y="2546350"/>
          <p14:tracePt t="10141" x="4483100" y="2546350"/>
          <p14:tracePt t="10157" x="4584700" y="2546350"/>
          <p14:tracePt t="10175" x="4705350" y="2546350"/>
          <p14:tracePt t="10179" x="4749800" y="2546350"/>
          <p14:tracePt t="10191" x="4800600" y="2546350"/>
          <p14:tracePt t="10208" x="4876800" y="2546350"/>
          <p14:tracePt t="10225" x="4940300" y="2546350"/>
          <p14:tracePt t="10227" x="4959350" y="2546350"/>
          <p14:tracePt t="10241" x="4978400" y="2546350"/>
          <p14:tracePt t="10258" x="5003800" y="2546350"/>
          <p14:tracePt t="10274" x="5010150" y="2546350"/>
          <p14:tracePt t="10307" x="5016500" y="2546350"/>
          <p14:tracePt t="10324" x="5016500" y="2540000"/>
          <p14:tracePt t="10403" x="5022850" y="2533650"/>
          <p14:tracePt t="10420" x="5016500" y="2527300"/>
          <p14:tracePt t="10432" x="4997450" y="2514600"/>
          <p14:tracePt t="10442" x="4953000" y="2495550"/>
          <p14:tracePt t="10459" x="4889500" y="2482850"/>
          <p14:tracePt t="10475" x="4800600" y="2463800"/>
          <p14:tracePt t="10491" x="4718050" y="2457450"/>
          <p14:tracePt t="10508" x="4641850" y="2457450"/>
          <p14:tracePt t="10524" x="4591050" y="2457450"/>
          <p14:tracePt t="10541" x="4552950" y="2457450"/>
          <p14:tracePt t="10557" x="4527550" y="2457450"/>
          <p14:tracePt t="10574" x="4495800" y="2457450"/>
          <p14:tracePt t="10591" x="4445000" y="2457450"/>
          <p14:tracePt t="10594" x="4425950" y="2463800"/>
          <p14:tracePt t="10607" x="4413250" y="2470150"/>
          <p14:tracePt t="10624" x="4381500" y="2482850"/>
          <p14:tracePt t="10628" x="4362450" y="2489200"/>
          <p14:tracePt t="10644" x="4349750" y="2495550"/>
          <p14:tracePt t="10657" x="4343400" y="2501900"/>
          <p14:tracePt t="10674" x="4343400" y="2508250"/>
          <p14:tracePt t="10691" x="4343400" y="2514600"/>
          <p14:tracePt t="10707" x="4343400" y="2527300"/>
          <p14:tracePt t="10724" x="4368800" y="2552700"/>
          <p14:tracePt t="10741" x="4419600" y="2571750"/>
          <p14:tracePt t="10757" x="4546600" y="2597150"/>
          <p14:tracePt t="10774" x="4724400" y="2628900"/>
          <p14:tracePt t="10790" x="4889500" y="2641600"/>
          <p14:tracePt t="10807" x="5029200" y="2641600"/>
          <p14:tracePt t="10824" x="5105400" y="2641600"/>
          <p14:tracePt t="10828" x="5124450" y="2641600"/>
          <p14:tracePt t="10840" x="5130800" y="2641600"/>
          <p14:tracePt t="10857" x="5137150" y="2635250"/>
          <p14:tracePt t="10874" x="5143500" y="2628900"/>
          <p14:tracePt t="11194" x="0" y="0"/>
        </p14:tracePtLst>
        <p14:tracePtLst>
          <p14:tracePt t="11756" x="5962650" y="2552700"/>
          <p14:tracePt t="11853" x="5975350" y="2552700"/>
          <p14:tracePt t="11862" x="6013450" y="2552700"/>
          <p14:tracePt t="11874" x="6172200" y="2552700"/>
          <p14:tracePt t="11891" x="6438900" y="2552700"/>
          <p14:tracePt t="11907" x="6781800" y="2590800"/>
          <p14:tracePt t="11924" x="7080250" y="2622550"/>
          <p14:tracePt t="11940" x="7270750" y="2628900"/>
          <p14:tracePt t="11957" x="7366000" y="2628900"/>
          <p14:tracePt t="11974" x="7391400" y="2628900"/>
          <p14:tracePt t="13069" x="7397750" y="2628900"/>
          <p14:tracePt t="13084" x="7416800" y="2628900"/>
          <p14:tracePt t="13100" x="7435850" y="2628900"/>
          <p14:tracePt t="13109" x="7454900" y="2628900"/>
          <p14:tracePt t="13123" x="7480300" y="2628900"/>
          <p14:tracePt t="13140" x="7486650" y="2628900"/>
          <p14:tracePt t="13515" x="0" y="0"/>
        </p14:tracePtLst>
        <p14:tracePtLst>
          <p14:tracePt t="14277" x="8280400" y="2565400"/>
          <p14:tracePt t="14397" x="8299450" y="2565400"/>
          <p14:tracePt t="14411" x="8362950" y="2565400"/>
          <p14:tracePt t="14423" x="8420100" y="2565400"/>
          <p14:tracePt t="14441" x="8559800" y="2565400"/>
          <p14:tracePt t="14445" x="8629650" y="2565400"/>
          <p14:tracePt t="14457" x="8705850" y="2565400"/>
          <p14:tracePt t="14473" x="8845550" y="2565400"/>
          <p14:tracePt t="14476" x="8909050" y="2565400"/>
          <p14:tracePt t="14491" x="8991600" y="2565400"/>
          <p14:tracePt t="14507" x="9080500" y="2565400"/>
          <p14:tracePt t="14523" x="9163050" y="2565400"/>
          <p14:tracePt t="14539" x="9239250" y="2565400"/>
          <p14:tracePt t="14556" x="9302750" y="2565400"/>
          <p14:tracePt t="14573" x="9378950" y="2565400"/>
          <p14:tracePt t="14589" x="9448800" y="2565400"/>
          <p14:tracePt t="14606" x="9512300" y="2565400"/>
          <p14:tracePt t="14622" x="9575800" y="2565400"/>
          <p14:tracePt t="14639" x="9645650" y="2565400"/>
          <p14:tracePt t="14643" x="9664700" y="2565400"/>
          <p14:tracePt t="14656" x="9696450" y="2565400"/>
          <p14:tracePt t="14673" x="9747250" y="2565400"/>
          <p14:tracePt t="14674" x="9766300" y="2565400"/>
          <p14:tracePt t="14690" x="9798050" y="2565400"/>
          <p14:tracePt t="14707" x="9829800" y="2565400"/>
          <p14:tracePt t="14723" x="9867900" y="2565400"/>
          <p14:tracePt t="14740" x="9899650" y="2565400"/>
          <p14:tracePt t="14756" x="9931400" y="2565400"/>
          <p14:tracePt t="14773" x="9969500" y="2565400"/>
          <p14:tracePt t="14789" x="10001250" y="2565400"/>
          <p14:tracePt t="14807" x="10033000" y="2565400"/>
          <p14:tracePt t="14822" x="10071100" y="2565400"/>
          <p14:tracePt t="14839" x="10096500" y="2565400"/>
          <p14:tracePt t="14856" x="10115550" y="2565400"/>
          <p14:tracePt t="14859" x="10128250" y="2565400"/>
          <p14:tracePt t="14872" x="10134600" y="2565400"/>
          <p14:tracePt t="14889" x="10147300" y="2565400"/>
          <p14:tracePt t="14906" x="10160000" y="2565400"/>
          <p14:tracePt t="14941" x="10166350" y="2565400"/>
          <p14:tracePt t="14963" x="10172700" y="2565400"/>
          <p14:tracePt t="14979" x="10179050" y="2565400"/>
          <p14:tracePt t="15005" x="10185400" y="2565400"/>
          <p14:tracePt t="15037" x="10191750" y="2565400"/>
          <p14:tracePt t="15044" x="10198100" y="2565400"/>
          <p14:tracePt t="15059" x="10204450" y="2565400"/>
          <p14:tracePt t="15072" x="10210800" y="2565400"/>
          <p14:tracePt t="15089" x="10217150" y="2565400"/>
          <p14:tracePt t="15106" x="10236200" y="2565400"/>
          <p14:tracePt t="15122" x="10242550" y="2565400"/>
          <p14:tracePt t="15139" x="10248900" y="2565400"/>
          <p14:tracePt t="15156" x="10255250" y="2565400"/>
          <p14:tracePt t="15172" x="10261600" y="2565400"/>
          <p14:tracePt t="15190" x="10267950" y="2565400"/>
          <p14:tracePt t="15207" x="10274300" y="2565400"/>
          <p14:tracePt t="16275" x="0" y="0"/>
        </p14:tracePtLst>
        <p14:tracePtLst>
          <p14:tracePt t="17406" x="1282700" y="2990850"/>
          <p14:tracePt t="17469" x="1282700" y="2997200"/>
          <p14:tracePt t="17485" x="1314450" y="2997200"/>
          <p14:tracePt t="17503" x="1422400" y="2997200"/>
          <p14:tracePt t="17507" x="1511300" y="2997200"/>
          <p14:tracePt t="17522" x="1720850" y="2997200"/>
          <p14:tracePt t="17532" x="1866900" y="2997200"/>
          <p14:tracePt t="17540" x="2019300" y="2997200"/>
          <p14:tracePt t="17555" x="2254250" y="2997200"/>
          <p14:tracePt t="17571" x="2400300" y="2997200"/>
          <p14:tracePt t="17588" x="2451100" y="2997200"/>
          <p14:tracePt t="17605" x="2457450" y="2997200"/>
          <p14:tracePt t="17795" x="2463800" y="3003550"/>
          <p14:tracePt t="17807" x="2457450" y="3009900"/>
          <p14:tracePt t="17822" x="2413000" y="3016250"/>
          <p14:tracePt t="17839" x="2311400" y="3028950"/>
          <p14:tracePt t="17855" x="2190750" y="3028950"/>
          <p14:tracePt t="17871" x="2082800" y="3028950"/>
          <p14:tracePt t="17888" x="2025650" y="3028950"/>
          <p14:tracePt t="17890" x="2012950" y="3028950"/>
          <p14:tracePt t="17904" x="2006600" y="3028950"/>
          <p14:tracePt t="17921" x="2000250" y="3028950"/>
          <p14:tracePt t="18021" x="2006600" y="3028950"/>
          <p14:tracePt t="18031" x="2032000" y="3028950"/>
          <p14:tracePt t="18043" x="2133600" y="3028950"/>
          <p14:tracePt t="18055" x="2216150" y="3028950"/>
          <p14:tracePt t="18071" x="2438400" y="3028950"/>
          <p14:tracePt t="18075" x="2565400" y="3028950"/>
          <p14:tracePt t="18088" x="2717800" y="3028950"/>
          <p14:tracePt t="18105" x="2984500" y="3028950"/>
          <p14:tracePt t="18108" x="3092450" y="3028950"/>
          <p14:tracePt t="18122" x="3251200" y="3028950"/>
          <p14:tracePt t="18138" x="3333750" y="3028950"/>
          <p14:tracePt t="18155" x="3365500" y="3028950"/>
          <p14:tracePt t="18171" x="3371850" y="3028950"/>
          <p14:tracePt t="18259" x="3365500" y="3035300"/>
          <p14:tracePt t="18269" x="3359150" y="3035300"/>
          <p14:tracePt t="18277" x="3308350" y="3041650"/>
          <p14:tracePt t="18288" x="3251200" y="3048000"/>
          <p14:tracePt t="18305" x="3086100" y="3048000"/>
          <p14:tracePt t="18322" x="2736850" y="3048000"/>
          <p14:tracePt t="18338" x="2527300" y="3048000"/>
          <p14:tracePt t="18355" x="2425700" y="3048000"/>
          <p14:tracePt t="18371" x="2393950" y="3048000"/>
          <p14:tracePt t="18484" x="2425700" y="3048000"/>
          <p14:tracePt t="18495" x="2489200" y="3048000"/>
          <p14:tracePt t="18508" x="2679700" y="3048000"/>
          <p14:tracePt t="18522" x="2978150" y="3048000"/>
          <p14:tracePt t="18538" x="3321050" y="3048000"/>
          <p14:tracePt t="18554" x="3556000" y="3048000"/>
          <p14:tracePt t="18571" x="3689350" y="3048000"/>
          <p14:tracePt t="18588" x="3714750" y="3048000"/>
          <p14:tracePt t="18748" x="3721100" y="3048000"/>
          <p14:tracePt t="18764" x="3727450" y="3048000"/>
          <p14:tracePt t="18777" x="3733800" y="3048000"/>
          <p14:tracePt t="18789" x="3752850" y="3048000"/>
          <p14:tracePt t="18804" x="3771900" y="3048000"/>
          <p14:tracePt t="18822" x="3790950" y="3048000"/>
          <p14:tracePt t="18838" x="3810000" y="3048000"/>
          <p14:tracePt t="18854" x="3835400" y="3054350"/>
          <p14:tracePt t="18871" x="3860800" y="3054350"/>
          <p14:tracePt t="18875" x="3879850" y="3054350"/>
          <p14:tracePt t="18888" x="3898900" y="3054350"/>
          <p14:tracePt t="18891" x="3924300" y="3054350"/>
          <p14:tracePt t="18904" x="3949700" y="3054350"/>
          <p14:tracePt t="18921" x="3994150" y="3054350"/>
          <p14:tracePt t="18923" x="4019550" y="3054350"/>
          <p14:tracePt t="18938" x="4051300" y="3054350"/>
          <p14:tracePt t="18954" x="4083050" y="3060700"/>
          <p14:tracePt t="18972" x="4089400" y="3067050"/>
          <p14:tracePt t="18988" x="4095750" y="3067050"/>
          <p14:tracePt t="19483" x="0" y="0"/>
        </p14:tracePtLst>
        <p14:tracePtLst>
          <p14:tracePt t="20053" x="4806950" y="3079750"/>
          <p14:tracePt t="20172" x="4819650" y="3079750"/>
          <p14:tracePt t="20185" x="4851400" y="3079750"/>
          <p14:tracePt t="20199" x="4991100" y="3079750"/>
          <p14:tracePt t="20213" x="5181600" y="3079750"/>
          <p14:tracePt t="20224" x="5283200" y="3079750"/>
          <p14:tracePt t="20238" x="5530850" y="3079750"/>
          <p14:tracePt t="20254" x="5740400" y="3079750"/>
          <p14:tracePt t="20271" x="5867400" y="3079750"/>
          <p14:tracePt t="20288" x="5918200" y="3079750"/>
          <p14:tracePt t="20304" x="5924550" y="3079750"/>
          <p14:tracePt t="20420" x="5905500" y="3079750"/>
          <p14:tracePt t="20431" x="5873750" y="3079750"/>
          <p14:tracePt t="20445" x="5778500" y="3079750"/>
          <p14:tracePt t="20458" x="5702300" y="3079750"/>
          <p14:tracePt t="20471" x="5556250" y="3079750"/>
          <p14:tracePt t="20488" x="5429250" y="3079750"/>
          <p14:tracePt t="20491" x="5384800" y="3079750"/>
          <p14:tracePt t="20505" x="5353050" y="3079750"/>
          <p14:tracePt t="20522" x="5321300" y="3079750"/>
          <p14:tracePt t="20538" x="5314950" y="3079750"/>
          <p14:tracePt t="20613" x="5327650" y="3079750"/>
          <p14:tracePt t="20620" x="5372100" y="3079750"/>
          <p14:tracePt t="20637" x="5473700" y="3079750"/>
          <p14:tracePt t="20654" x="5626100" y="3079750"/>
          <p14:tracePt t="20671" x="5803900" y="3079750"/>
          <p14:tracePt t="20687" x="5981700" y="3092450"/>
          <p14:tracePt t="20691" x="6045200" y="3092450"/>
          <p14:tracePt t="20704" x="6108700" y="3098800"/>
          <p14:tracePt t="20722" x="6178550" y="3111500"/>
          <p14:tracePt t="20724" x="6184900" y="3111500"/>
          <p14:tracePt t="20738" x="6191250" y="3111500"/>
          <p14:tracePt t="20787" x="6178550" y="3111500"/>
          <p14:tracePt t="20796" x="6146800" y="3111500"/>
          <p14:tracePt t="20804" x="6096000" y="3111500"/>
          <p14:tracePt t="20821" x="5924550" y="3111500"/>
          <p14:tracePt t="20837" x="5734050" y="3111500"/>
          <p14:tracePt t="20854" x="5607050" y="3092450"/>
          <p14:tracePt t="20870" x="5562600" y="3092450"/>
          <p14:tracePt t="20887" x="5543550" y="3092450"/>
          <p14:tracePt t="20904" x="5537200" y="3092450"/>
          <p14:tracePt t="20979" x="5556250" y="3092450"/>
          <p14:tracePt t="20989" x="5568950" y="3092450"/>
          <p14:tracePt t="21005" x="5626100" y="3092450"/>
          <p14:tracePt t="21021" x="5721350" y="3092450"/>
          <p14:tracePt t="21038" x="5848350" y="3092450"/>
          <p14:tracePt t="21054" x="5930900" y="3105150"/>
          <p14:tracePt t="21070" x="5969000" y="3111500"/>
          <p14:tracePt t="21087" x="5988050" y="3111500"/>
          <p14:tracePt t="21123" x="5981700" y="3117850"/>
          <p14:tracePt t="21137" x="5969000" y="3117850"/>
          <p14:tracePt t="21154" x="5816600" y="3117850"/>
          <p14:tracePt t="21170" x="5702300" y="3117850"/>
          <p14:tracePt t="21187" x="5626100" y="3117850"/>
          <p14:tracePt t="21204" x="5594350" y="3117850"/>
          <p14:tracePt t="21221" x="5581650" y="3117850"/>
          <p14:tracePt t="21317" x="5588000" y="3117850"/>
          <p14:tracePt t="21332" x="5638800" y="3117850"/>
          <p14:tracePt t="21350" x="5727700" y="3117850"/>
          <p14:tracePt t="21354" x="5791200" y="3117850"/>
          <p14:tracePt t="21371" x="5930900" y="3117850"/>
          <p14:tracePt t="21387" x="6064250" y="3117850"/>
          <p14:tracePt t="21404" x="6165850" y="3117850"/>
          <p14:tracePt t="21420" x="6229350" y="3117850"/>
          <p14:tracePt t="21437" x="6267450" y="3117850"/>
          <p14:tracePt t="21453" x="6280150" y="3117850"/>
          <p14:tracePt t="21470" x="6286500" y="3117850"/>
          <p14:tracePt t="22495" x="6267450" y="3117850"/>
          <p14:tracePt t="22512" x="6223000" y="3117850"/>
          <p14:tracePt t="22517" x="6191250" y="3117850"/>
          <p14:tracePt t="22531" x="6134100" y="3117850"/>
          <p14:tracePt t="22540" x="6102350" y="3117850"/>
          <p14:tracePt t="22555" x="6057900" y="3117850"/>
          <p14:tracePt t="22570" x="6026150" y="3117850"/>
          <p14:tracePt t="22683" x="6057900" y="3117850"/>
          <p14:tracePt t="22700" x="6121400" y="3117850"/>
          <p14:tracePt t="22713" x="6172200" y="3117850"/>
          <p14:tracePt t="22714" x="6235700" y="3117850"/>
          <p14:tracePt t="22729" x="6324600" y="3117850"/>
          <p14:tracePt t="22737" x="6419850" y="3117850"/>
          <p14:tracePt t="22738" x="6508750" y="3117850"/>
          <p14:tracePt t="22753" x="6629400" y="3117850"/>
          <p14:tracePt t="22770" x="7016750" y="3117850"/>
          <p14:tracePt t="22787" x="7226300" y="3117850"/>
          <p14:tracePt t="22803" x="7372350" y="3117850"/>
          <p14:tracePt t="22820" x="7423150" y="3117850"/>
          <p14:tracePt t="22836" x="7442200" y="3117850"/>
          <p14:tracePt t="22890" x="7448550" y="3117850"/>
          <p14:tracePt t="23723" x="0" y="0"/>
        </p14:tracePtLst>
        <p14:tracePtLst>
          <p14:tracePt t="25094" x="5651500" y="2628900"/>
          <p14:tracePt t="25222" x="5657850" y="2628900"/>
          <p14:tracePt t="25230" x="5676900" y="2628900"/>
          <p14:tracePt t="25241" x="5702300" y="2628900"/>
          <p14:tracePt t="25253" x="5765800" y="2628900"/>
          <p14:tracePt t="25269" x="5854700" y="2628900"/>
          <p14:tracePt t="25286" x="5949950" y="2628900"/>
          <p14:tracePt t="25302" x="6064250" y="2628900"/>
          <p14:tracePt t="25319" x="6191250" y="2628900"/>
          <p14:tracePt t="25336" x="6318250" y="2628900"/>
          <p14:tracePt t="25338" x="6394450" y="2628900"/>
          <p14:tracePt t="25352" x="6457950" y="2628900"/>
          <p14:tracePt t="25369" x="6584950" y="2628900"/>
          <p14:tracePt t="25386" x="6743700" y="2628900"/>
          <p14:tracePt t="25402" x="6838950" y="2628900"/>
          <p14:tracePt t="25419" x="6927850" y="2628900"/>
          <p14:tracePt t="25435" x="7016750" y="2628900"/>
          <p14:tracePt t="25452" x="7092950" y="2628900"/>
          <p14:tracePt t="25469" x="7143750" y="2628900"/>
          <p14:tracePt t="25485" x="7188200" y="2628900"/>
          <p14:tracePt t="25502" x="7213600" y="2628900"/>
          <p14:tracePt t="25519" x="7239000" y="2628900"/>
          <p14:tracePt t="25536" x="7258050" y="2628900"/>
          <p14:tracePt t="25538" x="7264400" y="2628900"/>
          <p14:tracePt t="25552" x="7277100" y="2628900"/>
          <p14:tracePt t="25569" x="7289800" y="2628900"/>
          <p14:tracePt t="25586" x="7321550" y="2628900"/>
          <p14:tracePt t="25603" x="7334250" y="2628900"/>
          <p14:tracePt t="25619" x="7340600" y="2628900"/>
          <p14:tracePt t="25635" x="7353300" y="2628900"/>
          <p14:tracePt t="25652" x="7366000" y="2628900"/>
          <p14:tracePt t="25669" x="7372350" y="2628900"/>
          <p14:tracePt t="25685" x="7385050" y="2628900"/>
          <p14:tracePt t="25723" x="7391400" y="2628900"/>
          <p14:tracePt t="26007" x="7378700" y="2628900"/>
          <p14:tracePt t="26023" x="7321550" y="2628900"/>
          <p14:tracePt t="26037" x="7245350" y="2628900"/>
          <p14:tracePt t="26053" x="7150100" y="2628900"/>
          <p14:tracePt t="26069" x="7023100" y="2622550"/>
          <p14:tracePt t="26086" x="6927850" y="2616200"/>
          <p14:tracePt t="26102" x="6819900" y="2616200"/>
          <p14:tracePt t="26119" x="6680200" y="2616200"/>
          <p14:tracePt t="26135" x="6521450" y="2616200"/>
          <p14:tracePt t="26139" x="6451600" y="2616200"/>
          <p14:tracePt t="26152" x="6381750" y="2616200"/>
          <p14:tracePt t="26169" x="6254750" y="2616200"/>
          <p14:tracePt t="26186" x="6127750" y="2616200"/>
          <p14:tracePt t="26202" x="6089650" y="2616200"/>
          <p14:tracePt t="26218" x="6064250" y="2616200"/>
          <p14:tracePt t="26437" x="6064250" y="2609850"/>
          <p14:tracePt t="26449" x="6070600" y="2609850"/>
          <p14:tracePt t="26465" x="6115050" y="2609850"/>
          <p14:tracePt t="26480" x="6210300" y="2609850"/>
          <p14:tracePt t="26483" x="6280150" y="2609850"/>
          <p14:tracePt t="26493" x="6356350" y="2609850"/>
          <p14:tracePt t="26502" x="6432550" y="2609850"/>
          <p14:tracePt t="26520" x="6578600" y="2609850"/>
          <p14:tracePt t="26536" x="6737350" y="2609850"/>
          <p14:tracePt t="26538" x="6819900" y="2609850"/>
          <p14:tracePt t="26552" x="6883400" y="2609850"/>
          <p14:tracePt t="26569" x="7004050" y="2609850"/>
          <p14:tracePt t="26587" x="7112000" y="2609850"/>
          <p14:tracePt t="26602" x="7131050" y="2609850"/>
          <p14:tracePt t="26619" x="7150100" y="2609850"/>
          <p14:tracePt t="26635" x="7181850" y="2609850"/>
          <p14:tracePt t="26652" x="7219950" y="2609850"/>
          <p14:tracePt t="26668" x="7264400" y="2609850"/>
          <p14:tracePt t="26685" x="7315200" y="2609850"/>
          <p14:tracePt t="26702" x="7334250" y="2609850"/>
          <p14:tracePt t="26718" x="7346950" y="2609850"/>
          <p14:tracePt t="26763" x="7353300" y="2609850"/>
          <p14:tracePt t="26773" x="7359650" y="2609850"/>
          <p14:tracePt t="26787" x="7372350" y="2609850"/>
          <p14:tracePt t="26803" x="7378700" y="2609850"/>
          <p14:tracePt t="27029" x="7372350" y="2609850"/>
          <p14:tracePt t="27040" x="7353300" y="2609850"/>
          <p14:tracePt t="27053" x="7264400" y="2609850"/>
          <p14:tracePt t="27069" x="7150100" y="2609850"/>
          <p14:tracePt t="27086" x="7010400" y="2609850"/>
          <p14:tracePt t="27102" x="6832600" y="2609850"/>
          <p14:tracePt t="27118" x="6584950" y="2590800"/>
          <p14:tracePt t="27136" x="6350000" y="2565400"/>
          <p14:tracePt t="27152" x="6191250" y="2565400"/>
          <p14:tracePt t="27155" x="6140450" y="2565400"/>
          <p14:tracePt t="27168" x="6102350" y="2565400"/>
          <p14:tracePt t="27185" x="6070600" y="2565400"/>
          <p14:tracePt t="27188" x="6057900" y="2565400"/>
          <p14:tracePt t="27203" x="6051550" y="2565400"/>
          <p14:tracePt t="27228" x="6045200" y="2565400"/>
          <p14:tracePt t="27349" x="6057900" y="2565400"/>
          <p14:tracePt t="27364" x="6159500" y="2565400"/>
          <p14:tracePt t="27380" x="6381750" y="2565400"/>
          <p14:tracePt t="27390" x="6604000" y="2571750"/>
          <p14:tracePt t="27402" x="7080250" y="2635250"/>
          <p14:tracePt t="27418" x="7518400" y="2711450"/>
          <p14:tracePt t="27435" x="7721600" y="2724150"/>
          <p14:tracePt t="27451" x="7766050" y="2724150"/>
          <p14:tracePt t="27468" x="7778750" y="2724150"/>
          <p14:tracePt t="27875" x="0" y="0"/>
        </p14:tracePtLst>
        <p14:tracePtLst>
          <p14:tracePt t="29117" x="2921000" y="2921000"/>
          <p14:tracePt t="29220" x="2933700" y="2921000"/>
          <p14:tracePt t="29233" x="2965450" y="2921000"/>
          <p14:tracePt t="29246" x="3086100" y="2921000"/>
          <p14:tracePt t="29255" x="3168650" y="2921000"/>
          <p14:tracePt t="29268" x="3416300" y="2921000"/>
          <p14:tracePt t="29285" x="3873500" y="2921000"/>
          <p14:tracePt t="29302" x="4432300" y="2921000"/>
          <p14:tracePt t="29319" x="5099050" y="2921000"/>
          <p14:tracePt t="29335" x="5746750" y="2921000"/>
          <p14:tracePt t="29338" x="6045200" y="2921000"/>
          <p14:tracePt t="29351" x="6305550" y="2921000"/>
          <p14:tracePt t="29367" x="6692900" y="2921000"/>
          <p14:tracePt t="29384" x="6902450" y="2921000"/>
          <p14:tracePt t="29387" x="6978650" y="2921000"/>
          <p14:tracePt t="29401" x="7042150" y="2921000"/>
          <p14:tracePt t="29418" x="7150100" y="2921000"/>
          <p14:tracePt t="29434" x="7200900" y="2921000"/>
          <p14:tracePt t="29451" x="7245350" y="2921000"/>
          <p14:tracePt t="29467" x="7289800" y="2921000"/>
          <p14:tracePt t="29484" x="7334250" y="2921000"/>
          <p14:tracePt t="29501" x="7372350" y="2921000"/>
          <p14:tracePt t="29517" x="7397750" y="2921000"/>
          <p14:tracePt t="29535" x="7410450" y="2921000"/>
          <p14:tracePt t="29551" x="7416800" y="2921000"/>
          <p14:tracePt t="29683" x="7397750" y="2921000"/>
          <p14:tracePt t="29693" x="7359650" y="2921000"/>
          <p14:tracePt t="29704" x="7302500" y="2921000"/>
          <p14:tracePt t="29718" x="7143750" y="2921000"/>
          <p14:tracePt t="29734" x="6934200" y="2921000"/>
          <p14:tracePt t="29751" x="6711950" y="2921000"/>
          <p14:tracePt t="29767" x="6432550" y="2921000"/>
          <p14:tracePt t="29771" x="6280150" y="2921000"/>
          <p14:tracePt t="29784" x="6089650" y="2921000"/>
          <p14:tracePt t="29802" x="5397500" y="2921000"/>
          <p14:tracePt t="29818" x="4857750" y="2921000"/>
          <p14:tracePt t="29835" x="4425950" y="2921000"/>
          <p14:tracePt t="29851" x="4152900" y="2921000"/>
          <p14:tracePt t="29962" x="3390900" y="2921000"/>
          <p14:tracePt t="29972" x="3365500" y="2921000"/>
          <p14:tracePt t="29984" x="3340100" y="2921000"/>
          <p14:tracePt t="30001" x="3308350" y="2921000"/>
          <p14:tracePt t="30017" x="3289300" y="2921000"/>
          <p14:tracePt t="30156" x="3302000" y="2921000"/>
          <p14:tracePt t="30168" x="3327400" y="2921000"/>
          <p14:tracePt t="30184" x="3429000" y="2921000"/>
          <p14:tracePt t="30191" x="3511550" y="2921000"/>
          <p14:tracePt t="30209" x="3721100" y="2921000"/>
          <p14:tracePt t="30218" x="3848100" y="2921000"/>
          <p14:tracePt t="30220" x="4000500" y="2921000"/>
          <p14:tracePt t="30234" x="4349750" y="2921000"/>
          <p14:tracePt t="30251" x="4699000" y="2921000"/>
          <p14:tracePt t="30268" x="5022850" y="2921000"/>
          <p14:tracePt t="30284" x="5308600" y="2921000"/>
          <p14:tracePt t="30301" x="5524500" y="2921000"/>
          <p14:tracePt t="30318" x="5683250" y="2921000"/>
          <p14:tracePt t="30335" x="5822950" y="2921000"/>
          <p14:tracePt t="30339" x="5886450" y="2921000"/>
          <p14:tracePt t="30351" x="5943600" y="2921000"/>
          <p14:tracePt t="30355" x="5981700" y="2921000"/>
          <p14:tracePt t="30367" x="6026150" y="2921000"/>
          <p14:tracePt t="30384" x="6076950" y="2921000"/>
          <p14:tracePt t="30387" x="6083300" y="2921000"/>
          <p14:tracePt t="30401" x="6089650" y="2921000"/>
          <p14:tracePt t="30417" x="6096000" y="2921000"/>
          <p14:tracePt t="30435" x="6102350" y="2921000"/>
          <p14:tracePt t="30451" x="6108700" y="2921000"/>
          <p14:tracePt t="30468" x="6115050" y="2921000"/>
          <p14:tracePt t="30484" x="6121400" y="2921000"/>
          <p14:tracePt t="30501" x="6127750" y="2921000"/>
          <p14:tracePt t="30517" x="6140450" y="2921000"/>
          <p14:tracePt t="30534" x="6146800" y="2921000"/>
          <p14:tracePt t="30551" x="6159500" y="2921000"/>
          <p14:tracePt t="30568" x="6172200" y="2921000"/>
          <p14:tracePt t="30804" x="6178550" y="2921000"/>
          <p14:tracePt t="30816" x="6184900" y="2921000"/>
          <p14:tracePt t="30828" x="6197600" y="2921000"/>
          <p14:tracePt t="30841" x="6210300" y="2921000"/>
          <p14:tracePt t="30854" x="6242050" y="2921000"/>
          <p14:tracePt t="30867" x="6273800" y="2921000"/>
          <p14:tracePt t="30885" x="6330950" y="2921000"/>
          <p14:tracePt t="30900" x="6388100" y="2921000"/>
          <p14:tracePt t="30917" x="6470650" y="2921000"/>
          <p14:tracePt t="30934" x="6527800" y="2921000"/>
          <p14:tracePt t="30950" x="6553200" y="2921000"/>
          <p14:tracePt t="31117" x="6559550" y="2927350"/>
          <p14:tracePt t="31140" x="6559550" y="2940050"/>
          <p14:tracePt t="31277" x="6553200" y="2940050"/>
          <p14:tracePt t="31296" x="6553200" y="2921000"/>
          <p14:tracePt t="31316" x="6553200" y="2882900"/>
          <p14:tracePt t="31326" x="6553200" y="2870200"/>
          <p14:tracePt t="31335" x="6546850" y="2863850"/>
          <p14:tracePt t="31351" x="6540500" y="2851150"/>
          <p14:tracePt t="31367" x="6534150" y="2832100"/>
          <p14:tracePt t="31459" x="6534150" y="2851150"/>
          <p14:tracePt t="31467" x="6534150" y="2882900"/>
          <p14:tracePt t="31474" x="6534150" y="2914650"/>
          <p14:tracePt t="31483" x="6527800" y="2959100"/>
          <p14:tracePt t="31500" x="6515100" y="3003550"/>
          <p14:tracePt t="31517" x="6515100" y="3009900"/>
          <p14:tracePt t="31636" x="6515100" y="2997200"/>
          <p14:tracePt t="31651" x="6515100" y="2959100"/>
          <p14:tracePt t="31670" x="6527800" y="2921000"/>
          <p14:tracePt t="31683" x="6527800" y="2895600"/>
          <p14:tracePt t="31700" x="6527800" y="2889250"/>
          <p14:tracePt t="31717" x="6527800" y="2870200"/>
          <p14:tracePt t="31794" x="6527800" y="2882900"/>
          <p14:tracePt t="31803" x="6527800" y="2901950"/>
          <p14:tracePt t="31811" x="6527800" y="2933700"/>
          <p14:tracePt t="31819" x="6527800" y="2971800"/>
          <p14:tracePt t="31834" x="6527800" y="3003550"/>
          <p14:tracePt t="31836" x="6527800" y="3028950"/>
          <p14:tracePt t="31850" x="6527800" y="3048000"/>
          <p14:tracePt t="31867" x="6527800" y="3054350"/>
          <p14:tracePt t="31949" x="6527800" y="3041650"/>
          <p14:tracePt t="31960" x="6527800" y="3016250"/>
          <p14:tracePt t="31974" x="6534150" y="2940050"/>
          <p14:tracePt t="31983" x="6540500" y="2908300"/>
          <p14:tracePt t="32000" x="6546850" y="2857500"/>
          <p14:tracePt t="32003" x="6546850" y="2851150"/>
          <p14:tracePt t="32017" x="6546850" y="2838450"/>
          <p14:tracePt t="32034" x="6546850" y="2832100"/>
          <p14:tracePt t="32091" x="6546850" y="2851150"/>
          <p14:tracePt t="32100" x="6546850" y="2870200"/>
          <p14:tracePt t="32109" x="6546850" y="2901950"/>
          <p14:tracePt t="32117" x="6546850" y="2921000"/>
          <p14:tracePt t="32133" x="6546850" y="2946400"/>
          <p14:tracePt t="32150" x="6546850" y="2959100"/>
          <p14:tracePt t="32868" x="0" y="0"/>
        </p14:tracePtLst>
        <p14:tracePtLst>
          <p14:tracePt t="33263" x="6565900" y="2857500"/>
          <p14:tracePt t="33281" x="6572250" y="2857500"/>
          <p14:tracePt t="33296" x="6591300" y="2857500"/>
          <p14:tracePt t="33305" x="6597650" y="2857500"/>
          <p14:tracePt t="33307" x="6616700" y="2857500"/>
          <p14:tracePt t="33317" x="6629400" y="2857500"/>
          <p14:tracePt t="33333" x="6661150" y="2863850"/>
          <p14:tracePt t="33350" x="6692900" y="2876550"/>
          <p14:tracePt t="33367" x="6711950" y="2914650"/>
          <p14:tracePt t="33383" x="6737350" y="2959100"/>
          <p14:tracePt t="33400" x="6756400" y="3022600"/>
          <p14:tracePt t="33416" x="6781800" y="3092450"/>
          <p14:tracePt t="33419" x="6794500" y="3136900"/>
          <p14:tracePt t="33433" x="6800850" y="3181350"/>
          <p14:tracePt t="33449" x="6800850" y="3289300"/>
          <p14:tracePt t="33466" x="6800850" y="3359150"/>
          <p14:tracePt t="33483" x="6788150" y="3403600"/>
          <p14:tracePt t="33499" x="6769100" y="3435350"/>
          <p14:tracePt t="33516" x="6750050" y="3460750"/>
          <p14:tracePt t="33533" x="6705600" y="3479800"/>
          <p14:tracePt t="33549" x="6642100" y="3505200"/>
          <p14:tracePt t="33566" x="6534150" y="3536950"/>
          <p14:tracePt t="33583" x="6381750" y="3562350"/>
          <p14:tracePt t="33599" x="6203950" y="3568700"/>
          <p14:tracePt t="33616" x="5994400" y="3568700"/>
          <p14:tracePt t="33618" x="5886450" y="3568700"/>
          <p14:tracePt t="33633" x="5772150" y="3568700"/>
          <p14:tracePt t="33649" x="5454650" y="3511550"/>
          <p14:tracePt t="33666" x="5251450" y="3479800"/>
          <p14:tracePt t="33682" x="5067300" y="3441700"/>
          <p14:tracePt t="33699" x="4940300" y="3422650"/>
          <p14:tracePt t="33716" x="4838700" y="3409950"/>
          <p14:tracePt t="33733" x="4756150" y="3409950"/>
          <p14:tracePt t="33749" x="4654550" y="3409950"/>
          <p14:tracePt t="33766" x="4572000" y="3409950"/>
          <p14:tracePt t="33783" x="4483100" y="3409950"/>
          <p14:tracePt t="33800" x="4375150" y="3409950"/>
          <p14:tracePt t="33802" x="4324350" y="3409950"/>
          <p14:tracePt t="33816" x="4279900" y="3409950"/>
          <p14:tracePt t="33833" x="4197350" y="3409950"/>
          <p14:tracePt t="33850" x="4076700" y="3409950"/>
          <p14:tracePt t="33866" x="4019550" y="3409950"/>
          <p14:tracePt t="33883" x="3962400" y="3409950"/>
          <p14:tracePt t="33899" x="3924300" y="3409950"/>
          <p14:tracePt t="33916" x="3898900" y="3409950"/>
          <p14:tracePt t="33933" x="3879850" y="3409950"/>
          <p14:tracePt t="34541" x="3892550" y="3409950"/>
          <p14:tracePt t="34558" x="3917950" y="3409950"/>
          <p14:tracePt t="34577" x="3937000" y="3409950"/>
          <p14:tracePt t="34581" x="3949700" y="3409950"/>
          <p14:tracePt t="34594" x="3981450" y="3409950"/>
          <p14:tracePt t="34604" x="3994150" y="3409950"/>
          <p14:tracePt t="34616" x="4000500" y="3409950"/>
          <p14:tracePt t="34632" x="4044950" y="3409950"/>
          <p14:tracePt t="34635" x="4064000" y="3409950"/>
          <p14:tracePt t="34649" x="4076700" y="3409950"/>
          <p14:tracePt t="34666" x="4152900" y="3409950"/>
          <p14:tracePt t="34682" x="4235450" y="3409950"/>
          <p14:tracePt t="34699" x="4362450" y="3409950"/>
          <p14:tracePt t="34716" x="4508500" y="3409950"/>
          <p14:tracePt t="34732" x="4635500" y="3409950"/>
          <p14:tracePt t="34749" x="4737100" y="3409950"/>
          <p14:tracePt t="34766" x="4819650" y="3409950"/>
          <p14:tracePt t="34782" x="4895850" y="3409950"/>
          <p14:tracePt t="34800" x="4984750" y="3409950"/>
          <p14:tracePt t="34816" x="5080000" y="3409950"/>
          <p14:tracePt t="34818" x="5124450" y="3409950"/>
          <p14:tracePt t="34833" x="5156200" y="3409950"/>
          <p14:tracePt t="34850" x="5283200" y="3409950"/>
          <p14:tracePt t="34866" x="5359400" y="3409950"/>
          <p14:tracePt t="34882" x="5422900" y="3409950"/>
          <p14:tracePt t="34900" x="5492750" y="3409950"/>
          <p14:tracePt t="34916" x="5549900" y="3409950"/>
          <p14:tracePt t="34932" x="5588000" y="3409950"/>
          <p14:tracePt t="34949" x="5619750" y="3409950"/>
          <p14:tracePt t="34966" x="5657850" y="3409950"/>
          <p14:tracePt t="34982" x="5676900" y="3409950"/>
          <p14:tracePt t="34999" x="5708650" y="3409950"/>
          <p14:tracePt t="35016" x="5753100" y="3409950"/>
          <p14:tracePt t="35019" x="5772150" y="3409950"/>
          <p14:tracePt t="35032" x="5797550" y="3409950"/>
          <p14:tracePt t="35049" x="5873750" y="3409950"/>
          <p14:tracePt t="35051" x="5918200" y="3409950"/>
          <p14:tracePt t="35066" x="6019800" y="3409950"/>
          <p14:tracePt t="35083" x="6153150" y="3409950"/>
          <p14:tracePt t="35099" x="6280150" y="3409950"/>
          <p14:tracePt t="35116" x="6394450" y="3409950"/>
          <p14:tracePt t="35133" x="6489700" y="3409950"/>
          <p14:tracePt t="35149" x="6540500" y="3409950"/>
          <p14:tracePt t="35165" x="6559550" y="3409950"/>
          <p14:tracePt t="35182" x="6565900" y="3409950"/>
          <p14:tracePt t="35260" x="6572250" y="3409950"/>
          <p14:tracePt t="35267" x="6578600" y="3409950"/>
          <p14:tracePt t="35366" x="6584950" y="3409950"/>
          <p14:tracePt t="35380" x="6591300" y="3409950"/>
          <p14:tracePt t="35396" x="6597650" y="3409950"/>
          <p14:tracePt t="35405" x="6604000" y="3409950"/>
          <p14:tracePt t="35416" x="6610350" y="3409950"/>
          <p14:tracePt t="35432" x="6616700" y="3409950"/>
          <p14:tracePt t="35449" x="6623050" y="3409950"/>
          <p14:tracePt t="35646" x="6610350" y="3409950"/>
          <p14:tracePt t="35657" x="6591300" y="3409950"/>
          <p14:tracePt t="35671" x="6483350" y="3409950"/>
          <p14:tracePt t="35684" x="6292850" y="3409950"/>
          <p14:tracePt t="35700" x="6019800" y="3409950"/>
          <p14:tracePt t="35715" x="5632450" y="3409950"/>
          <p14:tracePt t="35732" x="5264150" y="3409950"/>
          <p14:tracePt t="35749" x="5016500" y="3409950"/>
          <p14:tracePt t="35765" x="4838700" y="3409950"/>
          <p14:tracePt t="35782" x="4718050" y="3409950"/>
          <p14:tracePt t="35799" x="4660900" y="3409950"/>
          <p14:tracePt t="35816" x="4629150" y="3409950"/>
          <p14:tracePt t="35819" x="4610100" y="3409950"/>
          <p14:tracePt t="35832" x="4597400" y="3409950"/>
          <p14:tracePt t="35849" x="4578350" y="3409950"/>
          <p14:tracePt t="35956" x="4603750" y="3409950"/>
          <p14:tracePt t="35967" x="4667250" y="3409950"/>
          <p14:tracePt t="35982" x="4870450" y="3409950"/>
          <p14:tracePt t="35999" x="5232400" y="3409950"/>
          <p14:tracePt t="36004" x="5486400" y="3409950"/>
          <p14:tracePt t="36016" x="5746750" y="3409950"/>
          <p14:tracePt t="36032" x="6305550" y="3409950"/>
          <p14:tracePt t="36034" x="6546850" y="3409950"/>
          <p14:tracePt t="36049" x="6762750" y="3409950"/>
          <p14:tracePt t="36053" x="6934200" y="3409950"/>
          <p14:tracePt t="36066" x="7112000" y="3409950"/>
          <p14:tracePt t="36082" x="7175500" y="3409950"/>
          <p14:tracePt t="36099" x="7188200" y="3409950"/>
          <p14:tracePt t="37138" x="0" y="0"/>
        </p14:tracePtLst>
        <p14:tracePtLst>
          <p14:tracePt t="37699" x="1339850" y="1441450"/>
          <p14:tracePt t="37707" x="1333500" y="1441450"/>
          <p14:tracePt t="37724" x="1327150" y="1447800"/>
          <p14:tracePt t="37731" x="1327150" y="1460500"/>
          <p14:tracePt t="37748" x="1327150" y="1504950"/>
          <p14:tracePt t="37764" x="1327150" y="1581150"/>
          <p14:tracePt t="37781" x="1339850" y="1689100"/>
          <p14:tracePt t="37798" x="1403350" y="1803400"/>
          <p14:tracePt t="37815" x="1517650" y="1905000"/>
          <p14:tracePt t="37831" x="1670050" y="1993900"/>
          <p14:tracePt t="37848" x="1841500" y="2044700"/>
          <p14:tracePt t="37865" x="1955800" y="2051050"/>
          <p14:tracePt t="37867" x="2000250" y="2051050"/>
          <p14:tracePt t="37882" x="2057400" y="2025650"/>
          <p14:tracePt t="37898" x="2089150" y="1936750"/>
          <p14:tracePt t="37914" x="2095500" y="1835150"/>
          <p14:tracePt t="37931" x="2095500" y="1727200"/>
          <p14:tracePt t="37948" x="2089150" y="1676400"/>
          <p14:tracePt t="37964" x="2082800" y="1663700"/>
          <p14:tracePt t="37981" x="2070100" y="1651000"/>
          <p14:tracePt t="38108" x="0" y="0"/>
        </p14:tracePtLst>
        <p14:tracePtLst>
          <p14:tracePt t="39758" x="1644650" y="1517650"/>
          <p14:tracePt t="39773" x="1638300" y="1524000"/>
          <p14:tracePt t="39787" x="1625600" y="1536700"/>
          <p14:tracePt t="39802" x="1619250" y="1555750"/>
          <p14:tracePt t="39815" x="1593850" y="1606550"/>
          <p14:tracePt t="39831" x="1562100" y="1676400"/>
          <p14:tracePt t="39848" x="1555750" y="1746250"/>
          <p14:tracePt t="39850" x="1555750" y="1784350"/>
          <p14:tracePt t="39967" x="1803400" y="1930400"/>
          <p14:tracePt t="39972" x="1809750" y="1917700"/>
          <p14:tracePt t="39980" x="1822450" y="1892300"/>
          <p14:tracePt t="39997" x="1847850" y="1809750"/>
          <p14:tracePt t="40014" x="1866900" y="1739900"/>
          <p14:tracePt t="40030" x="1873250" y="1689100"/>
          <p14:tracePt t="40047" x="1879600" y="1644650"/>
          <p14:tracePt t="40064" x="1879600" y="1631950"/>
          <p14:tracePt t="40081" x="1879600" y="1619250"/>
          <p14:tracePt t="40179" x="0" y="0"/>
        </p14:tracePtLst>
        <p14:tracePtLst>
          <p14:tracePt t="42022" x="3041650" y="3352800"/>
          <p14:tracePt t="42032" x="3035300" y="3359150"/>
          <p14:tracePt t="42047" x="3028950" y="3371850"/>
          <p14:tracePt t="42063" x="3022600" y="3403600"/>
          <p14:tracePt t="42080" x="3022600" y="3448050"/>
          <p14:tracePt t="42083" x="3022600" y="3467100"/>
          <p14:tracePt t="42097" x="3022600" y="3479800"/>
          <p14:tracePt t="42115" x="3022600" y="3530600"/>
          <p14:tracePt t="42131" x="3022600" y="3575050"/>
          <p14:tracePt t="42147" x="3041650" y="3606800"/>
          <p14:tracePt t="42163" x="3079750" y="3644900"/>
          <p14:tracePt t="42180" x="3105150" y="3683000"/>
          <p14:tracePt t="42196" x="3130550" y="3689350"/>
          <p14:tracePt t="42213" x="3130550" y="3695700"/>
          <p14:tracePt t="42259" x="3143250" y="3702050"/>
          <p14:tracePt t="42268" x="3149600" y="3708400"/>
          <p14:tracePt t="42283" x="3155950" y="3708400"/>
          <p14:tracePt t="42301" x="3181350" y="3714750"/>
          <p14:tracePt t="42313" x="3200400" y="3721100"/>
          <p14:tracePt t="42330" x="3289300" y="3740150"/>
          <p14:tracePt t="42347" x="3390900" y="3765550"/>
          <p14:tracePt t="42363" x="3492500" y="3771900"/>
          <p14:tracePt t="42380" x="3606800" y="3771900"/>
          <p14:tracePt t="42397" x="3695700" y="3771900"/>
          <p14:tracePt t="42413" x="3752850" y="3765550"/>
          <p14:tracePt t="42430" x="3790950" y="3740150"/>
          <p14:tracePt t="42447" x="3810000" y="3708400"/>
          <p14:tracePt t="42463" x="3816350" y="3670300"/>
          <p14:tracePt t="42466" x="3822700" y="3638550"/>
          <p14:tracePt t="42480" x="3822700" y="3625850"/>
          <p14:tracePt t="42496" x="3822700" y="3568700"/>
          <p14:tracePt t="42499" x="3816350" y="3543300"/>
          <p14:tracePt t="42513" x="3803650" y="3517900"/>
          <p14:tracePt t="42530" x="3784600" y="3460750"/>
          <p14:tracePt t="42546" x="3765550" y="3441700"/>
          <p14:tracePt t="42563" x="3759200" y="3435350"/>
          <p14:tracePt t="42580" x="3752850" y="3435350"/>
          <p14:tracePt t="42597" x="3746500" y="3435350"/>
          <p14:tracePt t="42613" x="3733800" y="3435350"/>
          <p14:tracePt t="42630" x="3689350" y="3435350"/>
          <p14:tracePt t="42646" x="3651250" y="3435350"/>
          <p14:tracePt t="42664" x="3613150" y="3435350"/>
          <p14:tracePt t="42680" x="3568700" y="3435350"/>
          <p14:tracePt t="42682" x="3549650" y="3441700"/>
          <p14:tracePt t="42696" x="3543300" y="3454400"/>
          <p14:tracePt t="42713" x="3511550" y="3473450"/>
          <p14:tracePt t="42716" x="3498850" y="3479800"/>
          <p14:tracePt t="42730" x="3486150" y="3505200"/>
          <p14:tracePt t="42746" x="3479800" y="3536950"/>
          <p14:tracePt t="42763" x="3479800" y="3581400"/>
          <p14:tracePt t="42780" x="3479800" y="3619500"/>
          <p14:tracePt t="42796" x="3479800" y="3663950"/>
          <p14:tracePt t="42813" x="3492500" y="3689350"/>
          <p14:tracePt t="42830" x="3524250" y="3714750"/>
          <p14:tracePt t="42847" x="3543300" y="3727450"/>
          <p14:tracePt t="42863" x="3575050" y="3733800"/>
          <p14:tracePt t="42866" x="3587750" y="3733800"/>
          <p14:tracePt t="42880" x="3613150" y="3733800"/>
          <p14:tracePt t="42883" x="3632200" y="3733800"/>
          <p14:tracePt t="42896" x="3657600" y="3733800"/>
          <p14:tracePt t="42914" x="3714750" y="3702050"/>
          <p14:tracePt t="42930" x="3740150" y="3657600"/>
          <p14:tracePt t="42946" x="3759200" y="3606800"/>
          <p14:tracePt t="42963" x="3759200" y="3568700"/>
          <p14:tracePt t="42980" x="3759200" y="3536950"/>
          <p14:tracePt t="42996" x="3759200" y="3505200"/>
          <p14:tracePt t="43013" x="3752850" y="3486150"/>
          <p14:tracePt t="43029" x="3740150" y="3479800"/>
          <p14:tracePt t="43046" x="3727450" y="3473450"/>
          <p14:tracePt t="43063" x="3721100" y="3467100"/>
          <p14:tracePt t="43251" x="0" y="0"/>
        </p14:tracePtLst>
        <p14:tracePtLst>
          <p14:tracePt t="43579" x="2019300" y="3365500"/>
          <p14:tracePt t="43587" x="2019300" y="3371850"/>
          <p14:tracePt t="43596" x="2006600" y="3378200"/>
          <p14:tracePt t="43613" x="2000250" y="3390900"/>
          <p14:tracePt t="43629" x="1987550" y="3422650"/>
          <p14:tracePt t="43646" x="1968500" y="3473450"/>
          <p14:tracePt t="43663" x="1949450" y="3524250"/>
          <p14:tracePt t="43679" x="1943100" y="3575050"/>
          <p14:tracePt t="43696" x="1930400" y="3625850"/>
          <p14:tracePt t="43712" x="1930400" y="3657600"/>
          <p14:tracePt t="43715" x="1930400" y="3663950"/>
          <p14:tracePt t="43729" x="1930400" y="3689350"/>
          <p14:tracePt t="43746" x="1943100" y="3702050"/>
          <p14:tracePt t="43762" x="1955800" y="3708400"/>
          <p14:tracePt t="43779" x="1981200" y="3708400"/>
          <p14:tracePt t="43796" x="2032000" y="3708400"/>
          <p14:tracePt t="43812" x="2089150" y="3676650"/>
          <p14:tracePt t="43829" x="2127250" y="3625850"/>
          <p14:tracePt t="43846" x="2133600" y="3568700"/>
          <p14:tracePt t="43862" x="2133600" y="3524250"/>
          <p14:tracePt t="43879" x="2133600" y="3492500"/>
          <p14:tracePt t="43896" x="2127250" y="3467100"/>
          <p14:tracePt t="43913" x="2120900" y="3460750"/>
          <p14:tracePt t="43929" x="2114550" y="3454400"/>
          <p14:tracePt t="44114" x="0" y="0"/>
        </p14:tracePtLst>
        <p14:tracePtLst>
          <p14:tracePt t="44811" x="5416550" y="3378200"/>
          <p14:tracePt t="44859" x="5416550" y="3384550"/>
          <p14:tracePt t="44868" x="5416550" y="3390900"/>
          <p14:tracePt t="44880" x="5416550" y="3397250"/>
          <p14:tracePt t="44897" x="5416550" y="3429000"/>
          <p14:tracePt t="44913" x="5422900" y="3473450"/>
          <p14:tracePt t="44916" x="5422900" y="3492500"/>
          <p14:tracePt t="44930" x="5422900" y="3543300"/>
          <p14:tracePt t="44946" x="5422900" y="3613150"/>
          <p14:tracePt t="44963" x="5429250" y="3670300"/>
          <p14:tracePt t="44979" x="5441950" y="3702050"/>
          <p14:tracePt t="44997" x="5441950" y="3708400"/>
          <p14:tracePt t="45012" x="5441950" y="3714750"/>
          <p14:tracePt t="45029" x="5448300" y="3721100"/>
          <p14:tracePt t="45117" x="5454650" y="3721100"/>
          <p14:tracePt t="45135" x="5461000" y="3702050"/>
          <p14:tracePt t="45150" x="5492750" y="3657600"/>
          <p14:tracePt t="45163" x="5518150" y="3606800"/>
          <p14:tracePt t="45179" x="5543550" y="3556000"/>
          <p14:tracePt t="45196" x="5568950" y="3517900"/>
          <p14:tracePt t="45212" x="5588000" y="3492500"/>
          <p14:tracePt t="45229" x="5588000" y="3479800"/>
          <p14:tracePt t="45245" x="5588000" y="3473450"/>
          <p14:tracePt t="45262" x="5588000" y="3467100"/>
          <p14:tracePt t="45324" x="5588000" y="3479800"/>
          <p14:tracePt t="45332" x="5588000" y="3517900"/>
          <p14:tracePt t="45347" x="5594350" y="3625850"/>
          <p14:tracePt t="45362" x="5619750" y="3714750"/>
          <p14:tracePt t="45379" x="5626100" y="3746500"/>
          <p14:tracePt t="45396" x="5626100" y="3752850"/>
          <p14:tracePt t="45434" x="5626100" y="3759200"/>
          <p14:tracePt t="45451" x="5638800" y="3759200"/>
          <p14:tracePt t="45462" x="5651500" y="3746500"/>
          <p14:tracePt t="45479" x="5683250" y="3670300"/>
          <p14:tracePt t="45495" x="5740400" y="3556000"/>
          <p14:tracePt t="45499" x="5765800" y="3498850"/>
          <p14:tracePt t="45512" x="5784850" y="3454400"/>
          <p14:tracePt t="45515" x="5803900" y="3416300"/>
          <p14:tracePt t="45529" x="5810250" y="3390900"/>
          <p14:tracePt t="45545" x="5822950" y="3352800"/>
          <p14:tracePt t="45562" x="5822950" y="3346450"/>
          <p14:tracePt t="45620" x="5822950" y="3359150"/>
          <p14:tracePt t="45626" x="5822950" y="3384550"/>
          <p14:tracePt t="45635" x="5822950" y="3422650"/>
          <p14:tracePt t="45646" x="5822950" y="3473450"/>
          <p14:tracePt t="45662" x="5822950" y="3562350"/>
          <p14:tracePt t="45679" x="5822950" y="3594100"/>
          <p14:tracePt t="45682" x="5822950" y="3600450"/>
          <p14:tracePt t="45695" x="5822950" y="3606800"/>
          <p14:tracePt t="45780" x="5822950" y="3600450"/>
          <p14:tracePt t="45795" x="5822950" y="3575050"/>
          <p14:tracePt t="45807" x="5822950" y="3549650"/>
          <p14:tracePt t="45814" x="5822950" y="3536950"/>
          <p14:tracePt t="45829" x="5822950" y="3498850"/>
          <p14:tracePt t="45845" x="5822950" y="3479800"/>
          <p14:tracePt t="45862" x="5822950" y="3467100"/>
          <p14:tracePt t="45923" x="5822950" y="3486150"/>
          <p14:tracePt t="45931" x="5816600" y="3530600"/>
          <p14:tracePt t="45945" x="5810250" y="3575050"/>
          <p14:tracePt t="45962" x="5784850" y="3689350"/>
          <p14:tracePt t="45979" x="5784850" y="3702050"/>
          <p14:tracePt t="45995" x="5784850" y="3708400"/>
          <p14:tracePt t="46076" x="5784850" y="3695700"/>
          <p14:tracePt t="46086" x="5784850" y="3676650"/>
          <p14:tracePt t="46098" x="5784850" y="3644900"/>
          <p14:tracePt t="46113" x="5784850" y="3568700"/>
          <p14:tracePt t="46129" x="5784850" y="3492500"/>
          <p14:tracePt t="46131" x="5784850" y="3460750"/>
          <p14:tracePt t="46147" x="5784850" y="3435350"/>
          <p14:tracePt t="46162" x="5784850" y="3429000"/>
          <p14:tracePt t="46228" x="5784850" y="3454400"/>
          <p14:tracePt t="46235" x="5784850" y="3486150"/>
          <p14:tracePt t="46245" x="5784850" y="3517900"/>
          <p14:tracePt t="46262" x="5784850" y="3594100"/>
          <p14:tracePt t="46278" x="5778500" y="3632200"/>
          <p14:tracePt t="46295" x="5778500" y="3657600"/>
          <p14:tracePt t="46312" x="5772150" y="3676650"/>
          <p14:tracePt t="46388" x="5772150" y="3651250"/>
          <p14:tracePt t="46396" x="5772150" y="3619500"/>
          <p14:tracePt t="46412" x="5772150" y="3524250"/>
          <p14:tracePt t="46429" x="5778500" y="3435350"/>
          <p14:tracePt t="46445" x="5778500" y="3390900"/>
          <p14:tracePt t="46462" x="5778500" y="3378200"/>
          <p14:tracePt t="46524" x="5778500" y="3384550"/>
          <p14:tracePt t="46531" x="5772150" y="3429000"/>
          <p14:tracePt t="46545" x="5759450" y="3460750"/>
          <p14:tracePt t="46562" x="5734050" y="3587750"/>
          <p14:tracePt t="46578" x="5734050" y="3619500"/>
          <p14:tracePt t="46595" x="5734050" y="3644900"/>
          <p14:tracePt t="46612" x="5734050" y="3651250"/>
          <p14:tracePt t="46687" x="5734050" y="3644900"/>
          <p14:tracePt t="46702" x="5734050" y="3594100"/>
          <p14:tracePt t="46720" x="5734050" y="3543300"/>
          <p14:tracePt t="46723" x="5734050" y="3530600"/>
          <p14:tracePt t="46740" x="5734050" y="3498850"/>
          <p14:tracePt t="46804" x="5734050" y="3505200"/>
          <p14:tracePt t="46812" x="5727700" y="3536950"/>
          <p14:tracePt t="46828" x="5721350" y="3594100"/>
          <p14:tracePt t="46845" x="5715000" y="3632200"/>
          <p14:tracePt t="46863" x="5715000" y="3651250"/>
          <p14:tracePt t="46947" x="5715000" y="3644900"/>
          <p14:tracePt t="46957" x="5715000" y="3632200"/>
          <p14:tracePt t="46969" x="5715000" y="3606800"/>
          <p14:tracePt t="46978" x="5715000" y="3562350"/>
          <p14:tracePt t="46995" x="5721350" y="3517900"/>
          <p14:tracePt t="47011" x="5721350" y="3492500"/>
          <p14:tracePt t="47028" x="5721350" y="3473450"/>
          <p14:tracePt t="47091" x="5721350" y="3486150"/>
          <p14:tracePt t="47099" x="5721350" y="3511550"/>
          <p14:tracePt t="47112" x="5721350" y="3543300"/>
          <p14:tracePt t="47129" x="5721350" y="3600450"/>
          <p14:tracePt t="47146" x="5721350" y="3638550"/>
          <p14:tracePt t="47162" x="5721350" y="3644900"/>
          <p14:tracePt t="47227" x="5721350" y="3638550"/>
          <p14:tracePt t="47235" x="5727700" y="3606800"/>
          <p14:tracePt t="47245" x="5734050" y="3581400"/>
          <p14:tracePt t="47261" x="5746750" y="3517900"/>
          <p14:tracePt t="47278" x="5746750" y="3486150"/>
          <p14:tracePt t="47295" x="5746750" y="3467100"/>
          <p14:tracePt t="47363" x="5746750" y="3492500"/>
          <p14:tracePt t="47371" x="5740400" y="3530600"/>
          <p14:tracePt t="47381" x="5740400" y="3556000"/>
          <p14:tracePt t="47396" x="5740400" y="3594100"/>
          <p14:tracePt t="47412" x="5740400" y="3606800"/>
          <p14:tracePt t="47534" x="5740400" y="3600450"/>
          <p14:tracePt t="47547" x="5740400" y="3581400"/>
          <p14:tracePt t="48283" x="0" y="0"/>
        </p14:tracePtLst>
        <p14:tracePtLst>
          <p14:tracePt t="50755" x="9112250" y="3822700"/>
          <p14:tracePt t="50811" x="9131300" y="3822700"/>
          <p14:tracePt t="50821" x="9150350" y="3822700"/>
          <p14:tracePt t="50828" x="9201150" y="3822700"/>
          <p14:tracePt t="50844" x="9359900" y="3822700"/>
          <p14:tracePt t="50860" x="9582150" y="3822700"/>
          <p14:tracePt t="50878" x="9842500" y="3822700"/>
          <p14:tracePt t="50894" x="10109200" y="3822700"/>
          <p14:tracePt t="50910" x="10318750" y="3822700"/>
          <p14:tracePt t="50927" x="10458450" y="3841750"/>
          <p14:tracePt t="50930" x="10483850" y="3848100"/>
          <p14:tracePt t="50960" x="10490200" y="3848100"/>
          <p14:tracePt t="51123" x="0" y="0"/>
        </p14:tracePtLst>
        <p14:tracePtLst>
          <p14:tracePt t="52789" x="1435100" y="1625600"/>
          <p14:tracePt t="52820" x="1428750" y="1625600"/>
          <p14:tracePt t="52832" x="1422400" y="1651000"/>
          <p14:tracePt t="52843" x="1416050" y="1708150"/>
          <p14:tracePt t="52860" x="1416050" y="1809750"/>
          <p14:tracePt t="52876" x="1422400" y="1911350"/>
          <p14:tracePt t="52893" x="1447800" y="1962150"/>
          <p14:tracePt t="52910" x="1479550" y="1993900"/>
          <p14:tracePt t="52914" x="1492250" y="2000250"/>
          <p14:tracePt t="52926" x="1504950" y="2006600"/>
          <p14:tracePt t="52960" x="1524000" y="2006600"/>
          <p14:tracePt t="52977" x="1568450" y="1943100"/>
          <p14:tracePt t="52980" x="1587500" y="1905000"/>
          <p14:tracePt t="52993" x="1612900" y="1860550"/>
          <p14:tracePt t="53010" x="1657350" y="1720850"/>
          <p14:tracePt t="53026" x="1676400" y="1651000"/>
          <p14:tracePt t="53043" x="1676400" y="1619250"/>
          <p14:tracePt t="53060" x="1676400" y="1600200"/>
          <p14:tracePt t="53076" x="1676400" y="1587500"/>
          <p14:tracePt t="53163" x="0" y="0"/>
        </p14:tracePtLst>
        <p14:tracePtLst>
          <p14:tracePt t="54023" x="1568450" y="3911600"/>
          <p14:tracePt t="54036" x="1562100" y="3930650"/>
          <p14:tracePt t="54059" x="1562100" y="3962400"/>
          <p14:tracePt t="54076" x="1549400" y="4025900"/>
          <p14:tracePt t="54092" x="1549400" y="4070350"/>
          <p14:tracePt t="54109" x="1562100" y="4140200"/>
          <p14:tracePt t="54126" x="1606550" y="4203700"/>
          <p14:tracePt t="54143" x="1670050" y="4260850"/>
          <p14:tracePt t="54160" x="1765300" y="4298950"/>
          <p14:tracePt t="54177" x="1885950" y="4330700"/>
          <p14:tracePt t="54179" x="1943100" y="4343400"/>
          <p14:tracePt t="54193" x="1981200" y="4343400"/>
          <p14:tracePt t="54210" x="2127250" y="4324350"/>
          <p14:tracePt t="54226" x="2184400" y="4292600"/>
          <p14:tracePt t="54242" x="2209800" y="4241800"/>
          <p14:tracePt t="54260" x="2222500" y="4140200"/>
          <p14:tracePt t="54276" x="2235200" y="4070350"/>
          <p14:tracePt t="54292" x="2228850" y="4013200"/>
          <p14:tracePt t="54309" x="2216150" y="3981450"/>
          <p14:tracePt t="54326" x="2184400" y="3968750"/>
          <p14:tracePt t="54342" x="2165350" y="3956050"/>
          <p14:tracePt t="54359" x="2146300" y="3956050"/>
          <p14:tracePt t="54376" x="2133600" y="3956050"/>
          <p14:tracePt t="54627" x="0" y="0"/>
        </p14:tracePtLst>
        <p14:tracePtLst>
          <p14:tracePt t="55205" x="3632200" y="3962400"/>
          <p14:tracePt t="55220" x="3619500" y="3962400"/>
          <p14:tracePt t="55238" x="3594100" y="3994150"/>
          <p14:tracePt t="55256" x="3575050" y="4051300"/>
          <p14:tracePt t="55266" x="3556000" y="4140200"/>
          <p14:tracePt t="55277" x="3556000" y="4184650"/>
          <p14:tracePt t="55292" x="3556000" y="4292600"/>
          <p14:tracePt t="55309" x="3581400" y="4394200"/>
          <p14:tracePt t="55326" x="3651250" y="4470400"/>
          <p14:tracePt t="55342" x="3740150" y="4514850"/>
          <p14:tracePt t="55359" x="3829050" y="4527550"/>
          <p14:tracePt t="55375" x="3892550" y="4527550"/>
          <p14:tracePt t="55392" x="3962400" y="4514850"/>
          <p14:tracePt t="55409" x="4013200" y="4470400"/>
          <p14:tracePt t="55410" x="4032250" y="4432300"/>
          <p14:tracePt t="55425" x="4057650" y="4381500"/>
          <p14:tracePt t="55427" x="4064000" y="4349750"/>
          <p14:tracePt t="55442" x="4076700" y="4292600"/>
          <p14:tracePt t="55459" x="4076700" y="4248150"/>
          <p14:tracePt t="55475" x="4076700" y="4210050"/>
          <p14:tracePt t="55492" x="4076700" y="4191000"/>
          <p14:tracePt t="55508" x="4070350" y="4152900"/>
          <p14:tracePt t="55525" x="4064000" y="4146550"/>
          <p14:tracePt t="55755" x="0" y="0"/>
        </p14:tracePtLst>
        <p14:tracePtLst>
          <p14:tracePt t="56292" x="5524500" y="3968750"/>
          <p14:tracePt t="56323" x="5518150" y="3968750"/>
          <p14:tracePt t="56333" x="5511800" y="3981450"/>
          <p14:tracePt t="56342" x="5505450" y="4000500"/>
          <p14:tracePt t="56358" x="5499100" y="4057650"/>
          <p14:tracePt t="56375" x="5499100" y="4146550"/>
          <p14:tracePt t="56379" x="5499100" y="4203700"/>
          <p14:tracePt t="56392" x="5518150" y="4235450"/>
          <p14:tracePt t="56409" x="5549900" y="4298950"/>
          <p14:tracePt t="56412" x="5581650" y="4330700"/>
          <p14:tracePt t="56426" x="5632450" y="4349750"/>
          <p14:tracePt t="56443" x="5664200" y="4356100"/>
          <p14:tracePt t="56458" x="5715000" y="4356100"/>
          <p14:tracePt t="56475" x="5746750" y="4324350"/>
          <p14:tracePt t="56492" x="5772150" y="4273550"/>
          <p14:tracePt t="56508" x="5803900" y="4210050"/>
          <p14:tracePt t="56525" x="5816600" y="4152900"/>
          <p14:tracePt t="56541" x="5816600" y="4102100"/>
          <p14:tracePt t="56558" x="5816600" y="4064000"/>
          <p14:tracePt t="56575" x="5816600" y="4044950"/>
          <p14:tracePt t="56578" x="5816600" y="4038600"/>
          <p14:tracePt t="56608" x="5816600" y="4032250"/>
          <p14:tracePt t="56658" x="0" y="0"/>
        </p14:tracePtLst>
        <p14:tracePtLst>
          <p14:tracePt t="57195" x="6743700" y="4013200"/>
          <p14:tracePt t="57221" x="6756400" y="4013200"/>
          <p14:tracePt t="57230" x="6769100" y="4038600"/>
          <p14:tracePt t="57243" x="6800850" y="4121150"/>
          <p14:tracePt t="57258" x="6838950" y="4229100"/>
          <p14:tracePt t="57275" x="6896100" y="4324350"/>
          <p14:tracePt t="57292" x="6946900" y="4400550"/>
          <p14:tracePt t="57308" x="6985000" y="4445000"/>
          <p14:tracePt t="57325" x="7016750" y="4464050"/>
          <p14:tracePt t="57341" x="7035800" y="4464050"/>
          <p14:tracePt t="57358" x="7073900" y="4464050"/>
          <p14:tracePt t="57375" x="7112000" y="4432300"/>
          <p14:tracePt t="57379" x="7150100" y="4413250"/>
          <p14:tracePt t="57392" x="7175500" y="4381500"/>
          <p14:tracePt t="57395" x="7200900" y="4349750"/>
          <p14:tracePt t="57408" x="7219950" y="4318000"/>
          <p14:tracePt t="57413" x="7232650" y="4286250"/>
          <p14:tracePt t="57426" x="7245350" y="4254500"/>
          <p14:tracePt t="57442" x="7258050" y="4203700"/>
          <p14:tracePt t="57458" x="7258050" y="4178300"/>
          <p14:tracePt t="57475" x="7258050" y="4171950"/>
          <p14:tracePt t="57492" x="7258050" y="4165600"/>
          <p14:tracePt t="57587" x="0" y="0"/>
        </p14:tracePtLst>
        <p14:tracePtLst>
          <p14:tracePt t="57884" x="7943850" y="4038600"/>
          <p14:tracePt t="57950" x="7943850" y="4057650"/>
          <p14:tracePt t="57968" x="7956550" y="4127500"/>
          <p14:tracePt t="57983" x="7975600" y="4197350"/>
          <p14:tracePt t="57995" x="7988300" y="4222750"/>
          <p14:tracePt t="58009" x="7994650" y="4235450"/>
          <p14:tracePt t="58013" x="8007350" y="4248150"/>
          <p14:tracePt t="58025" x="8007350" y="4254500"/>
          <p14:tracePt t="58044" x="8013700" y="4254500"/>
          <p14:tracePt t="58058" x="8051800" y="4254500"/>
          <p14:tracePt t="58075" x="8083550" y="4222750"/>
          <p14:tracePt t="58091" x="8121650" y="4184650"/>
          <p14:tracePt t="58108" x="8147050" y="4152900"/>
          <p14:tracePt t="58125" x="8147050" y="4146550"/>
          <p14:tracePt t="58141" x="8147050" y="4140200"/>
          <p14:tracePt t="58226" x="0" y="0"/>
        </p14:tracePtLst>
        <p14:tracePtLst>
          <p14:tracePt t="58940" x="3448050" y="4127500"/>
          <p14:tracePt t="59012" x="3473450" y="4133850"/>
          <p14:tracePt t="59021" x="3517900" y="4140200"/>
          <p14:tracePt t="59029" x="3581400" y="4146550"/>
          <p14:tracePt t="59041" x="3663950" y="4152900"/>
          <p14:tracePt t="59058" x="4006850" y="4152900"/>
          <p14:tracePt t="59074" x="4375150" y="4152900"/>
          <p14:tracePt t="59091" x="4870450" y="4152900"/>
          <p14:tracePt t="59108" x="5365750" y="4152900"/>
          <p14:tracePt t="59124" x="5822950" y="4152900"/>
          <p14:tracePt t="59141" x="6254750" y="4152900"/>
          <p14:tracePt t="59157" x="6705600" y="4152900"/>
          <p14:tracePt t="59175" x="7118350" y="4152900"/>
          <p14:tracePt t="59178" x="7289800" y="4152900"/>
          <p14:tracePt t="59191" x="7442200" y="4152900"/>
          <p14:tracePt t="59208" x="7632700" y="4152900"/>
          <p14:tracePt t="59212" x="7696200" y="4152900"/>
          <p14:tracePt t="59225" x="7740650" y="4152900"/>
          <p14:tracePt t="59242" x="7791450" y="4152900"/>
          <p14:tracePt t="59258" x="7848600" y="4152900"/>
          <p14:tracePt t="59274" x="7893050" y="4152900"/>
          <p14:tracePt t="59291" x="7937500" y="4152900"/>
          <p14:tracePt t="59307" x="7988300" y="4159250"/>
          <p14:tracePt t="59324" x="8013700" y="4165600"/>
          <p14:tracePt t="59341" x="8032750" y="4165600"/>
          <p14:tracePt t="59357" x="8045450" y="4165600"/>
          <p14:tracePt t="59391" x="8051800" y="4165600"/>
          <p14:tracePt t="59408" x="8058150" y="4165600"/>
          <p14:tracePt t="59425" x="8064500" y="4165600"/>
          <p14:tracePt t="59516" x="8058150" y="4165600"/>
          <p14:tracePt t="59529" x="8026400" y="4165600"/>
          <p14:tracePt t="59547" x="7759700" y="4165600"/>
          <p14:tracePt t="59557" x="7620000" y="4165600"/>
          <p14:tracePt t="59574" x="7181850" y="4165600"/>
          <p14:tracePt t="59591" x="6642100" y="4165600"/>
          <p14:tracePt t="59607" x="6108700" y="4165600"/>
          <p14:tracePt t="59624" x="5651500" y="4165600"/>
          <p14:tracePt t="59627" x="5480050" y="4165600"/>
          <p14:tracePt t="59641" x="5302250" y="4165600"/>
          <p14:tracePt t="59658" x="4940300" y="4165600"/>
          <p14:tracePt t="59675" x="4730750" y="4165600"/>
          <p14:tracePt t="59691" x="4514850" y="4165600"/>
          <p14:tracePt t="59708" x="4305300" y="4165600"/>
          <p14:tracePt t="59725" x="4108450" y="4165600"/>
          <p14:tracePt t="59741" x="3937000" y="4165600"/>
          <p14:tracePt t="59757" x="3803650" y="4165600"/>
          <p14:tracePt t="59774" x="3683000" y="4165600"/>
          <p14:tracePt t="59791" x="3600450" y="4165600"/>
          <p14:tracePt t="59807" x="3530600" y="4165600"/>
          <p14:tracePt t="59824" x="3492500" y="4165600"/>
          <p14:tracePt t="59840" x="3467100" y="4165600"/>
          <p14:tracePt t="59857" x="3460750" y="4165600"/>
          <p14:tracePt t="59956" x="3511550" y="4171950"/>
          <p14:tracePt t="59974" x="3708400" y="4191000"/>
          <p14:tracePt t="59991" x="4089400" y="4191000"/>
          <p14:tracePt t="60007" x="4718050" y="4203700"/>
          <p14:tracePt t="60024" x="5448300" y="4203700"/>
          <p14:tracePt t="60040" x="6165850" y="4235450"/>
          <p14:tracePt t="60057" x="6724650" y="4235450"/>
          <p14:tracePt t="60059" x="6965950" y="4235450"/>
          <p14:tracePt t="60074" x="7289800" y="4235450"/>
          <p14:tracePt t="60090" x="7461250" y="4235450"/>
          <p14:tracePt t="60107" x="7543800" y="4235450"/>
          <p14:tracePt t="60124" x="7594600" y="4235450"/>
          <p14:tracePt t="60140" x="7620000" y="4235450"/>
          <p14:tracePt t="60157" x="7632700" y="4235450"/>
          <p14:tracePt t="61667" x="0" y="0"/>
        </p14:tracePtLst>
        <p14:tracePtLst>
          <p14:tracePt t="66197" x="5505450" y="3987800"/>
          <p14:tracePt t="66244" x="5505450" y="4006850"/>
          <p14:tracePt t="66258" x="5505450" y="4032250"/>
          <p14:tracePt t="66272" x="5505450" y="4083050"/>
          <p14:tracePt t="66276" x="5505450" y="4108450"/>
          <p14:tracePt t="66290" x="5505450" y="4165600"/>
          <p14:tracePt t="66306" x="5511800" y="4197350"/>
          <p14:tracePt t="66323" x="5518150" y="4216400"/>
          <p14:tracePt t="66339" x="5524500" y="4235450"/>
          <p14:tracePt t="66355" x="5543550" y="4241800"/>
          <p14:tracePt t="66372" x="5549900" y="4248150"/>
          <p14:tracePt t="66388" x="5581650" y="4254500"/>
          <p14:tracePt t="66405" x="5607050" y="4254500"/>
          <p14:tracePt t="66422" x="5638800" y="4254500"/>
          <p14:tracePt t="66438" x="5689600" y="4254500"/>
          <p14:tracePt t="66456" x="5727700" y="4248150"/>
          <p14:tracePt t="66459" x="5746750" y="4235450"/>
          <p14:tracePt t="66472" x="5759450" y="4229100"/>
          <p14:tracePt t="66489" x="5784850" y="4203700"/>
          <p14:tracePt t="66506" x="5816600" y="4140200"/>
          <p14:tracePt t="66522" x="5822950" y="4114800"/>
          <p14:tracePt t="66539" x="5822950" y="4089400"/>
          <p14:tracePt t="66555" x="5822950" y="4057650"/>
          <p14:tracePt t="66572" x="5822950" y="4032250"/>
          <p14:tracePt t="66588" x="5803900" y="4013200"/>
          <p14:tracePt t="66605" x="5772150" y="3987800"/>
          <p14:tracePt t="66622" x="5727700" y="3962400"/>
          <p14:tracePt t="66638" x="5708650" y="3956050"/>
          <p14:tracePt t="66655" x="5683250" y="3956050"/>
          <p14:tracePt t="66660" x="5670550" y="3956050"/>
          <p14:tracePt t="66671" x="5657850" y="3956050"/>
          <p14:tracePt t="66688" x="5638800" y="3956050"/>
          <p14:tracePt t="66693" x="5632450" y="3962400"/>
          <p14:tracePt t="66706" x="5607050" y="3981450"/>
          <p14:tracePt t="66722" x="5575300" y="4019550"/>
          <p14:tracePt t="66739" x="5556250" y="4057650"/>
          <p14:tracePt t="66755" x="5537200" y="4089400"/>
          <p14:tracePt t="66772" x="5537200" y="4127500"/>
          <p14:tracePt t="66789" x="5530850" y="4165600"/>
          <p14:tracePt t="66805" x="5530850" y="4222750"/>
          <p14:tracePt t="66822" x="5543550" y="4267200"/>
          <p14:tracePt t="66838" x="5568950" y="4311650"/>
          <p14:tracePt t="66855" x="5588000" y="4337050"/>
          <p14:tracePt t="66872" x="5613400" y="4362450"/>
          <p14:tracePt t="66875" x="5626100" y="4368800"/>
          <p14:tracePt t="66905" x="5645150" y="4368800"/>
          <p14:tracePt t="66907" x="5657850" y="4368800"/>
          <p14:tracePt t="66922" x="5683250" y="4368800"/>
          <p14:tracePt t="66938" x="5721350" y="4362450"/>
          <p14:tracePt t="66955" x="5765800" y="4337050"/>
          <p14:tracePt t="66972" x="5803900" y="4298950"/>
          <p14:tracePt t="66989" x="5835650" y="4248150"/>
          <p14:tracePt t="67005" x="5848350" y="4210050"/>
          <p14:tracePt t="67022" x="5848350" y="4184650"/>
          <p14:tracePt t="67038" x="5848350" y="4146550"/>
          <p14:tracePt t="67055" x="5848350" y="4114800"/>
          <p14:tracePt t="67071" x="5829300" y="4089400"/>
          <p14:tracePt t="67074" x="5816600" y="4089400"/>
          <p14:tracePt t="67088" x="5803900" y="4083050"/>
          <p14:tracePt t="67105" x="5791200" y="4076700"/>
          <p14:tracePt t="67107" x="5772150" y="4070350"/>
          <p14:tracePt t="67122" x="5740400" y="4057650"/>
          <p14:tracePt t="67138" x="5721350" y="4057650"/>
          <p14:tracePt t="67155" x="5695950" y="4057650"/>
          <p14:tracePt t="67171" x="5683250" y="4057650"/>
          <p14:tracePt t="67188" x="5676900" y="4057650"/>
          <p14:tracePt t="67205" x="5664200" y="4057650"/>
          <p14:tracePt t="67221" x="5645150" y="4064000"/>
          <p14:tracePt t="67239" x="5638800" y="4083050"/>
          <p14:tracePt t="67255" x="5632450" y="4133850"/>
          <p14:tracePt t="67259" x="5632450" y="4140200"/>
          <p14:tracePt t="67271" x="5632450" y="4159250"/>
          <p14:tracePt t="67289" x="5632450" y="4184650"/>
          <p14:tracePt t="67291" x="5632450" y="4197350"/>
          <p14:tracePt t="67305" x="5632450" y="4222750"/>
          <p14:tracePt t="67322" x="5657850" y="4248150"/>
          <p14:tracePt t="67338" x="5683250" y="4260850"/>
          <p14:tracePt t="67355" x="5715000" y="4267200"/>
          <p14:tracePt t="67371" x="5746750" y="4267200"/>
          <p14:tracePt t="67388" x="5784850" y="4254500"/>
          <p14:tracePt t="67405" x="5803900" y="4222750"/>
          <p14:tracePt t="67421" x="5816600" y="4191000"/>
          <p14:tracePt t="67438" x="5829300" y="4121150"/>
          <p14:tracePt t="67454" x="5829300" y="4083050"/>
          <p14:tracePt t="67471" x="5810250" y="4044950"/>
          <p14:tracePt t="67488" x="5778500" y="4013200"/>
          <p14:tracePt t="67505" x="5740400" y="3994150"/>
          <p14:tracePt t="67506" x="5727700" y="3987800"/>
          <p14:tracePt t="67523" x="5715000" y="3987800"/>
          <p14:tracePt t="67539" x="5702300" y="3987800"/>
          <p14:tracePt t="67554" x="5664200" y="4000500"/>
          <p14:tracePt t="67571" x="5632450" y="4051300"/>
          <p14:tracePt t="67588" x="5600700" y="4140200"/>
          <p14:tracePt t="67604" x="5594350" y="4191000"/>
          <p14:tracePt t="67621" x="5594350" y="4241800"/>
          <p14:tracePt t="67638" x="5594350" y="4267200"/>
          <p14:tracePt t="67654" x="5600700" y="4273550"/>
          <p14:tracePt t="67688" x="5607050" y="4273550"/>
          <p14:tracePt t="67706" x="5626100" y="4267200"/>
          <p14:tracePt t="67723" x="5638800" y="4216400"/>
          <p14:tracePt t="67739" x="5651500" y="4165600"/>
          <p14:tracePt t="67755" x="5651500" y="4133850"/>
          <p14:tracePt t="67772" x="5651500" y="4108450"/>
          <p14:tracePt t="67788" x="5651500" y="4102100"/>
          <p14:tracePt t="68132" x="0" y="0"/>
        </p14:tracePtLst>
        <p14:tracePtLst>
          <p14:tracePt t="68773" x="1600200" y="4616450"/>
          <p14:tracePt t="68852" x="1600200" y="4629150"/>
          <p14:tracePt t="68863" x="1619250" y="4635500"/>
          <p14:tracePt t="68875" x="1708150" y="4648200"/>
          <p14:tracePt t="68888" x="1784350" y="4654550"/>
          <p14:tracePt t="68904" x="2025650" y="4667250"/>
          <p14:tracePt t="68907" x="2222500" y="4667250"/>
          <p14:tracePt t="68921" x="2463800" y="4667250"/>
          <p14:tracePt t="68938" x="3219450" y="4667250"/>
          <p14:tracePt t="68954" x="3460750" y="4667250"/>
          <p14:tracePt t="68971" x="3594100" y="4673600"/>
          <p14:tracePt t="68988" x="3613150" y="4679950"/>
          <p14:tracePt t="69005" x="3619500" y="4679950"/>
          <p14:tracePt t="69027" x="3625850" y="4679950"/>
          <p14:tracePt t="69052" x="3632200" y="4679950"/>
          <p14:tracePt t="69059" x="3638550" y="4679950"/>
          <p14:tracePt t="69075" x="3644900" y="4679950"/>
          <p14:tracePt t="69323" x="0" y="0"/>
        </p14:tracePtLst>
        <p14:tracePtLst>
          <p14:tracePt t="69667" x="1701800" y="5175250"/>
          <p14:tracePt t="69749" x="1727200" y="5181600"/>
          <p14:tracePt t="69764" x="1847850" y="5181600"/>
          <p14:tracePt t="69776" x="1949450" y="5181600"/>
          <p14:tracePt t="69788" x="2324100" y="5207000"/>
          <p14:tracePt t="69805" x="2794000" y="5270500"/>
          <p14:tracePt t="69821" x="3213100" y="5340350"/>
          <p14:tracePt t="69837" x="3454400" y="5391150"/>
          <p14:tracePt t="69854" x="3568700" y="5416550"/>
          <p14:tracePt t="69981" x="3778250" y="5429250"/>
          <p14:tracePt t="70530" x="0" y="0"/>
        </p14:tracePtLst>
        <p14:tracePtLst>
          <p14:tracePt t="72837" x="1689100" y="4476750"/>
          <p14:tracePt t="72852" x="1682750" y="4483100"/>
          <p14:tracePt t="72869" x="1663700" y="4495800"/>
          <p14:tracePt t="72886" x="1644650" y="4533900"/>
          <p14:tracePt t="72902" x="1631950" y="4597400"/>
          <p14:tracePt t="72919" x="1631950" y="4648200"/>
          <p14:tracePt t="72936" x="1631950" y="4705350"/>
          <p14:tracePt t="72953" x="1657350" y="4762500"/>
          <p14:tracePt t="72969" x="1714500" y="4819650"/>
          <p14:tracePt t="72970" x="1752600" y="4845050"/>
          <p14:tracePt t="72986" x="1841500" y="4883150"/>
          <p14:tracePt t="73003" x="1917700" y="4889500"/>
          <p14:tracePt t="73019" x="2006600" y="4883150"/>
          <p14:tracePt t="73036" x="2051050" y="4851400"/>
          <p14:tracePt t="73053" x="2089150" y="4787900"/>
          <p14:tracePt t="73069" x="2108200" y="4705350"/>
          <p14:tracePt t="73086" x="2133600" y="4616450"/>
          <p14:tracePt t="73102" x="2146300" y="4546600"/>
          <p14:tracePt t="73119" x="2146300" y="4514850"/>
          <p14:tracePt t="73136" x="2146300" y="4502150"/>
          <p14:tracePt t="73354" x="2146300" y="4495800"/>
          <p14:tracePt t="73354" x="0" y="0"/>
        </p14:tracePtLst>
        <p14:tracePtLst>
          <p14:tracePt t="73660" x="1708150" y="4953000"/>
          <p14:tracePt t="73667" x="1701800" y="4972050"/>
          <p14:tracePt t="73676" x="1695450" y="4984750"/>
          <p14:tracePt t="73686" x="1695450" y="4997450"/>
          <p14:tracePt t="73702" x="1689100" y="5022850"/>
          <p14:tracePt t="73719" x="1689100" y="5029200"/>
          <p14:tracePt t="73736" x="1689100" y="5060950"/>
          <p14:tracePt t="73738" x="1689100" y="5067300"/>
          <p14:tracePt t="73752" x="1689100" y="5086350"/>
          <p14:tracePt t="73770" x="1682750" y="5137150"/>
          <p14:tracePt t="73786" x="1695450" y="5187950"/>
          <p14:tracePt t="73802" x="1720850" y="5226050"/>
          <p14:tracePt t="73819" x="1765300" y="5270500"/>
          <p14:tracePt t="73836" x="1841500" y="5314950"/>
          <p14:tracePt t="73852" x="1911350" y="5334000"/>
          <p14:tracePt t="73869" x="1962150" y="5346700"/>
          <p14:tracePt t="73886" x="1993900" y="5346700"/>
          <p14:tracePt t="73902" x="2012950" y="5327650"/>
          <p14:tracePt t="73919" x="2032000" y="5289550"/>
          <p14:tracePt t="73936" x="2044700" y="5245100"/>
          <p14:tracePt t="73953" x="2070100" y="5194300"/>
          <p14:tracePt t="73954" x="2076450" y="5175250"/>
          <p14:tracePt t="73969" x="2082800" y="5156200"/>
          <p14:tracePt t="73971" x="2082800" y="5143500"/>
          <p14:tracePt t="73987" x="2089150" y="5118100"/>
          <p14:tracePt t="74003" x="2089150" y="5105400"/>
          <p14:tracePt t="74182" x="2089150" y="5099050"/>
          <p14:tracePt t="74196" x="2095500" y="5086350"/>
          <p14:tracePt t="74211" x="2127250" y="5073650"/>
          <p14:tracePt t="74227" x="2139950" y="5060950"/>
          <p14:tracePt t="74243" x="2241550" y="5016500"/>
          <p14:tracePt t="74261" x="2559050" y="4914900"/>
          <p14:tracePt t="74277" x="2863850" y="4857750"/>
          <p14:tracePt t="74286" x="2990850" y="4832350"/>
          <p14:tracePt t="74303" x="3175000" y="4794250"/>
          <p14:tracePt t="74320" x="3263900" y="4775200"/>
          <p14:tracePt t="74322" x="3282950" y="4768850"/>
          <p14:tracePt t="74336" x="3289300" y="4768850"/>
          <p14:tracePt t="74352" x="3295650" y="4768850"/>
          <p14:tracePt t="74369" x="3302000" y="4762500"/>
          <p14:tracePt t="74386" x="3314700" y="4756150"/>
          <p14:tracePt t="74402" x="3327400" y="4749800"/>
          <p14:tracePt t="74419" x="3333750" y="4737100"/>
          <p14:tracePt t="74435" x="3340100" y="4711700"/>
          <p14:tracePt t="74452" x="3340100" y="4692650"/>
          <p14:tracePt t="74469" x="3340100" y="4673600"/>
          <p14:tracePt t="74485" x="3346450" y="4660900"/>
          <p14:tracePt t="74502" x="3346450" y="4654550"/>
          <p14:tracePt t="74540" x="3346450" y="4648200"/>
          <p14:tracePt t="74547" x="3352800" y="4641850"/>
          <p14:tracePt t="74555" x="3359150" y="4635500"/>
          <p14:tracePt t="74652" x="3359150" y="4648200"/>
          <p14:tracePt t="74666" x="3352800" y="4718050"/>
          <p14:tracePt t="74680" x="3340100" y="4762500"/>
          <p14:tracePt t="74686" x="3333750" y="4806950"/>
          <p14:tracePt t="74703" x="3327400" y="4864100"/>
          <p14:tracePt t="74719" x="3327400" y="4883150"/>
          <p14:tracePt t="74723" x="3321050" y="4895850"/>
          <p14:tracePt t="74812" x="3327400" y="4883150"/>
          <p14:tracePt t="74825" x="3340100" y="4857750"/>
          <p14:tracePt t="74839" x="3384550" y="4794250"/>
          <p14:tracePt t="74852" x="3409950" y="4737100"/>
          <p14:tracePt t="74870" x="3422650" y="4718050"/>
          <p14:tracePt t="74885" x="3422650" y="4705350"/>
          <p14:tracePt t="74940" x="3422650" y="4711700"/>
          <p14:tracePt t="74948" x="3422650" y="4749800"/>
          <p14:tracePt t="74957" x="3422650" y="4826000"/>
          <p14:tracePt t="74969" x="3403600" y="4914900"/>
          <p14:tracePt t="74986" x="3333750" y="5194300"/>
          <p14:tracePt t="75002" x="3321050" y="5302250"/>
          <p14:tracePt t="75019" x="3321050" y="5334000"/>
          <p14:tracePt t="75036" x="3321050" y="5340350"/>
          <p14:tracePt t="75107" x="3321050" y="5327650"/>
          <p14:tracePt t="75114" x="3321050" y="5308600"/>
          <p14:tracePt t="75123" x="3333750" y="5283200"/>
          <p14:tracePt t="75135" x="3352800" y="5245100"/>
          <p14:tracePt t="75152" x="3378200" y="5162550"/>
          <p14:tracePt t="75169" x="3409950" y="5099050"/>
          <p14:tracePt t="75185" x="3416300" y="5080000"/>
          <p14:tracePt t="75186" x="3416300" y="5067300"/>
          <p14:tracePt t="75202" x="3416300" y="5060950"/>
          <p14:tracePt t="75371" x="0" y="0"/>
        </p14:tracePtLst>
        <p14:tracePtLst>
          <p14:tracePt t="75787" x="2946400" y="4743450"/>
          <p14:tracePt t="75894" x="2965450" y="4743450"/>
          <p14:tracePt t="75907" x="3060700" y="4743450"/>
          <p14:tracePt t="75923" x="3308350" y="4743450"/>
          <p14:tracePt t="75935" x="3524250" y="4743450"/>
          <p14:tracePt t="75952" x="4044950" y="4743450"/>
          <p14:tracePt t="75954" x="4305300" y="4743450"/>
          <p14:tracePt t="75968" x="4565650" y="4743450"/>
          <p14:tracePt t="75985" x="4908550" y="4743450"/>
          <p14:tracePt t="75989" x="5003800" y="4743450"/>
          <p14:tracePt t="76003" x="5111750" y="4743450"/>
          <p14:tracePt t="76019" x="5124450" y="4743450"/>
          <p14:tracePt t="76036" x="5130800" y="4743450"/>
          <p14:tracePt t="76303" x="5124450" y="4743450"/>
          <p14:tracePt t="76321" x="5048250" y="4743450"/>
          <p14:tracePt t="76340" x="4927600" y="4743450"/>
          <p14:tracePt t="76354" x="4883150" y="4743450"/>
          <p14:tracePt t="76369" x="4870450" y="4743450"/>
          <p14:tracePt t="76372" x="4864100" y="4743450"/>
          <p14:tracePt t="76385" x="4857750" y="4743450"/>
          <p14:tracePt t="76401" x="4851400" y="4743450"/>
          <p14:tracePt t="76571" x="4857750" y="4743450"/>
          <p14:tracePt t="76581" x="4876800" y="4743450"/>
          <p14:tracePt t="76590" x="4908550" y="4743450"/>
          <p14:tracePt t="76602" x="5016500" y="4743450"/>
          <p14:tracePt t="76618" x="5156200" y="4749800"/>
          <p14:tracePt t="76635" x="5283200" y="4762500"/>
          <p14:tracePt t="76652" x="5372100" y="4775200"/>
          <p14:tracePt t="76668" x="5384800" y="4775200"/>
          <p14:tracePt t="76685" x="5391150" y="4775200"/>
          <p14:tracePt t="76756" x="5384800" y="4775200"/>
          <p14:tracePt t="76764" x="5359400" y="4775200"/>
          <p14:tracePt t="76771" x="5321300" y="4775200"/>
          <p14:tracePt t="76785" x="5270500" y="4775200"/>
          <p14:tracePt t="76802" x="5073650" y="4775200"/>
          <p14:tracePt t="76818" x="4991100" y="4775200"/>
          <p14:tracePt t="76835" x="4965700" y="4775200"/>
          <p14:tracePt t="76851" x="4959350" y="4775200"/>
          <p14:tracePt t="76962" x="4959350" y="4768850"/>
          <p14:tracePt t="76972" x="4978400" y="4768850"/>
          <p14:tracePt t="76985" x="5010150" y="4768850"/>
          <p14:tracePt t="77002" x="5149850" y="4768850"/>
          <p14:tracePt t="77018" x="5226050" y="4768850"/>
          <p14:tracePt t="77035" x="5245100" y="4768850"/>
          <p14:tracePt t="77052" x="5251450" y="4768850"/>
          <p14:tracePt t="77123" x="5238750" y="4768850"/>
          <p14:tracePt t="77130" x="5207000" y="4768850"/>
          <p14:tracePt t="77139" x="5162550" y="4768850"/>
          <p14:tracePt t="77151" x="5111750" y="4768850"/>
          <p14:tracePt t="77168" x="4984750" y="4768850"/>
          <p14:tracePt t="77185" x="4864100" y="4768850"/>
          <p14:tracePt t="77187" x="4845050" y="4768850"/>
          <p14:tracePt t="77201" x="4832350" y="4768850"/>
          <p14:tracePt t="77218" x="4819650" y="4768850"/>
          <p14:tracePt t="77300" x="4832350" y="4768850"/>
          <p14:tracePt t="77310" x="4857750" y="4768850"/>
          <p14:tracePt t="77319" x="4889500" y="4768850"/>
          <p14:tracePt t="77336" x="4972050" y="4768850"/>
          <p14:tracePt t="77352" x="5092700" y="4768850"/>
          <p14:tracePt t="77354" x="5156200" y="4768850"/>
          <p14:tracePt t="77368" x="5207000" y="4768850"/>
          <p14:tracePt t="77385" x="5270500" y="4768850"/>
          <p14:tracePt t="77388" x="5289550" y="4768850"/>
          <p14:tracePt t="77402" x="5295900" y="4768850"/>
          <p14:tracePt t="77418" x="5302250" y="4768850"/>
          <p14:tracePt t="77477" x="5283200" y="4768850"/>
          <p14:tracePt t="77484" x="5238750" y="4768850"/>
          <p14:tracePt t="77502" x="5130800" y="4768850"/>
          <p14:tracePt t="77519" x="5029200" y="4768850"/>
          <p14:tracePt t="77535" x="4959350" y="4768850"/>
          <p14:tracePt t="77539" x="4940300" y="4768850"/>
          <p14:tracePt t="77555" x="4933950" y="4768850"/>
          <p14:tracePt t="77652" x="4946650" y="4762500"/>
          <p14:tracePt t="77667" x="5010150" y="4762500"/>
          <p14:tracePt t="77684" x="5137150" y="4762500"/>
          <p14:tracePt t="77692" x="5232400" y="4762500"/>
          <p14:tracePt t="77700" x="5327650" y="4762500"/>
          <p14:tracePt t="77710" x="5422900" y="4762500"/>
          <p14:tracePt t="77718" x="5518150" y="4762500"/>
          <p14:tracePt t="77734" x="5676900" y="4775200"/>
          <p14:tracePt t="77751" x="5765800" y="4787900"/>
          <p14:tracePt t="77768" x="5797550" y="4794250"/>
          <p14:tracePt t="77771" x="5803900" y="4794250"/>
          <p14:tracePt t="77804" x="5810250" y="4794250"/>
          <p14:tracePt t="77811" x="5816600" y="4794250"/>
          <p14:tracePt t="77819" x="5822950" y="4800600"/>
          <p14:tracePt t="77835" x="5829300" y="4800600"/>
          <p14:tracePt t="77851" x="5848350" y="4800600"/>
          <p14:tracePt t="77868" x="5892800" y="4800600"/>
          <p14:tracePt t="77884" x="5943600" y="4800600"/>
          <p14:tracePt t="77901" x="6019800" y="4800600"/>
          <p14:tracePt t="77918" x="6089650" y="4800600"/>
          <p14:tracePt t="77934" x="6153150" y="4800600"/>
          <p14:tracePt t="77951" x="6210300" y="4800600"/>
          <p14:tracePt t="77967" x="6248400" y="4800600"/>
          <p14:tracePt t="77984" x="6261100" y="4800600"/>
          <p14:tracePt t="78395" x="0" y="0"/>
        </p14:tracePtLst>
        <p14:tracePtLst>
          <p14:tracePt t="79397" x="4362450" y="5270500"/>
          <p14:tracePt t="79478" x="4368800" y="5270500"/>
          <p14:tracePt t="79495" x="4464050" y="5270500"/>
          <p14:tracePt t="79506" x="4641850" y="5270500"/>
          <p14:tracePt t="79518" x="4775200" y="5270500"/>
          <p14:tracePt t="79534" x="5118100" y="5270500"/>
          <p14:tracePt t="79551" x="5549900" y="5270500"/>
          <p14:tracePt t="79567" x="5899150" y="5270500"/>
          <p14:tracePt t="79570" x="6013450" y="5270500"/>
          <p14:tracePt t="79584" x="6089650" y="5270500"/>
          <p14:tracePt t="79601" x="6153150" y="5270500"/>
          <p14:tracePt t="79602" x="6165850" y="5270500"/>
          <p14:tracePt t="79617" x="6172200" y="5270500"/>
          <p14:tracePt t="79980" x="0" y="0"/>
        </p14:tracePtLst>
        <p14:tracePtLst>
          <p14:tracePt t="81678" x="7067550" y="3968750"/>
          <p14:tracePt t="81731" x="7067550" y="4000500"/>
          <p14:tracePt t="81741" x="7067550" y="4032250"/>
          <p14:tracePt t="81750" x="7067550" y="4076700"/>
          <p14:tracePt t="81767" x="7061200" y="4184650"/>
          <p14:tracePt t="81783" x="7061200" y="4279900"/>
          <p14:tracePt t="81801" x="7061200" y="4343400"/>
          <p14:tracePt t="81817" x="7061200" y="4381500"/>
          <p14:tracePt t="81820" x="7061200" y="4387850"/>
          <p14:tracePt t="81834" x="7061200" y="4400550"/>
          <p14:tracePt t="81997" x="7061200" y="4394200"/>
          <p14:tracePt t="82011" x="7067550" y="4381500"/>
          <p14:tracePt t="82027" x="7080250" y="4349750"/>
          <p14:tracePt t="82043" x="7086600" y="4337050"/>
          <p14:tracePt t="82051" x="7092950" y="4324350"/>
          <p14:tracePt t="82067" x="7099300" y="4305300"/>
          <p14:tracePt t="82084" x="7105650" y="4292600"/>
          <p14:tracePt t="82100" x="7112000" y="4286250"/>
          <p14:tracePt t="82117" x="7118350" y="4279900"/>
          <p14:tracePt t="82133" x="7118350" y="4267200"/>
          <p14:tracePt t="82251" x="0" y="0"/>
        </p14:tracePtLst>
        <p14:tracePtLst>
          <p14:tracePt t="82621" x="7950200" y="4019550"/>
          <p14:tracePt t="82680" x="7950200" y="4044950"/>
          <p14:tracePt t="82694" x="7950200" y="4146550"/>
          <p14:tracePt t="82708" x="7950200" y="4267200"/>
          <p14:tracePt t="82716" x="7950200" y="4311650"/>
          <p14:tracePt t="82733" x="7950200" y="4349750"/>
          <p14:tracePt t="82750" x="7956550" y="4368800"/>
          <p14:tracePt t="82821" x="7962900" y="4375150"/>
          <p14:tracePt t="82838" x="7975600" y="4375150"/>
          <p14:tracePt t="82845" x="7994650" y="4362450"/>
          <p14:tracePt t="82852" x="8007350" y="4349750"/>
          <p14:tracePt t="82867" x="8026400" y="4311650"/>
          <p14:tracePt t="82883" x="8039100" y="4279900"/>
          <p14:tracePt t="82899" x="8051800" y="4241800"/>
          <p14:tracePt t="82916" x="8064500" y="4222750"/>
          <p14:tracePt t="82933" x="8064500" y="4216400"/>
          <p14:tracePt t="82963" x="8064500" y="4210050"/>
          <p14:tracePt t="82972" x="8064500" y="4203700"/>
          <p14:tracePt t="83004" x="0" y="0"/>
        </p14:tracePtLst>
        <p14:tracePtLst>
          <p14:tracePt t="85941" x="1504950" y="2266950"/>
          <p14:tracePt t="85950" x="1492250" y="2279650"/>
          <p14:tracePt t="85965" x="1485900" y="2317750"/>
          <p14:tracePt t="85982" x="1485900" y="2355850"/>
          <p14:tracePt t="85998" x="1485900" y="2400300"/>
          <p14:tracePt t="86015" x="1492250" y="2476500"/>
          <p14:tracePt t="86018" x="1504950" y="2514600"/>
          <p14:tracePt t="86032" x="1536700" y="2552700"/>
          <p14:tracePt t="86048" x="1587500" y="2616200"/>
          <p14:tracePt t="86066" x="1708150" y="2705100"/>
          <p14:tracePt t="86082" x="1771650" y="2724150"/>
          <p14:tracePt t="86099" x="1803400" y="2724150"/>
          <p14:tracePt t="86116" x="1841500" y="2711450"/>
          <p14:tracePt t="86132" x="1866900" y="2647950"/>
          <p14:tracePt t="86149" x="1885950" y="2559050"/>
          <p14:tracePt t="86165" x="1885950" y="2482850"/>
          <p14:tracePt t="86182" x="1885950" y="2400300"/>
          <p14:tracePt t="86199" x="1885950" y="2355850"/>
          <p14:tracePt t="86215" x="1885950" y="2336800"/>
          <p14:tracePt t="86232" x="1885950" y="2330450"/>
          <p14:tracePt t="86282" x="0" y="0"/>
        </p14:tracePtLst>
        <p14:tracePtLst>
          <p14:tracePt t="87014" x="5099050" y="3994150"/>
          <p14:tracePt t="87056" x="5099050" y="4006850"/>
          <p14:tracePt t="87075" x="5099050" y="4114800"/>
          <p14:tracePt t="87091" x="5118100" y="4191000"/>
          <p14:tracePt t="87105" x="5124450" y="4216400"/>
          <p14:tracePt t="87116" x="5130800" y="4260850"/>
          <p14:tracePt t="87132" x="5137150" y="4279900"/>
          <p14:tracePt t="87148" x="5156200" y="4305300"/>
          <p14:tracePt t="87164" x="5168900" y="4330700"/>
          <p14:tracePt t="87181" x="5181600" y="4343400"/>
          <p14:tracePt t="87198" x="5187950" y="4356100"/>
          <p14:tracePt t="87214" x="5200650" y="4362450"/>
          <p14:tracePt t="87231" x="5219700" y="4375150"/>
          <p14:tracePt t="87248" x="5257800" y="4387850"/>
          <p14:tracePt t="87250" x="5276850" y="4394200"/>
          <p14:tracePt t="87264" x="5295900" y="4400550"/>
          <p14:tracePt t="87281" x="5340350" y="4400550"/>
          <p14:tracePt t="87282" x="5359400" y="4400550"/>
          <p14:tracePt t="87298" x="5397500" y="4400550"/>
          <p14:tracePt t="87315" x="5461000" y="4400550"/>
          <p14:tracePt t="87331" x="5549900" y="4400550"/>
          <p14:tracePt t="87348" x="5715000" y="4400550"/>
          <p14:tracePt t="87365" x="5918200" y="4400550"/>
          <p14:tracePt t="87381" x="6127750" y="4400550"/>
          <p14:tracePt t="87398" x="6273800" y="4400550"/>
          <p14:tracePt t="87414" x="6343650" y="4400550"/>
          <p14:tracePt t="87431" x="6356350" y="4400550"/>
          <p14:tracePt t="87448" x="6362700" y="4400550"/>
          <p14:tracePt t="87547" x="6362700" y="4394200"/>
          <p14:tracePt t="87564" x="6362700" y="4387850"/>
          <p14:tracePt t="87574" x="6362700" y="4375150"/>
          <p14:tracePt t="87585" x="6362700" y="4362450"/>
          <p14:tracePt t="87598" x="6337300" y="4330700"/>
          <p14:tracePt t="87615" x="6299200" y="4292600"/>
          <p14:tracePt t="87631" x="6229350" y="4222750"/>
          <p14:tracePt t="87635" x="6203950" y="4191000"/>
          <p14:tracePt t="87648" x="6165850" y="4165600"/>
          <p14:tracePt t="87664" x="6102350" y="4121150"/>
          <p14:tracePt t="87681" x="6057900" y="4089400"/>
          <p14:tracePt t="87683" x="6045200" y="4083050"/>
          <p14:tracePt t="87698" x="6032500" y="4070350"/>
          <p14:tracePt t="87714" x="6032500" y="4064000"/>
          <p14:tracePt t="88045" x="6019800" y="4064000"/>
          <p14:tracePt t="88063" x="5962650" y="4064000"/>
          <p14:tracePt t="88078" x="5835650" y="4064000"/>
          <p14:tracePt t="88083" x="5740400" y="4064000"/>
          <p14:tracePt t="88093" x="5638800" y="4064000"/>
          <p14:tracePt t="88103" x="5530850" y="4064000"/>
          <p14:tracePt t="88116" x="5353050" y="4064000"/>
          <p14:tracePt t="88132" x="5226050" y="4064000"/>
          <p14:tracePt t="88148" x="5175250" y="4064000"/>
          <p14:tracePt t="88165" x="5162550" y="4064000"/>
          <p14:tracePt t="88181" x="5156200" y="4064000"/>
          <p14:tracePt t="88335" x="5156200" y="4070350"/>
          <p14:tracePt t="88352" x="5156200" y="4127500"/>
          <p14:tracePt t="88369" x="5156200" y="4222750"/>
          <p14:tracePt t="88371" x="5156200" y="4254500"/>
          <p14:tracePt t="88383" x="5156200" y="4286250"/>
          <p14:tracePt t="88398" x="5162550" y="4375150"/>
          <p14:tracePt t="88414" x="5175250" y="4419600"/>
          <p14:tracePt t="88431" x="5181600" y="4445000"/>
          <p14:tracePt t="88448" x="5181600" y="4464050"/>
          <p14:tracePt t="88464" x="5187950" y="4464050"/>
          <p14:tracePt t="88554" x="5194300" y="4464050"/>
          <p14:tracePt t="88562" x="5200650" y="4464050"/>
          <p14:tracePt t="88571" x="5213350" y="4464050"/>
          <p14:tracePt t="88581" x="5232400" y="4464050"/>
          <p14:tracePt t="88597" x="5289550" y="4445000"/>
          <p14:tracePt t="88614" x="5410200" y="4406900"/>
          <p14:tracePt t="88631" x="5594350" y="4381500"/>
          <p14:tracePt t="88648" x="5772150" y="4381500"/>
          <p14:tracePt t="88664" x="5930900" y="4381500"/>
          <p14:tracePt t="88666" x="5975350" y="4381500"/>
          <p14:tracePt t="88681" x="6007100" y="4381500"/>
          <p14:tracePt t="88684" x="6026150" y="4381500"/>
          <p14:tracePt t="88698" x="6038850" y="4381500"/>
          <p14:tracePt t="89294" x="6045200" y="4381500"/>
          <p14:tracePt t="89310" x="6045200" y="4368800"/>
          <p14:tracePt t="89333" x="6045200" y="4343400"/>
          <p14:tracePt t="89345" x="6045200" y="4330700"/>
          <p14:tracePt t="89355" x="6045200" y="4311650"/>
          <p14:tracePt t="89364" x="6045200" y="4292600"/>
          <p14:tracePt t="89381" x="6045200" y="4267200"/>
          <p14:tracePt t="89398" x="6045200" y="4235450"/>
          <p14:tracePt t="89414" x="6045200" y="4222750"/>
          <p14:tracePt t="89430" x="6045200" y="4216400"/>
          <p14:tracePt t="89447" x="6045200" y="4210050"/>
          <p14:tracePt t="89571" x="6045200" y="4222750"/>
          <p14:tracePt t="89582" x="6051550" y="4235450"/>
          <p14:tracePt t="89730" x="0" y="0"/>
        </p14:tracePtLst>
        <p14:tracePtLst>
          <p14:tracePt t="90821" x="7092950" y="3962400"/>
          <p14:tracePt t="90844" x="7086600" y="3956050"/>
          <p14:tracePt t="90859" x="7073900" y="3975100"/>
          <p14:tracePt t="90869" x="7067550" y="4013200"/>
          <p14:tracePt t="90881" x="7054850" y="4057650"/>
          <p14:tracePt t="90898" x="7016750" y="4222750"/>
          <p14:tracePt t="90914" x="6997700" y="4324350"/>
          <p14:tracePt t="90930" x="6997700" y="4375150"/>
          <p14:tracePt t="90947" x="6997700" y="4425950"/>
          <p14:tracePt t="90963" x="6997700" y="4445000"/>
          <p14:tracePt t="90980" x="6997700" y="4457700"/>
          <p14:tracePt t="91052" x="6997700" y="4464050"/>
          <p14:tracePt t="91062" x="7004050" y="4464050"/>
          <p14:tracePt t="91072" x="7016750" y="4445000"/>
          <p14:tracePt t="91081" x="7023100" y="4413250"/>
          <p14:tracePt t="91097" x="7042150" y="4286250"/>
          <p14:tracePt t="91115" x="7067550" y="4197350"/>
          <p14:tracePt t="91131" x="7073900" y="4121150"/>
          <p14:tracePt t="91147" x="7086600" y="4057650"/>
          <p14:tracePt t="91164" x="7086600" y="4044950"/>
          <p14:tracePt t="91180" x="7086600" y="4032250"/>
          <p14:tracePt t="91243" x="7086600" y="4064000"/>
          <p14:tracePt t="91252" x="7086600" y="4152900"/>
          <p14:tracePt t="91263" x="7086600" y="4222750"/>
          <p14:tracePt t="91280" x="7086600" y="4381500"/>
          <p14:tracePt t="91297" x="7086600" y="4470400"/>
          <p14:tracePt t="91314" x="7086600" y="4502150"/>
          <p14:tracePt t="91380" x="7092950" y="4476750"/>
          <p14:tracePt t="91388" x="7099300" y="4438650"/>
          <p14:tracePt t="91396" x="7099300" y="4406900"/>
          <p14:tracePt t="91413" x="7112000" y="4292600"/>
          <p14:tracePt t="91430" x="7112000" y="4171950"/>
          <p14:tracePt t="91446" x="7118350" y="4057650"/>
          <p14:tracePt t="91463" x="7118350" y="3987800"/>
          <p14:tracePt t="91480" x="7118350" y="3956050"/>
          <p14:tracePt t="91482" x="7118350" y="3943350"/>
          <p14:tracePt t="91557" x="7118350" y="3956050"/>
          <p14:tracePt t="91567" x="7118350" y="3975100"/>
          <p14:tracePt t="91581" x="7118350" y="4051300"/>
          <p14:tracePt t="91598" x="7118350" y="4121150"/>
          <p14:tracePt t="91614" x="7118350" y="4159250"/>
          <p14:tracePt t="91631" x="7118350" y="4165600"/>
          <p14:tracePt t="91646" x="7118350" y="4171950"/>
          <p14:tracePt t="91715" x="7118350" y="4146550"/>
          <p14:tracePt t="91725" x="7118350" y="4114800"/>
          <p14:tracePt t="91733" x="7118350" y="4089400"/>
          <p14:tracePt t="91747" x="7118350" y="4032250"/>
          <p14:tracePt t="91763" x="7118350" y="3994150"/>
          <p14:tracePt t="91780" x="7118350" y="3981450"/>
          <p14:tracePt t="91843" x="7118350" y="4000500"/>
          <p14:tracePt t="91851" x="7118350" y="4044950"/>
          <p14:tracePt t="91864" x="7118350" y="4108450"/>
          <p14:tracePt t="91881" x="7118350" y="4235450"/>
          <p14:tracePt t="91884" x="7118350" y="4292600"/>
          <p14:tracePt t="91897" x="7118350" y="4318000"/>
          <p14:tracePt t="91914" x="7118350" y="4343400"/>
          <p14:tracePt t="91994" x="7118350" y="4330700"/>
          <p14:tracePt t="92004" x="7118350" y="4298950"/>
          <p14:tracePt t="92013" x="7118350" y="4279900"/>
          <p14:tracePt t="92030" x="7118350" y="4210050"/>
          <p14:tracePt t="92046" x="7118350" y="4146550"/>
          <p14:tracePt t="92051" x="7118350" y="4121150"/>
          <p14:tracePt t="92063" x="7118350" y="4108450"/>
          <p14:tracePt t="92080" x="7118350" y="4089400"/>
          <p14:tracePt t="92156" x="7118350" y="4102100"/>
          <p14:tracePt t="92167" x="7118350" y="4133850"/>
          <p14:tracePt t="92181" x="7118350" y="4191000"/>
          <p14:tracePt t="92196" x="7118350" y="4222750"/>
          <p14:tracePt t="92213" x="7118350" y="4235450"/>
          <p14:tracePt t="92230" x="7118350" y="4241800"/>
          <p14:tracePt t="92318" x="7118350" y="4235450"/>
          <p14:tracePt t="92326" x="7118350" y="4216400"/>
          <p14:tracePt t="92335" x="7118350" y="4191000"/>
          <p14:tracePt t="92347" x="7118350" y="4152900"/>
          <p14:tracePt t="92364" x="7118350" y="4127500"/>
          <p14:tracePt t="92380" x="7118350" y="4102100"/>
          <p14:tracePt t="92396" x="7118350" y="4095750"/>
          <p14:tracePt t="92467" x="7112000" y="4095750"/>
          <p14:tracePt t="92476" x="7112000" y="4114800"/>
          <p14:tracePt t="92485" x="7112000" y="4140200"/>
          <p14:tracePt t="92496" x="7112000" y="4171950"/>
          <p14:tracePt t="92513" x="7112000" y="4241800"/>
          <p14:tracePt t="92516" x="7112000" y="4260850"/>
          <p14:tracePt t="92530" x="7112000" y="4286250"/>
          <p14:tracePt t="92619" x="7112000" y="4267200"/>
          <p14:tracePt t="92631" x="7112000" y="4241800"/>
          <p14:tracePt t="92647" x="7112000" y="4197350"/>
          <p14:tracePt t="92664" x="7112000" y="4152900"/>
          <p14:tracePt t="92668" x="7112000" y="4127500"/>
          <p14:tracePt t="92683" x="7112000" y="4108450"/>
          <p14:tracePt t="92696" x="7112000" y="4102100"/>
          <p14:tracePt t="92713" x="7112000" y="4095750"/>
          <p14:tracePt t="92773" x="7112000" y="4114800"/>
          <p14:tracePt t="92780" x="7112000" y="4146550"/>
          <p14:tracePt t="92796" x="7112000" y="4203700"/>
          <p14:tracePt t="92813" x="7112000" y="4241800"/>
          <p14:tracePt t="92829" x="7112000" y="4260850"/>
          <p14:tracePt t="92926" x="7112000" y="4235450"/>
          <p14:tracePt t="92934" x="7112000" y="4203700"/>
          <p14:tracePt t="92946" x="7112000" y="4146550"/>
          <p14:tracePt t="92963" x="7112000" y="4102100"/>
          <p14:tracePt t="92979" x="7112000" y="4070350"/>
          <p14:tracePt t="92996" x="7112000" y="4044950"/>
          <p14:tracePt t="93013" x="7112000" y="4038600"/>
          <p14:tracePt t="93083" x="7112000" y="4057650"/>
          <p14:tracePt t="93090" x="7112000" y="4095750"/>
          <p14:tracePt t="93099" x="7112000" y="4146550"/>
          <p14:tracePt t="93113" x="7112000" y="4222750"/>
          <p14:tracePt t="93130" x="7112000" y="4387850"/>
          <p14:tracePt t="93146" x="7118350" y="4425950"/>
          <p14:tracePt t="93163" x="7124700" y="4464050"/>
          <p14:tracePt t="93299" x="0" y="0"/>
        </p14:tracePtLst>
        <p14:tracePtLst>
          <p14:tracePt t="93781" x="8045450" y="3975100"/>
          <p14:tracePt t="93828" x="8045450" y="3987800"/>
          <p14:tracePt t="93840" x="8045450" y="4032250"/>
          <p14:tracePt t="93853" x="8045450" y="4159250"/>
          <p14:tracePt t="93866" x="8058150" y="4318000"/>
          <p14:tracePt t="93880" x="8058150" y="4381500"/>
          <p14:tracePt t="93896" x="8064500" y="4508500"/>
          <p14:tracePt t="93899" x="8070850" y="4533900"/>
          <p14:tracePt t="93912" x="8070850" y="4546600"/>
          <p14:tracePt t="93930" x="8070850" y="4565650"/>
          <p14:tracePt t="93972" x="8077200" y="4565650"/>
          <p14:tracePt t="93988" x="8077200" y="4552950"/>
          <p14:tracePt t="93995" x="8083550" y="4527550"/>
          <p14:tracePt t="94012" x="8102600" y="4451350"/>
          <p14:tracePt t="94029" x="8115300" y="4362450"/>
          <p14:tracePt t="94046" x="8115300" y="4292600"/>
          <p14:tracePt t="94062" x="8121650" y="4229100"/>
          <p14:tracePt t="94079" x="8128000" y="4197350"/>
          <p14:tracePt t="94096" x="8128000" y="4184650"/>
          <p14:tracePt t="94180" x="8128000" y="4191000"/>
          <p14:tracePt t="94193" x="8128000" y="4203700"/>
          <p14:tracePt t="94208" x="8128000" y="4248150"/>
          <p14:tracePt t="94222" x="8128000" y="4267200"/>
          <p14:tracePt t="94231" x="8128000" y="4279900"/>
          <p14:tracePt t="94284" x="8134350" y="4286250"/>
          <p14:tracePt t="94306" x="8134350" y="4279900"/>
          <p14:tracePt t="94317" x="8134350" y="4254500"/>
          <p14:tracePt t="94329" x="8134350" y="4210050"/>
          <p14:tracePt t="94347" x="8134350" y="4095750"/>
          <p14:tracePt t="94363" x="8134350" y="4019550"/>
          <p14:tracePt t="94379" x="8134350" y="3968750"/>
          <p14:tracePt t="94396" x="8134350" y="3943350"/>
          <p14:tracePt t="94412" x="8134350" y="3937000"/>
          <p14:tracePt t="94483" x="8134350" y="3949700"/>
          <p14:tracePt t="94492" x="8134350" y="3975100"/>
          <p14:tracePt t="94499" x="8134350" y="4006850"/>
          <p14:tracePt t="94512" x="8134350" y="4038600"/>
          <p14:tracePt t="94529" x="8134350" y="4095750"/>
          <p14:tracePt t="94531" x="8134350" y="4108450"/>
          <p14:tracePt t="94546" x="8134350" y="4133850"/>
          <p14:tracePt t="94562" x="8134350" y="4140200"/>
          <p14:tracePt t="94579" x="8134350" y="4146550"/>
          <p14:tracePt t="95004" x="0" y="0"/>
        </p14:tracePtLst>
        <p14:tracePtLst>
          <p14:tracePt t="96651" x="1714500" y="5962650"/>
          <p14:tracePt t="96756" x="1733550" y="5962650"/>
          <p14:tracePt t="96766" x="1778000" y="5962650"/>
          <p14:tracePt t="96778" x="1911350" y="5962650"/>
          <p14:tracePt t="96795" x="2165350" y="5981700"/>
          <p14:tracePt t="96811" x="2457450" y="6032500"/>
          <p14:tracePt t="96828" x="2711450" y="6083300"/>
          <p14:tracePt t="96845" x="2882900" y="6108700"/>
          <p14:tracePt t="96863" x="2971800" y="6134100"/>
          <p14:tracePt t="96867" x="2984500" y="6134100"/>
          <p14:tracePt t="96883" x="2990850" y="6134100"/>
          <p14:tracePt t="96899" x="2997200" y="6134100"/>
          <p14:tracePt t="96912" x="3003550" y="6134100"/>
          <p14:tracePt t="97021" x="2984500" y="6134100"/>
          <p14:tracePt t="97029" x="2952750" y="6134100"/>
          <p14:tracePt t="97045" x="2819400" y="6134100"/>
          <p14:tracePt t="97061" x="2609850" y="6134100"/>
          <p14:tracePt t="97078" x="2349500" y="6134100"/>
          <p14:tracePt t="97095" x="2120900" y="6134100"/>
          <p14:tracePt t="97099" x="2025650" y="6134100"/>
          <p14:tracePt t="97112" x="1968500" y="6134100"/>
          <p14:tracePt t="97115" x="1936750" y="6134100"/>
          <p14:tracePt t="97128" x="1917700" y="6134100"/>
          <p14:tracePt t="97145" x="1911350" y="6134100"/>
          <p14:tracePt t="97269" x="1943100" y="6134100"/>
          <p14:tracePt t="97283" x="2070100" y="6134100"/>
          <p14:tracePt t="97295" x="2165350" y="6134100"/>
          <p14:tracePt t="97312" x="2387600" y="6134100"/>
          <p14:tracePt t="97316" x="2501900" y="6134100"/>
          <p14:tracePt t="97336" x="2679700" y="6134100"/>
          <p14:tracePt t="97348" x="2806700" y="6134100"/>
          <p14:tracePt t="97362" x="2857500" y="6134100"/>
          <p14:tracePt t="97378" x="2870200" y="6134100"/>
          <p14:tracePt t="97395" x="2882900" y="6134100"/>
          <p14:tracePt t="97412" x="2889250" y="6134100"/>
          <p14:tracePt t="97508" x="2870200" y="6134100"/>
          <p14:tracePt t="97522" x="2825750" y="6134100"/>
          <p14:tracePt t="97533" x="2673350" y="6134100"/>
          <p14:tracePt t="97545" x="2578100" y="6134100"/>
          <p14:tracePt t="97562" x="2286000" y="6134100"/>
          <p14:tracePt t="97578" x="2146300" y="6134100"/>
          <p14:tracePt t="97595" x="2101850" y="6134100"/>
          <p14:tracePt t="97612" x="2082800" y="6134100"/>
          <p14:tracePt t="97740" x="2101850" y="6134100"/>
          <p14:tracePt t="97749" x="2133600" y="6134100"/>
          <p14:tracePt t="97761" x="2292350" y="6134100"/>
          <p14:tracePt t="97778" x="2533650" y="6134100"/>
          <p14:tracePt t="97794" x="2819400" y="6134100"/>
          <p14:tracePt t="97811" x="3048000" y="6146800"/>
          <p14:tracePt t="97828" x="3155950" y="6159500"/>
          <p14:tracePt t="97844" x="3175000" y="6159500"/>
          <p14:tracePt t="98195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2580" y="1464945"/>
            <a:ext cx="2073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/>
              <a:t>FlowPane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905" y="1986915"/>
            <a:ext cx="4439285" cy="4791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3610" y="1287780"/>
            <a:ext cx="7726680" cy="1304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9380" y="2592070"/>
            <a:ext cx="7332980" cy="4309110"/>
          </a:xfrm>
          <a:prstGeom prst="rect">
            <a:avLst/>
          </a:prstGeom>
        </p:spPr>
      </p:pic>
      <p:sp>
        <p:nvSpPr>
          <p:cNvPr id="9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09A04A-C879-40E0-A94D-5EA552636265}"/>
              </a:ext>
            </a:extLst>
          </p:cNvPr>
          <p:cNvSpPr/>
          <p:nvPr/>
        </p:nvSpPr>
        <p:spPr>
          <a:xfrm>
            <a:off x="2184400" y="2686050"/>
            <a:ext cx="2569210" cy="3314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E04DBC-B786-41C0-8598-3B3DDDC393DE}"/>
              </a:ext>
            </a:extLst>
          </p:cNvPr>
          <p:cNvSpPr/>
          <p:nvPr/>
        </p:nvSpPr>
        <p:spPr>
          <a:xfrm>
            <a:off x="1005840" y="3208020"/>
            <a:ext cx="3647440" cy="3314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7EEC8C-5A39-4E43-9204-966564DCD1AE}"/>
              </a:ext>
            </a:extLst>
          </p:cNvPr>
          <p:cNvSpPr/>
          <p:nvPr/>
        </p:nvSpPr>
        <p:spPr>
          <a:xfrm>
            <a:off x="1444942" y="3875405"/>
            <a:ext cx="2569210" cy="3314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88106">
    <p:push/>
  </p:transition>
  <p:extLst>
    <p:ext uri="{3A86A75C-4F4B-4683-9AE1-C65F6400EC91}">
      <p14:laserTraceLst xmlns:p14="http://schemas.microsoft.com/office/powerpoint/2010/main">
        <p14:tracePtLst>
          <p14:tracePt t="2669" x="1390650" y="1485900"/>
          <p14:tracePt t="2727" x="1358900" y="1543050"/>
          <p14:tracePt t="2751" x="1358900" y="1600200"/>
          <p14:tracePt t="2768" x="1358900" y="1663700"/>
          <p14:tracePt t="2785" x="1371600" y="1739900"/>
          <p14:tracePt t="2801" x="1390650" y="1790700"/>
          <p14:tracePt t="2818" x="1409700" y="1828800"/>
          <p14:tracePt t="2835" x="1447800" y="1860550"/>
          <p14:tracePt t="2851" x="1492250" y="1892300"/>
          <p14:tracePt t="2868" x="1543050" y="1917700"/>
          <p14:tracePt t="2884" x="1600200" y="1930400"/>
          <p14:tracePt t="2901" x="1720850" y="1943100"/>
          <p14:tracePt t="2917" x="1841500" y="1943100"/>
          <p14:tracePt t="2934" x="1974850" y="1943100"/>
          <p14:tracePt t="2936" x="2044700" y="1943100"/>
          <p14:tracePt t="2951" x="2120900" y="1917700"/>
          <p14:tracePt t="2967" x="2152650" y="1898650"/>
          <p14:tracePt t="2984" x="2165350" y="1860550"/>
          <p14:tracePt t="3001" x="2171700" y="1835150"/>
          <p14:tracePt t="3018" x="2171700" y="1784350"/>
          <p14:tracePt t="3034" x="2171700" y="1752600"/>
          <p14:tracePt t="3051" x="2146300" y="1701800"/>
          <p14:tracePt t="3067" x="2089150" y="1631950"/>
          <p14:tracePt t="3084" x="2000250" y="1574800"/>
          <p14:tracePt t="3101" x="1898650" y="1517650"/>
          <p14:tracePt t="3117" x="1784350" y="1466850"/>
          <p14:tracePt t="3135" x="1708150" y="1447800"/>
          <p14:tracePt t="3136" x="1670050" y="1435100"/>
          <p14:tracePt t="3151" x="1644650" y="1435100"/>
          <p14:tracePt t="3167" x="1593850" y="1435100"/>
          <p14:tracePt t="3184" x="1555750" y="1441450"/>
          <p14:tracePt t="3201" x="1517650" y="1460500"/>
          <p14:tracePt t="3217" x="1485900" y="1498600"/>
          <p14:tracePt t="3234" x="1460500" y="1543050"/>
          <p14:tracePt t="3251" x="1447800" y="1581150"/>
          <p14:tracePt t="3268" x="1428750" y="1619250"/>
          <p14:tracePt t="3284" x="1422400" y="1657350"/>
          <p14:tracePt t="3301" x="1422400" y="1708150"/>
          <p14:tracePt t="3318" x="1428750" y="1771650"/>
          <p14:tracePt t="3320" x="1441450" y="1816100"/>
          <p14:tracePt t="3334" x="1473200" y="1866900"/>
          <p14:tracePt t="3351" x="1530350" y="1930400"/>
          <p14:tracePt t="3367" x="1593850" y="1981200"/>
          <p14:tracePt t="3384" x="1619250" y="1987550"/>
          <p14:tracePt t="3400" x="1651000" y="1993900"/>
          <p14:tracePt t="3417" x="1708150" y="1993900"/>
          <p14:tracePt t="3434" x="1752600" y="1974850"/>
          <p14:tracePt t="3451" x="1803400" y="1930400"/>
          <p14:tracePt t="3467" x="1835150" y="1866900"/>
          <p14:tracePt t="3484" x="1860550" y="1790700"/>
          <p14:tracePt t="3501" x="1866900" y="1733550"/>
          <p14:tracePt t="3518" x="1866900" y="1689100"/>
          <p14:tracePt t="3520" x="1854200" y="1670050"/>
          <p14:tracePt t="3534" x="1847850" y="1651000"/>
          <p14:tracePt t="3551" x="1790700" y="1612900"/>
          <p14:tracePt t="3567" x="1739900" y="1587500"/>
          <p14:tracePt t="3584" x="1670050" y="1568450"/>
          <p14:tracePt t="3601" x="1600200" y="1555750"/>
          <p14:tracePt t="3617" x="1562100" y="1555750"/>
          <p14:tracePt t="3634" x="1549400" y="1555750"/>
          <p14:tracePt t="3651" x="1530350" y="1555750"/>
          <p14:tracePt t="4019" x="0" y="0"/>
        </p14:tracePtLst>
        <p14:tracePtLst>
          <p14:tracePt t="7409" x="1263650" y="2698750"/>
          <p14:tracePt t="7482" x="1250950" y="2698750"/>
          <p14:tracePt t="7496" x="1250950" y="2724150"/>
          <p14:tracePt t="7512" x="1244600" y="2774950"/>
          <p14:tracePt t="7525" x="1231900" y="2806700"/>
          <p14:tracePt t="7541" x="1231900" y="2870200"/>
          <p14:tracePt t="7551" x="1225550" y="2959100"/>
          <p14:tracePt t="7566" x="1225550" y="3003550"/>
          <p14:tracePt t="7583" x="1225550" y="3086100"/>
          <p14:tracePt t="7584" x="1225550" y="3130550"/>
          <p14:tracePt t="7600" x="1225550" y="3219450"/>
          <p14:tracePt t="7616" x="1225550" y="3282950"/>
          <p14:tracePt t="7632" x="1225550" y="3365500"/>
          <p14:tracePt t="7649" x="1225550" y="3467100"/>
          <p14:tracePt t="7666" x="1225550" y="3543300"/>
          <p14:tracePt t="7682" x="1225550" y="3587750"/>
          <p14:tracePt t="7699" x="1225550" y="3613150"/>
          <p14:tracePt t="7716" x="1225550" y="3638550"/>
          <p14:tracePt t="7732" x="1225550" y="3657600"/>
          <p14:tracePt t="7749" x="1225550" y="3670300"/>
          <p14:tracePt t="7766" x="1225550" y="3683000"/>
          <p14:tracePt t="7783" x="1225550" y="3702050"/>
          <p14:tracePt t="7800" x="1225550" y="3714750"/>
          <p14:tracePt t="7816" x="1225550" y="3727450"/>
          <p14:tracePt t="7833" x="1225550" y="3740150"/>
          <p14:tracePt t="7849" x="1225550" y="3752850"/>
          <p14:tracePt t="7866" x="1225550" y="3765550"/>
          <p14:tracePt t="7882" x="1225550" y="3778250"/>
          <p14:tracePt t="7899" x="1225550" y="3784600"/>
          <p14:tracePt t="7916" x="1225550" y="3810000"/>
          <p14:tracePt t="7932" x="1225550" y="3835400"/>
          <p14:tracePt t="7949" x="1225550" y="3848100"/>
          <p14:tracePt t="7966" x="1231900" y="3854450"/>
          <p14:tracePt t="8153" x="1238250" y="3841750"/>
          <p14:tracePt t="8167" x="1244600" y="3822700"/>
          <p14:tracePt t="8183" x="1270000" y="3759200"/>
          <p14:tracePt t="8200" x="1327150" y="3606800"/>
          <p14:tracePt t="8216" x="1358900" y="3486150"/>
          <p14:tracePt t="8233" x="1384300" y="3359150"/>
          <p14:tracePt t="8249" x="1390650" y="3225800"/>
          <p14:tracePt t="8267" x="1409700" y="3086100"/>
          <p14:tracePt t="8283" x="1409700" y="3009900"/>
          <p14:tracePt t="8299" x="1409700" y="2959100"/>
          <p14:tracePt t="8316" x="1409700" y="2908300"/>
          <p14:tracePt t="8333" x="1416050" y="2876550"/>
          <p14:tracePt t="8349" x="1416050" y="2851150"/>
          <p14:tracePt t="8352" x="1416050" y="2838450"/>
          <p14:tracePt t="8366" x="1416050" y="2825750"/>
          <p14:tracePt t="8382" x="1416050" y="2794000"/>
          <p14:tracePt t="8399" x="1416050" y="2749550"/>
          <p14:tracePt t="8415" x="1416050" y="2736850"/>
          <p14:tracePt t="8432" x="1416050" y="2717800"/>
          <p14:tracePt t="8449" x="1409700" y="2698750"/>
          <p14:tracePt t="8466" x="1409700" y="2692400"/>
          <p14:tracePt t="8482" x="1409700" y="2679700"/>
          <p14:tracePt t="8499" x="1403350" y="2660650"/>
          <p14:tracePt t="8593" x="1403350" y="2654300"/>
          <p14:tracePt t="8608" x="1390650" y="2667000"/>
          <p14:tracePt t="8625" x="1384300" y="2692400"/>
          <p14:tracePt t="8635" x="1365250" y="2724150"/>
          <p14:tracePt t="8649" x="1346200" y="2825750"/>
          <p14:tracePt t="8666" x="1301750" y="2940050"/>
          <p14:tracePt t="8682" x="1270000" y="3092450"/>
          <p14:tracePt t="8699" x="1225550" y="3251200"/>
          <p14:tracePt t="8716" x="1193800" y="3429000"/>
          <p14:tracePt t="8732" x="1168400" y="3549650"/>
          <p14:tracePt t="8749" x="1162050" y="3632200"/>
          <p14:tracePt t="8753" x="1162050" y="3676650"/>
          <p14:tracePt t="8766" x="1162050" y="3702050"/>
          <p14:tracePt t="8768" x="1162050" y="3727450"/>
          <p14:tracePt t="8782" x="1162050" y="3746500"/>
          <p14:tracePt t="8786" x="1162050" y="3771900"/>
          <p14:tracePt t="8800" x="1162050" y="3810000"/>
          <p14:tracePt t="8816" x="1162050" y="3841750"/>
          <p14:tracePt t="8833" x="1162050" y="3867150"/>
          <p14:tracePt t="8850" x="1168400" y="3886200"/>
          <p14:tracePt t="8866" x="1174750" y="3917950"/>
          <p14:tracePt t="8888" x="1174750" y="3924300"/>
          <p14:tracePt t="9035" x="1174750" y="3911600"/>
          <p14:tracePt t="9048" x="1187450" y="3841750"/>
          <p14:tracePt t="9066" x="1212850" y="3733800"/>
          <p14:tracePt t="9084" x="1238250" y="3600450"/>
          <p14:tracePt t="9100" x="1257300" y="3454400"/>
          <p14:tracePt t="9116" x="1257300" y="3327400"/>
          <p14:tracePt t="9120" x="1257300" y="3263900"/>
          <p14:tracePt t="9132" x="1257300" y="3206750"/>
          <p14:tracePt t="9149" x="1257300" y="3130550"/>
          <p14:tracePt t="9165" x="1257300" y="3092450"/>
          <p14:tracePt t="9182" x="1257300" y="3060700"/>
          <p14:tracePt t="9184" x="1257300" y="3048000"/>
          <p14:tracePt t="9199" x="1257300" y="3041650"/>
          <p14:tracePt t="9215" x="1257300" y="3035300"/>
          <p14:tracePt t="9281" x="1257300" y="3054350"/>
          <p14:tracePt t="9288" x="1257300" y="3086100"/>
          <p14:tracePt t="9302" x="1250950" y="3149600"/>
          <p14:tracePt t="9318" x="1231900" y="3270250"/>
          <p14:tracePt t="9323" x="1219200" y="3333750"/>
          <p14:tracePt t="9333" x="1206500" y="3422650"/>
          <p14:tracePt t="9350" x="1193800" y="3562350"/>
          <p14:tracePt t="9367" x="1193800" y="3676650"/>
          <p14:tracePt t="9369" x="1193800" y="3708400"/>
          <p14:tracePt t="9382" x="1193800" y="3733800"/>
          <p14:tracePt t="9399" x="1193800" y="3752850"/>
          <p14:tracePt t="9529" x="1193800" y="3746500"/>
          <p14:tracePt t="9538" x="1193800" y="3727450"/>
          <p14:tracePt t="9550" x="1193800" y="3695700"/>
          <p14:tracePt t="9566" x="1200150" y="3625850"/>
          <p14:tracePt t="9583" x="1219200" y="3511550"/>
          <p14:tracePt t="9585" x="1238250" y="3441700"/>
          <p14:tracePt t="9601" x="1263650" y="3289300"/>
          <p14:tracePt t="9616" x="1295400" y="3168650"/>
          <p14:tracePt t="9633" x="1301750" y="3092450"/>
          <p14:tracePt t="9649" x="1301750" y="3054350"/>
          <p14:tracePt t="9666" x="1301750" y="3041650"/>
          <p14:tracePt t="9713" x="1301750" y="3060700"/>
          <p14:tracePt t="9723" x="1301750" y="3105150"/>
          <p14:tracePt t="9732" x="1301750" y="3194050"/>
          <p14:tracePt t="9748" x="1301750" y="3409950"/>
          <p14:tracePt t="9765" x="1301750" y="3600450"/>
          <p14:tracePt t="9769" x="1301750" y="3651250"/>
          <p14:tracePt t="9782" x="1301750" y="3676650"/>
          <p14:tracePt t="9799" x="1301750" y="3702050"/>
          <p14:tracePt t="9866" x="1301750" y="3683000"/>
          <p14:tracePt t="9872" x="1301750" y="3651250"/>
          <p14:tracePt t="9882" x="1301750" y="3606800"/>
          <p14:tracePt t="9899" x="1308100" y="3479800"/>
          <p14:tracePt t="9915" x="1308100" y="3371850"/>
          <p14:tracePt t="9932" x="1314450" y="3244850"/>
          <p14:tracePt t="9948" x="1327150" y="3187700"/>
          <p14:tracePt t="9965" x="1327150" y="3143250"/>
          <p14:tracePt t="9982" x="1333500" y="3136900"/>
          <p14:tracePt t="10057" x="1333500" y="3149600"/>
          <p14:tracePt t="10067" x="1333500" y="3168650"/>
          <p14:tracePt t="10083" x="1333500" y="3206750"/>
          <p14:tracePt t="10100" x="1333500" y="3232150"/>
          <p14:tracePt t="10104" x="1333500" y="3251200"/>
          <p14:tracePt t="10116" x="1333500" y="3257550"/>
          <p14:tracePt t="10132" x="1333500" y="3289300"/>
          <p14:tracePt t="10149" x="1333500" y="3314700"/>
          <p14:tracePt t="10152" x="1333500" y="3333750"/>
          <p14:tracePt t="10165" x="1327150" y="3346450"/>
          <p14:tracePt t="10182" x="1327150" y="3371850"/>
          <p14:tracePt t="10185" x="1327150" y="3378200"/>
          <p14:tracePt t="10199" x="1327150" y="3384550"/>
          <p14:tracePt t="10215" x="1327150" y="3390900"/>
          <p14:tracePt t="10297" x="1327150" y="3384550"/>
          <p14:tracePt t="10306" x="1327150" y="3365500"/>
          <p14:tracePt t="10317" x="1327150" y="3359150"/>
          <p14:tracePt t="10333" x="1327150" y="3321050"/>
          <p14:tracePt t="10350" x="1333500" y="3314700"/>
          <p14:tracePt t="10352" x="1333500" y="3302000"/>
          <p14:tracePt t="10365" x="1333500" y="3295650"/>
          <p14:tracePt t="10369" x="1333500" y="3289300"/>
          <p14:tracePt t="10382" x="1339850" y="3276600"/>
          <p14:tracePt t="10399" x="1339850" y="3270250"/>
          <p14:tracePt t="10416" x="1339850" y="3257550"/>
          <p14:tracePt t="10776" x="0" y="0"/>
        </p14:tracePtLst>
        <p14:tracePtLst>
          <p14:tracePt t="11771" x="1003300" y="2857500"/>
          <p14:tracePt t="12132" x="1016000" y="2857500"/>
          <p14:tracePt t="12149" x="1066800" y="2857500"/>
          <p14:tracePt t="12165" x="1162050" y="2857500"/>
          <p14:tracePt t="12169" x="1225550" y="2857500"/>
          <p14:tracePt t="12190" x="1371600" y="2857500"/>
          <p14:tracePt t="12204" x="1530350" y="2863850"/>
          <p14:tracePt t="12214" x="1619250" y="2876550"/>
          <p14:tracePt t="12231" x="1758950" y="2882900"/>
          <p14:tracePt t="12248" x="1771650" y="2882900"/>
          <p14:tracePt t="12264" x="1778000" y="2882900"/>
          <p14:tracePt t="12576" x="0" y="0"/>
        </p14:tracePtLst>
        <p14:tracePtLst>
          <p14:tracePt t="13754" x="984250" y="3149600"/>
          <p14:tracePt t="13874" x="1003300" y="3149600"/>
          <p14:tracePt t="13889" x="1073150" y="3149600"/>
          <p14:tracePt t="13902" x="1130300" y="3149600"/>
          <p14:tracePt t="14023" x="1955800" y="3149600"/>
          <p14:tracePt t="15664" x="0" y="0"/>
        </p14:tracePtLst>
        <p14:tracePtLst>
          <p14:tracePt t="19643" x="2743200" y="2755900"/>
          <p14:tracePt t="19666" x="2730500" y="2755900"/>
          <p14:tracePt t="19680" x="2711450" y="2768600"/>
          <p14:tracePt t="19696" x="2686050" y="2787650"/>
          <p14:tracePt t="19712" x="2679700" y="2800350"/>
          <p14:tracePt t="19729" x="2679700" y="2825750"/>
          <p14:tracePt t="19745" x="2673350" y="2832100"/>
          <p14:tracePt t="19762" x="2673350" y="2838450"/>
          <p14:tracePt t="19778" x="2673350" y="2857500"/>
          <p14:tracePt t="19795" x="2692400" y="2870200"/>
          <p14:tracePt t="19812" x="2724150" y="2889250"/>
          <p14:tracePt t="19829" x="2781300" y="2901950"/>
          <p14:tracePt t="19832" x="2838450" y="2908300"/>
          <p14:tracePt t="19846" x="2895600" y="2921000"/>
          <p14:tracePt t="19863" x="3041650" y="2946400"/>
          <p14:tracePt t="19866" x="3105150" y="2946400"/>
          <p14:tracePt t="19880" x="3295650" y="2946400"/>
          <p14:tracePt t="19896" x="3448050" y="2946400"/>
          <p14:tracePt t="19912" x="3530600" y="2946400"/>
          <p14:tracePt t="19929" x="3556000" y="2946400"/>
          <p14:tracePt t="19962" x="3568700" y="2946400"/>
          <p14:tracePt t="19978" x="3568700" y="2940050"/>
          <p14:tracePt t="19995" x="3568700" y="2933700"/>
          <p14:tracePt t="20012" x="3568700" y="2927350"/>
          <p14:tracePt t="20029" x="3568700" y="2901950"/>
          <p14:tracePt t="20045" x="3562350" y="2889250"/>
          <p14:tracePt t="20048" x="3556000" y="2882900"/>
          <p14:tracePt t="20062" x="3549650" y="2876550"/>
          <p14:tracePt t="20079" x="3536950" y="2870200"/>
          <p14:tracePt t="20112" x="3530600" y="2863850"/>
          <p14:tracePt t="20137" x="3524250" y="2857500"/>
          <p14:tracePt t="20185" x="3517900" y="2857500"/>
          <p14:tracePt t="20198" x="3511550" y="2851150"/>
          <p14:tracePt t="20212" x="3498850" y="2851150"/>
          <p14:tracePt t="20228" x="3448050" y="2838450"/>
          <p14:tracePt t="20245" x="3403600" y="2832100"/>
          <p14:tracePt t="20262" x="3359150" y="2832100"/>
          <p14:tracePt t="20264" x="3340100" y="2832100"/>
          <p14:tracePt t="20278" x="3327400" y="2832100"/>
          <p14:tracePt t="20295" x="3276600" y="2832100"/>
          <p14:tracePt t="20312" x="3251200" y="2832100"/>
          <p14:tracePt t="20328" x="3251200" y="2838450"/>
          <p14:tracePt t="20361" x="3244850" y="2838450"/>
          <p14:tracePt t="20385" x="3244850" y="2844800"/>
          <p14:tracePt t="20394" x="3251200" y="2851150"/>
          <p14:tracePt t="20401" x="3276600" y="2857500"/>
          <p14:tracePt t="20411" x="3282950" y="2857500"/>
          <p14:tracePt t="20429" x="3327400" y="2857500"/>
          <p14:tracePt t="20445" x="3346450" y="2857500"/>
          <p14:tracePt t="20448" x="3352800" y="2857500"/>
          <p14:tracePt t="20617" x="0" y="0"/>
        </p14:tracePtLst>
        <p14:tracePtLst>
          <p14:tracePt t="21171" x="4165600" y="2844800"/>
          <p14:tracePt t="21226" x="4159250" y="2844800"/>
          <p14:tracePt t="21243" x="4127500" y="2857500"/>
          <p14:tracePt t="21260" x="4095750" y="2863850"/>
          <p14:tracePt t="21273" x="4076700" y="2876550"/>
          <p14:tracePt t="21418" x="4083050" y="2876550"/>
          <p14:tracePt t="21433" x="4152900" y="2889250"/>
          <p14:tracePt t="21445" x="4197350" y="2895600"/>
          <p14:tracePt t="21461" x="4305300" y="2914650"/>
          <p14:tracePt t="21464" x="4362450" y="2927350"/>
          <p14:tracePt t="21478" x="4419600" y="2933700"/>
          <p14:tracePt t="21495" x="4470400" y="2946400"/>
          <p14:tracePt t="21497" x="4483100" y="2946400"/>
          <p14:tracePt t="21511" x="4502150" y="2946400"/>
          <p14:tracePt t="21656" x="0" y="0"/>
        </p14:tracePtLst>
        <p14:tracePtLst>
          <p14:tracePt t="21947" x="4610100" y="2844800"/>
          <p14:tracePt t="21962" x="4622800" y="2857500"/>
          <p14:tracePt t="22113" x="4616450" y="2857500"/>
          <p14:tracePt t="22121" x="4591050" y="2857500"/>
          <p14:tracePt t="22129" x="4572000" y="2857500"/>
          <p14:tracePt t="22145" x="4514850" y="2857500"/>
          <p14:tracePt t="22161" x="4464050" y="2857500"/>
          <p14:tracePt t="22178" x="4451350" y="2857500"/>
          <p14:tracePt t="22195" x="4445000" y="2857500"/>
          <p14:tracePt t="22499" x="4438650" y="2857500"/>
          <p14:tracePt t="22521" x="4432300" y="2857500"/>
          <p14:tracePt t="22533" x="4425950" y="2857500"/>
          <p14:tracePt t="22545" x="4400550" y="2851150"/>
          <p14:tracePt t="22561" x="4394200" y="2844800"/>
          <p14:tracePt t="22562" x="0" y="0"/>
        </p14:tracePtLst>
        <p14:tracePtLst>
          <p14:tracePt t="22672" x="4362450" y="2787650"/>
          <p14:tracePt t="22768" x="0" y="0"/>
        </p14:tracePtLst>
        <p14:tracePtLst>
          <p14:tracePt t="24069" x="1250950" y="2908300"/>
          <p14:tracePt t="24075" x="1282700" y="2927350"/>
          <p14:tracePt t="24081" x="1308100" y="2933700"/>
          <p14:tracePt t="24094" x="1346200" y="2940050"/>
          <p14:tracePt t="24111" x="1390650" y="2940050"/>
          <p14:tracePt t="24113" x="1428750" y="2940050"/>
          <p14:tracePt t="24127" x="1479550" y="2940050"/>
          <p14:tracePt t="24144" x="1524000" y="2914650"/>
          <p14:tracePt t="24161" x="1562100" y="2882900"/>
          <p14:tracePt t="24177" x="1593850" y="2844800"/>
          <p14:tracePt t="24194" x="1606550" y="2806700"/>
          <p14:tracePt t="24210" x="1619250" y="2762250"/>
          <p14:tracePt t="24227" x="1619250" y="2736850"/>
          <p14:tracePt t="24243" x="1619250" y="2698750"/>
          <p14:tracePt t="24260" x="1619250" y="2679700"/>
          <p14:tracePt t="24277" x="1606550" y="2667000"/>
          <p14:tracePt t="24293" x="1568450" y="2647950"/>
          <p14:tracePt t="24310" x="1524000" y="2647950"/>
          <p14:tracePt t="24312" x="1492250" y="2647950"/>
          <p14:tracePt t="24327" x="1460500" y="2647950"/>
          <p14:tracePt t="24343" x="1346200" y="2660650"/>
          <p14:tracePt t="24360" x="1314450" y="2692400"/>
          <p14:tracePt t="24377" x="1295400" y="2717800"/>
          <p14:tracePt t="24394" x="1295400" y="2736850"/>
          <p14:tracePt t="24411" x="1295400" y="2762250"/>
          <p14:tracePt t="24427" x="1295400" y="2781300"/>
          <p14:tracePt t="24443" x="1327150" y="2800350"/>
          <p14:tracePt t="24460" x="1384300" y="2838450"/>
          <p14:tracePt t="24477" x="1498600" y="2876550"/>
          <p14:tracePt t="24493" x="1644650" y="2914650"/>
          <p14:tracePt t="24510" x="1739900" y="2921000"/>
          <p14:tracePt t="24512" x="1784350" y="2921000"/>
          <p14:tracePt t="24527" x="1816100" y="2921000"/>
          <p14:tracePt t="24543" x="1835150" y="2901950"/>
          <p14:tracePt t="24560" x="1835150" y="2870200"/>
          <p14:tracePt t="24577" x="1835150" y="2825750"/>
          <p14:tracePt t="24593" x="1835150" y="2800350"/>
          <p14:tracePt t="24610" x="1816100" y="2781300"/>
          <p14:tracePt t="24644" x="1797050" y="2781300"/>
          <p14:tracePt t="24660" x="1790700" y="2781300"/>
          <p14:tracePt t="24677" x="1784350" y="2781300"/>
          <p14:tracePt t="24694" x="1758950" y="2787650"/>
          <p14:tracePt t="24710" x="1758950" y="2794000"/>
          <p14:tracePt t="24727" x="1758950" y="2813050"/>
          <p14:tracePt t="24728" x="1758950" y="2825750"/>
          <p14:tracePt t="24743" x="1771650" y="2851150"/>
          <p14:tracePt t="24760" x="1803400" y="2870200"/>
          <p14:tracePt t="24777" x="1835150" y="2882900"/>
          <p14:tracePt t="24793" x="1854200" y="2882900"/>
          <p14:tracePt t="24810" x="1873250" y="2882900"/>
          <p14:tracePt t="24955" x="1879600" y="2882900"/>
          <p14:tracePt t="24962" x="1892300" y="2882900"/>
          <p14:tracePt t="24962" x="0" y="0"/>
        </p14:tracePtLst>
        <p14:tracePtLst>
          <p14:tracePt t="26499" x="4375150" y="2698750"/>
          <p14:tracePt t="26519" x="4375150" y="2717800"/>
          <p14:tracePt t="26538" x="4375150" y="2825750"/>
          <p14:tracePt t="26548" x="4375150" y="2882900"/>
          <p14:tracePt t="26560" x="4375150" y="2959100"/>
          <p14:tracePt t="26576" x="4375150" y="3003550"/>
          <p14:tracePt t="26593" x="4375150" y="3016250"/>
          <p14:tracePt t="26643" x="4375150" y="3022600"/>
          <p14:tracePt t="26657" x="4381500" y="3022600"/>
          <p14:tracePt t="26665" x="4387850" y="3016250"/>
          <p14:tracePt t="26676" x="4394200" y="2997200"/>
          <p14:tracePt t="26693" x="4406900" y="2952750"/>
          <p14:tracePt t="26710" x="4419600" y="2889250"/>
          <p14:tracePt t="26713" x="4425950" y="2857500"/>
          <p14:tracePt t="26726" x="4432300" y="2832100"/>
          <p14:tracePt t="26743" x="4451350" y="2774950"/>
          <p14:tracePt t="26760" x="4451350" y="2749550"/>
          <p14:tracePt t="26841" x="4451350" y="2768600"/>
          <p14:tracePt t="26854" x="4451350" y="2806700"/>
          <p14:tracePt t="26867" x="4425950" y="2889250"/>
          <p14:tracePt t="26876" x="4419600" y="2927350"/>
          <p14:tracePt t="26894" x="4406900" y="2959100"/>
          <p14:tracePt t="26910" x="4406900" y="2971800"/>
          <p14:tracePt t="26986" x="4406900" y="2940050"/>
          <p14:tracePt t="26994" x="4406900" y="2927350"/>
          <p14:tracePt t="27009" x="4406900" y="2870200"/>
          <p14:tracePt t="27026" x="4406900" y="2825750"/>
          <p14:tracePt t="27043" x="4406900" y="2781300"/>
          <p14:tracePt t="27059" x="4406900" y="2774950"/>
          <p14:tracePt t="27098" x="4406900" y="2768600"/>
          <p14:tracePt t="27115" x="4400550" y="2774950"/>
          <p14:tracePt t="27122" x="4400550" y="2787650"/>
          <p14:tracePt t="27131" x="4394200" y="2819400"/>
          <p14:tracePt t="27143" x="4381500" y="2882900"/>
          <p14:tracePt t="27160" x="4381500" y="2895600"/>
          <p14:tracePt t="27176" x="4381500" y="2901950"/>
          <p14:tracePt t="27258" x="4375150" y="2901950"/>
          <p14:tracePt t="27269" x="4368800" y="2889250"/>
          <p14:tracePt t="27281" x="4368800" y="2863850"/>
          <p14:tracePt t="27293" x="4368800" y="2857500"/>
          <p14:tracePt t="27309" x="4368800" y="2844800"/>
          <p14:tracePt t="27326" x="4356100" y="2825750"/>
          <p14:tracePt t="27418" x="4356100" y="2832100"/>
          <p14:tracePt t="27433" x="4356100" y="2838450"/>
          <p14:tracePt t="27443" x="4356100" y="2844800"/>
          <p14:tracePt t="27459" x="4349750" y="2857500"/>
          <p14:tracePt t="28472" x="0" y="0"/>
        </p14:tracePtLst>
        <p14:tracePtLst>
          <p14:tracePt t="29034" x="2736850" y="2838450"/>
          <p14:tracePt t="29131" x="2755900" y="2838450"/>
          <p14:tracePt t="29145" x="2844800" y="2838450"/>
          <p14:tracePt t="29161" x="3003550" y="2838450"/>
          <p14:tracePt t="29177" x="3225800" y="2838450"/>
          <p14:tracePt t="29193" x="3479800" y="2838450"/>
          <p14:tracePt t="29209" x="3683000" y="2838450"/>
          <p14:tracePt t="29226" x="3790950" y="2838450"/>
          <p14:tracePt t="29242" x="3822700" y="2838450"/>
          <p14:tracePt t="29259" x="3829050" y="2838450"/>
          <p14:tracePt t="29520" x="0" y="0"/>
        </p14:tracePtLst>
        <p14:tracePtLst>
          <p14:tracePt t="30818" x="6934200" y="3035300"/>
          <p14:tracePt t="30841" x="6946900" y="3035300"/>
          <p14:tracePt t="30851" x="6965950" y="3035300"/>
          <p14:tracePt t="30861" x="7004050" y="3035300"/>
          <p14:tracePt t="30875" x="7131050" y="3035300"/>
          <p14:tracePt t="30893" x="7321550" y="3035300"/>
          <p14:tracePt t="30897" x="7448550" y="3035300"/>
          <p14:tracePt t="30909" x="7562850" y="3035300"/>
          <p14:tracePt t="30926" x="7766050" y="3035300"/>
          <p14:tracePt t="30942" x="7912100" y="3035300"/>
          <p14:tracePt t="30945" x="7943850" y="3035300"/>
          <p14:tracePt t="30958" x="7962900" y="3035300"/>
          <p14:tracePt t="30976" x="7969250" y="3035300"/>
          <p14:tracePt t="31073" x="7962900" y="3041650"/>
          <p14:tracePt t="31082" x="7950200" y="3041650"/>
          <p14:tracePt t="31091" x="7918450" y="3048000"/>
          <p14:tracePt t="31108" x="7861300" y="3048000"/>
          <p14:tracePt t="31125" x="7759700" y="3048000"/>
          <p14:tracePt t="31129" x="7702550" y="3048000"/>
          <p14:tracePt t="31141" x="7651750" y="3048000"/>
          <p14:tracePt t="31158" x="7512050" y="3048000"/>
          <p14:tracePt t="31175" x="7340600" y="3048000"/>
          <p14:tracePt t="31191" x="7283450" y="3048000"/>
          <p14:tracePt t="31208" x="7270750" y="3048000"/>
          <p14:tracePt t="31225" x="7264400" y="3048000"/>
          <p14:tracePt t="31346" x="7277100" y="3048000"/>
          <p14:tracePt t="31355" x="7308850" y="3048000"/>
          <p14:tracePt t="31366" x="7346950" y="3048000"/>
          <p14:tracePt t="31375" x="7404100" y="3048000"/>
          <p14:tracePt t="31392" x="7613650" y="3048000"/>
          <p14:tracePt t="31409" x="7740650" y="3048000"/>
          <p14:tracePt t="31425" x="7791450" y="3048000"/>
          <p14:tracePt t="31442" x="7797800" y="3048000"/>
          <p14:tracePt t="31538" x="7785100" y="3048000"/>
          <p14:tracePt t="31552" x="7715250" y="3048000"/>
          <p14:tracePt t="31571" x="7562850" y="3048000"/>
          <p14:tracePt t="31583" x="7366000" y="3048000"/>
          <p14:tracePt t="31592" x="7251700" y="3048000"/>
          <p14:tracePt t="31608" x="7048500" y="3048000"/>
          <p14:tracePt t="31624" x="6921500" y="3048000"/>
          <p14:tracePt t="31642" x="6896100" y="3048000"/>
          <p14:tracePt t="31659" x="6889750" y="3048000"/>
          <p14:tracePt t="31739" x="6902450" y="3048000"/>
          <p14:tracePt t="31757" x="6946900" y="3048000"/>
          <p14:tracePt t="31767" x="7067550" y="3048000"/>
          <p14:tracePt t="31779" x="7137400" y="3048000"/>
          <p14:tracePt t="31791" x="7308850" y="3048000"/>
          <p14:tracePt t="31808" x="7448550" y="3048000"/>
          <p14:tracePt t="31824" x="7505700" y="3048000"/>
          <p14:tracePt t="31841" x="7518400" y="3048000"/>
          <p14:tracePt t="31930" x="7499350" y="3048000"/>
          <p14:tracePt t="31944" x="7391400" y="3048000"/>
          <p14:tracePt t="31960" x="7213600" y="3048000"/>
          <p14:tracePt t="31976" x="6972300" y="3048000"/>
          <p14:tracePt t="31991" x="6667500" y="3048000"/>
          <p14:tracePt t="32008" x="6362700" y="3048000"/>
          <p14:tracePt t="32024" x="6134100" y="3048000"/>
          <p14:tracePt t="32041" x="5988050" y="3048000"/>
          <p14:tracePt t="32058" x="5918200" y="3048000"/>
          <p14:tracePt t="32074" x="5905500" y="3048000"/>
          <p14:tracePt t="32091" x="5899150" y="3048000"/>
          <p14:tracePt t="32208" x="5905500" y="3048000"/>
          <p14:tracePt t="32224" x="5918200" y="3048000"/>
          <p14:tracePt t="32241" x="6007100" y="3048000"/>
          <p14:tracePt t="32250" x="6064250" y="3048000"/>
          <p14:tracePt t="32260" x="6134100" y="3048000"/>
          <p14:tracePt t="32274" x="6318250" y="3048000"/>
          <p14:tracePt t="32291" x="6546850" y="3048000"/>
          <p14:tracePt t="32307" x="6775450" y="3048000"/>
          <p14:tracePt t="32324" x="6978650" y="3048000"/>
          <p14:tracePt t="32341" x="7105650" y="3048000"/>
          <p14:tracePt t="32358" x="7150100" y="3048000"/>
          <p14:tracePt t="32374" x="7156450" y="3048000"/>
          <p14:tracePt t="32434" x="7150100" y="3048000"/>
          <p14:tracePt t="32441" x="7105650" y="3048000"/>
          <p14:tracePt t="32458" x="6959600" y="3035300"/>
          <p14:tracePt t="32475" x="6743700" y="3009900"/>
          <p14:tracePt t="32491" x="6470650" y="2971800"/>
          <p14:tracePt t="32508" x="6280150" y="2952750"/>
          <p14:tracePt t="32524" x="6203950" y="2952750"/>
          <p14:tracePt t="32541" x="6184900" y="2952750"/>
          <p14:tracePt t="32617" x="6191250" y="2952750"/>
          <p14:tracePt t="32624" x="6223000" y="2952750"/>
          <p14:tracePt t="32632" x="6273800" y="2952750"/>
          <p14:tracePt t="32642" x="6350000" y="2952750"/>
          <p14:tracePt t="32658" x="6559550" y="2952750"/>
          <p14:tracePt t="32675" x="6864350" y="2952750"/>
          <p14:tracePt t="32691" x="7143750" y="2952750"/>
          <p14:tracePt t="32707" x="7353300" y="2952750"/>
          <p14:tracePt t="32724" x="7493000" y="2952750"/>
          <p14:tracePt t="32741" x="7556500" y="2952750"/>
          <p14:tracePt t="32757" x="7588250" y="2952750"/>
          <p14:tracePt t="32874" x="7594600" y="2952750"/>
          <p14:tracePt t="32885" x="7600950" y="2952750"/>
          <p14:tracePt t="32898" x="7613650" y="2952750"/>
          <p14:tracePt t="32908" x="7632700" y="2952750"/>
          <p14:tracePt t="32925" x="7670800" y="2952750"/>
          <p14:tracePt t="32930" x="7696200" y="2952750"/>
          <p14:tracePt t="32942" x="7715250" y="2952750"/>
          <p14:tracePt t="32958" x="7759700" y="2952750"/>
          <p14:tracePt t="32962" x="7772400" y="2952750"/>
          <p14:tracePt t="32975" x="7785100" y="2952750"/>
          <p14:tracePt t="32991" x="7804150" y="2952750"/>
          <p14:tracePt t="33368" x="7810500" y="2952750"/>
          <p14:tracePt t="33377" x="7816850" y="2952750"/>
          <p14:tracePt t="33391" x="7823200" y="2952750"/>
          <p14:tracePt t="33408" x="7835900" y="2952750"/>
          <p14:tracePt t="33425" x="7861300" y="2952750"/>
          <p14:tracePt t="33441" x="7880350" y="2952750"/>
          <p14:tracePt t="33458" x="7899400" y="2952750"/>
          <p14:tracePt t="33474" x="7924800" y="2952750"/>
          <p14:tracePt t="33491" x="7931150" y="2952750"/>
          <p14:tracePt t="33524" x="7937500" y="2952750"/>
          <p14:tracePt t="33553" x="7943850" y="2952750"/>
          <p14:tracePt t="34034" x="0" y="0"/>
        </p14:tracePtLst>
        <p14:tracePtLst>
          <p14:tracePt t="35220" x="4349750" y="2654300"/>
          <p14:tracePt t="35258" x="4349750" y="2660650"/>
          <p14:tracePt t="35276" x="4349750" y="2667000"/>
          <p14:tracePt t="35291" x="4349750" y="2698750"/>
          <p14:tracePt t="35307" x="4349750" y="2774950"/>
          <p14:tracePt t="35324" x="4324350" y="2857500"/>
          <p14:tracePt t="35340" x="4324350" y="2914650"/>
          <p14:tracePt t="35357" x="4324350" y="2946400"/>
          <p14:tracePt t="35361" x="4324350" y="2952750"/>
          <p14:tracePt t="35373" x="4318000" y="2965450"/>
          <p14:tracePt t="35480" x="4330700" y="2965450"/>
          <p14:tracePt t="35488" x="4330700" y="2959100"/>
          <p14:tracePt t="35496" x="4343400" y="2952750"/>
          <p14:tracePt t="35506" x="4356100" y="2946400"/>
          <p14:tracePt t="35523" x="4368800" y="2927350"/>
          <p14:tracePt t="35540" x="4381500" y="2921000"/>
          <p14:tracePt t="35556" x="4387850" y="2921000"/>
          <p14:tracePt t="35673" x="4394200" y="2914650"/>
          <p14:tracePt t="35673" x="0" y="0"/>
        </p14:tracePtLst>
        <p14:tracePtLst>
          <p14:tracePt t="36404" x="9937750" y="2838450"/>
          <p14:tracePt t="36428" x="9937750" y="2857500"/>
          <p14:tracePt t="36444" x="9937750" y="2921000"/>
          <p14:tracePt t="36457" x="9937750" y="3009900"/>
          <p14:tracePt t="36474" x="9937750" y="3054350"/>
          <p14:tracePt t="36491" x="9944100" y="3092450"/>
          <p14:tracePt t="36506" x="9950450" y="3098800"/>
          <p14:tracePt t="36560" x="9956800" y="3098800"/>
          <p14:tracePt t="36568" x="9963150" y="3092450"/>
          <p14:tracePt t="36576" x="9975850" y="3073400"/>
          <p14:tracePt t="36589" x="9988550" y="3041650"/>
          <p14:tracePt t="36606" x="10033000" y="2959100"/>
          <p14:tracePt t="36623" x="10083800" y="2863850"/>
          <p14:tracePt t="36624" x="10090150" y="2832100"/>
          <p14:tracePt t="36639" x="10102850" y="2787650"/>
          <p14:tracePt t="36656" x="10102850" y="2781300"/>
          <p14:tracePt t="36729" x="10102850" y="2787650"/>
          <p14:tracePt t="36741" x="10102850" y="2806700"/>
          <p14:tracePt t="36756" x="10102850" y="2838450"/>
          <p14:tracePt t="36760" x="10102850" y="2857500"/>
          <p14:tracePt t="36774" x="10102850" y="2876550"/>
          <p14:tracePt t="36789" x="10102850" y="2889250"/>
          <p14:tracePt t="36794" x="10102850" y="2901950"/>
          <p14:tracePt t="36931" x="10102850" y="2889250"/>
          <p14:tracePt t="36945" x="10102850" y="2882900"/>
          <p14:tracePt t="36958" x="10102850" y="2876550"/>
          <p14:tracePt t="37050" x="10102850" y="2882900"/>
          <p14:tracePt t="37064" x="10102850" y="2914650"/>
          <p14:tracePt t="37077" x="10102850" y="2927350"/>
          <p14:tracePt t="37094" x="10102850" y="2940050"/>
          <p14:tracePt t="37288" x="0" y="0"/>
        </p14:tracePtLst>
        <p14:tracePtLst>
          <p14:tracePt t="38954" x="1460500" y="3009900"/>
          <p14:tracePt t="38978" x="1454150" y="3009900"/>
          <p14:tracePt t="39003" x="1447800" y="3009900"/>
          <p14:tracePt t="39020" x="1441450" y="3016250"/>
          <p14:tracePt t="39031" x="1435100" y="3028950"/>
          <p14:tracePt t="39044" x="1435100" y="3048000"/>
          <p14:tracePt t="39055" x="1435100" y="3060700"/>
          <p14:tracePt t="39072" x="1435100" y="3073400"/>
          <p14:tracePt t="39089" x="1435100" y="3092450"/>
          <p14:tracePt t="39105" x="1435100" y="3105150"/>
          <p14:tracePt t="39122" x="1441450" y="3117850"/>
          <p14:tracePt t="39139" x="1447800" y="3124200"/>
          <p14:tracePt t="39155" x="1473200" y="3130550"/>
          <p14:tracePt t="39172" x="1492250" y="3136900"/>
          <p14:tracePt t="39189" x="1549400" y="3136900"/>
          <p14:tracePt t="39192" x="1587500" y="3136900"/>
          <p14:tracePt t="39206" x="1631950" y="3136900"/>
          <p14:tracePt t="39222" x="1733550" y="3136900"/>
          <p14:tracePt t="39225" x="1784350" y="3130550"/>
          <p14:tracePt t="39240" x="1835150" y="3117850"/>
          <p14:tracePt t="39256" x="1860550" y="3111500"/>
          <p14:tracePt t="39272" x="1879600" y="3105150"/>
          <p14:tracePt t="39289" x="1885950" y="3098800"/>
          <p14:tracePt t="39305" x="1892300" y="3086100"/>
          <p14:tracePt t="39322" x="1905000" y="3073400"/>
          <p14:tracePt t="39338" x="1905000" y="3054350"/>
          <p14:tracePt t="39355" x="1905000" y="3041650"/>
          <p14:tracePt t="39372" x="1905000" y="3028950"/>
          <p14:tracePt t="39388" x="1885950" y="3009900"/>
          <p14:tracePt t="39405" x="1854200" y="3003550"/>
          <p14:tracePt t="39408" x="1822450" y="2997200"/>
          <p14:tracePt t="39422" x="1797050" y="2997200"/>
          <p14:tracePt t="39439" x="1708150" y="2997200"/>
          <p14:tracePt t="39456" x="1651000" y="3003550"/>
          <p14:tracePt t="39472" x="1619250" y="3016250"/>
          <p14:tracePt t="39488" x="1600200" y="3028950"/>
          <p14:tracePt t="39506" x="1593850" y="3048000"/>
          <p14:tracePt t="39522" x="1587500" y="3067050"/>
          <p14:tracePt t="39538" x="1587500" y="3079750"/>
          <p14:tracePt t="39555" x="1587500" y="3098800"/>
          <p14:tracePt t="39572" x="1587500" y="3124200"/>
          <p14:tracePt t="39588" x="1600200" y="3136900"/>
          <p14:tracePt t="39592" x="1606550" y="3143250"/>
          <p14:tracePt t="39605" x="1631950" y="3149600"/>
          <p14:tracePt t="39622" x="1676400" y="3155950"/>
          <p14:tracePt t="39625" x="1708150" y="3155950"/>
          <p14:tracePt t="39638" x="1739900" y="3155950"/>
          <p14:tracePt t="39655" x="1828800" y="3155950"/>
          <p14:tracePt t="39672" x="1873250" y="3149600"/>
          <p14:tracePt t="39689" x="1892300" y="3136900"/>
          <p14:tracePt t="39705" x="1898650" y="3130550"/>
          <p14:tracePt t="39722" x="1905000" y="3124200"/>
          <p14:tracePt t="39756" x="1905000" y="3111500"/>
          <p14:tracePt t="39772" x="1892300" y="3105150"/>
          <p14:tracePt t="39788" x="1847850" y="3098800"/>
          <p14:tracePt t="39805" x="1790700" y="3092450"/>
          <p14:tracePt t="39822" x="1720850" y="3098800"/>
          <p14:tracePt t="39824" x="1701800" y="3105150"/>
          <p14:tracePt t="39838" x="1682750" y="3111500"/>
          <p14:tracePt t="39855" x="1663700" y="3124200"/>
          <p14:tracePt t="39937" x="1663700" y="3130550"/>
          <p14:tracePt t="39955" x="1676400" y="3130550"/>
          <p14:tracePt t="39969" x="1701800" y="3130550"/>
          <p14:tracePt t="39981" x="1714500" y="3130550"/>
          <p14:tracePt t="39988" x="1727200" y="3130550"/>
          <p14:tracePt t="40006" x="1739900" y="3130550"/>
          <p14:tracePt t="40022" x="1758950" y="3124200"/>
          <p14:tracePt t="40056" x="1758950" y="3111500"/>
          <p14:tracePt t="40072" x="1758950" y="3092450"/>
          <p14:tracePt t="40088" x="1758950" y="3073400"/>
          <p14:tracePt t="40105" x="1733550" y="3054350"/>
          <p14:tracePt t="40122" x="1701800" y="3048000"/>
          <p14:tracePt t="40138" x="1663700" y="3048000"/>
          <p14:tracePt t="40155" x="1638300" y="3048000"/>
          <p14:tracePt t="40172" x="1612900" y="3054350"/>
          <p14:tracePt t="40189" x="1593850" y="3073400"/>
          <p14:tracePt t="40206" x="1593850" y="3086100"/>
          <p14:tracePt t="40222" x="1593850" y="3098800"/>
          <p14:tracePt t="40239" x="1606550" y="3124200"/>
          <p14:tracePt t="40255" x="1638300" y="3136900"/>
          <p14:tracePt t="40272" x="1708150" y="3149600"/>
          <p14:tracePt t="40288" x="1771650" y="3149600"/>
          <p14:tracePt t="40305" x="1841500" y="3149600"/>
          <p14:tracePt t="40322" x="1885950" y="3149600"/>
          <p14:tracePt t="40338" x="1911350" y="3143250"/>
          <p14:tracePt t="40371" x="1924050" y="3143250"/>
          <p14:tracePt t="40465" x="1917700" y="3143250"/>
          <p14:tracePt t="40476" x="1911350" y="3136900"/>
          <p14:tracePt t="40489" x="1866900" y="3124200"/>
          <p14:tracePt t="40505" x="1822450" y="3117850"/>
          <p14:tracePt t="40521" x="1816100" y="3111500"/>
          <p14:tracePt t="40538" x="1797050" y="3111500"/>
          <p14:tracePt t="40555" x="1771650" y="3124200"/>
          <p14:tracePt t="40571" x="1752600" y="3136900"/>
          <p14:tracePt t="40588" x="1746250" y="3149600"/>
          <p14:tracePt t="40605" x="1746250" y="3155950"/>
          <p14:tracePt t="40664" x="1746250" y="3149600"/>
          <p14:tracePt t="40672" x="1746250" y="3143250"/>
          <p14:tracePt t="40680" x="1746250" y="3130550"/>
          <p14:tracePt t="40688" x="1752600" y="3111500"/>
          <p14:tracePt t="40705" x="1752600" y="3098800"/>
          <p14:tracePt t="40722" x="1752600" y="3086100"/>
          <p14:tracePt t="40738" x="1746250" y="3067050"/>
          <p14:tracePt t="40755" x="1727200" y="3067050"/>
          <p14:tracePt t="40772" x="1682750" y="3067050"/>
          <p14:tracePt t="40788" x="1638300" y="3067050"/>
          <p14:tracePt t="40805" x="1606550" y="3073400"/>
          <p14:tracePt t="40821" x="1600200" y="3079750"/>
          <p14:tracePt t="40883" x="1600200" y="3092450"/>
          <p14:tracePt t="40897" x="1612900" y="3098800"/>
          <p14:tracePt t="40915" x="1625600" y="3098800"/>
          <p14:tracePt t="40926" x="1631950" y="3098800"/>
          <p14:tracePt t="41025" x="1612900" y="3098800"/>
          <p14:tracePt t="41036" x="1600200" y="3098800"/>
          <p14:tracePt t="41045" x="1587500" y="3098800"/>
          <p14:tracePt t="41055" x="1574800" y="3098800"/>
          <p14:tracePt t="41131" x="1568450" y="3105150"/>
          <p14:tracePt t="41162" x="1587500" y="3105150"/>
          <p14:tracePt t="41174" x="1612900" y="3105150"/>
          <p14:tracePt t="41190" x="1657350" y="3105150"/>
          <p14:tracePt t="41206" x="1695450" y="3105150"/>
          <p14:tracePt t="41209" x="1708150" y="3105150"/>
          <p14:tracePt t="41225" x="1720850" y="3105150"/>
          <p14:tracePt t="41307" x="1714500" y="3105150"/>
          <p14:tracePt t="41320" x="1689100" y="3111500"/>
          <p14:tracePt t="41335" x="1682750" y="3117850"/>
          <p14:tracePt t="41523" x="1676400" y="3117850"/>
          <p14:tracePt t="41537" x="1670050" y="3117850"/>
          <p14:tracePt t="41620" x="1676400" y="3117850"/>
          <p14:tracePt t="41638" x="1727200" y="3117850"/>
          <p14:tracePt t="41657" x="1809750" y="3130550"/>
          <p14:tracePt t="41672" x="1822450" y="3130550"/>
          <p14:tracePt t="41689" x="1828800" y="3130550"/>
          <p14:tracePt t="42361" x="0" y="0"/>
        </p14:tracePtLst>
        <p14:tracePtLst>
          <p14:tracePt t="43617" x="1479550" y="2901950"/>
          <p14:tracePt t="43625" x="1460500" y="2901950"/>
          <p14:tracePt t="43637" x="1460500" y="2908300"/>
          <p14:tracePt t="43654" x="1435100" y="2914650"/>
          <p14:tracePt t="43656" x="1428750" y="2927350"/>
          <p14:tracePt t="43670" x="1416050" y="2940050"/>
          <p14:tracePt t="43687" x="1384300" y="2978150"/>
          <p14:tracePt t="43704" x="1377950" y="3022600"/>
          <p14:tracePt t="43721" x="1371600" y="3048000"/>
          <p14:tracePt t="43738" x="1365250" y="3073400"/>
          <p14:tracePt t="43754" x="1365250" y="3111500"/>
          <p14:tracePt t="43771" x="1384300" y="3136900"/>
          <p14:tracePt t="43787" x="1428750" y="3155950"/>
          <p14:tracePt t="43804" x="1517650" y="3181350"/>
          <p14:tracePt t="43821" x="1638300" y="3206750"/>
          <p14:tracePt t="43824" x="1695450" y="3206750"/>
          <p14:tracePt t="43837" x="1746250" y="3206750"/>
          <p14:tracePt t="43854" x="1854200" y="3200400"/>
          <p14:tracePt t="43870" x="1898650" y="3187700"/>
          <p14:tracePt t="43873" x="1911350" y="3181350"/>
          <p14:tracePt t="43887" x="1924050" y="3175000"/>
          <p14:tracePt t="43904" x="1936750" y="3136900"/>
          <p14:tracePt t="44013" x="1905000" y="3041650"/>
          <p14:tracePt t="44272" x="0" y="0"/>
        </p14:tracePtLst>
        <p14:tracePtLst>
          <p14:tracePt t="44769" x="3492500" y="3270250"/>
          <p14:tracePt t="44820" x="3479800" y="3270250"/>
          <p14:tracePt t="44835" x="3473450" y="3276600"/>
          <p14:tracePt t="44850" x="3473450" y="3295650"/>
          <p14:tracePt t="44865" x="3473450" y="3327400"/>
          <p14:tracePt t="44877" x="3473450" y="3346450"/>
          <p14:tracePt t="44887" x="3473450" y="3390900"/>
          <p14:tracePt t="44904" x="3473450" y="3435350"/>
          <p14:tracePt t="44920" x="3486150" y="3473450"/>
          <p14:tracePt t="44937" x="3524250" y="3517900"/>
          <p14:tracePt t="44954" x="3556000" y="3549650"/>
          <p14:tracePt t="44971" x="3613150" y="3568700"/>
          <p14:tracePt t="44988" x="3663950" y="3575050"/>
          <p14:tracePt t="45004" x="3695700" y="3581400"/>
          <p14:tracePt t="45008" x="3708400" y="3581400"/>
          <p14:tracePt t="45020" x="3727450" y="3581400"/>
          <p14:tracePt t="45037" x="3746500" y="3556000"/>
          <p14:tracePt t="45040" x="3752850" y="3530600"/>
          <p14:tracePt t="45054" x="3759200" y="3498850"/>
          <p14:tracePt t="45070" x="3759200" y="3448050"/>
          <p14:tracePt t="45088" x="3759200" y="3384550"/>
          <p14:tracePt t="45104" x="3746500" y="3333750"/>
          <p14:tracePt t="45120" x="3714750" y="3302000"/>
          <p14:tracePt t="45137" x="3695700" y="3289300"/>
          <p14:tracePt t="45153" x="3689350" y="3289300"/>
          <p14:tracePt t="45170" x="3676650" y="3289300"/>
          <p14:tracePt t="45187" x="3651250" y="3289300"/>
          <p14:tracePt t="45203" x="3632200" y="3308350"/>
          <p14:tracePt t="45221" x="3606800" y="3333750"/>
          <p14:tracePt t="45237" x="3587750" y="3378200"/>
          <p14:tracePt t="45240" x="3581400" y="3397250"/>
          <p14:tracePt t="45254" x="3581400" y="3403600"/>
          <p14:tracePt t="45271" x="3581400" y="3435350"/>
          <p14:tracePt t="45287" x="3581400" y="3460750"/>
          <p14:tracePt t="45289" x="3581400" y="3467100"/>
          <p14:tracePt t="45304" x="3600450" y="3479800"/>
          <p14:tracePt t="45320" x="3625850" y="3479800"/>
          <p14:tracePt t="45337" x="3670300" y="3479800"/>
          <p14:tracePt t="45353" x="3740150" y="3473450"/>
          <p14:tracePt t="45370" x="3784600" y="3435350"/>
          <p14:tracePt t="45386" x="3816350" y="3390900"/>
          <p14:tracePt t="45403" x="3835400" y="3352800"/>
          <p14:tracePt t="45420" x="3841750" y="3333750"/>
          <p14:tracePt t="45436" x="3841750" y="3314700"/>
          <p14:tracePt t="45453" x="3841750" y="3308350"/>
          <p14:tracePt t="45489" x="3829050" y="3321050"/>
          <p14:tracePt t="45496" x="3822700" y="3333750"/>
          <p14:tracePt t="45503" x="3810000" y="3359150"/>
          <p14:tracePt t="45520" x="3797300" y="3422650"/>
          <p14:tracePt t="45537" x="3797300" y="3448050"/>
          <p14:tracePt t="45553" x="3797300" y="3454400"/>
          <p14:tracePt t="45592" x="3797300" y="3460750"/>
          <p14:tracePt t="45600" x="3803650" y="3460750"/>
          <p14:tracePt t="45607" x="3810000" y="3454400"/>
          <p14:tracePt t="45620" x="3816350" y="3448050"/>
          <p14:tracePt t="45636" x="3835400" y="3416300"/>
          <p14:tracePt t="45653" x="3848100" y="3403600"/>
          <p14:tracePt t="45670" x="3848100" y="3397250"/>
          <p14:tracePt t="45754" x="3848100" y="3403600"/>
          <p14:tracePt t="45765" x="3848100" y="3435350"/>
          <p14:tracePt t="45779" x="3848100" y="3486150"/>
          <p14:tracePt t="45793" x="3848100" y="3524250"/>
          <p14:tracePt t="45857" x="3854450" y="3524250"/>
          <p14:tracePt t="45865" x="3867150" y="3524250"/>
          <p14:tracePt t="45875" x="3879850" y="3505200"/>
          <p14:tracePt t="45887" x="3892550" y="3479800"/>
          <p14:tracePt t="45904" x="3924300" y="3384550"/>
          <p14:tracePt t="45920" x="3924300" y="3346450"/>
          <p14:tracePt t="45936" x="3924300" y="3333750"/>
          <p14:tracePt t="45953" x="3924300" y="3321050"/>
          <p14:tracePt t="46018" x="3917950" y="3346450"/>
          <p14:tracePt t="46026" x="3911600" y="3371850"/>
          <p14:tracePt t="46037" x="3911600" y="3390900"/>
          <p14:tracePt t="46053" x="3905250" y="3416300"/>
          <p14:tracePt t="46057" x="3905250" y="3429000"/>
          <p14:tracePt t="46070" x="3905250" y="3435350"/>
          <p14:tracePt t="46164" x="3905250" y="3429000"/>
          <p14:tracePt t="46172" x="3905250" y="3409950"/>
          <p14:tracePt t="46186" x="3905250" y="3371850"/>
          <p14:tracePt t="46203" x="3898900" y="3333750"/>
          <p14:tracePt t="46221" x="3892550" y="3327400"/>
          <p14:tracePt t="46237" x="3886200" y="3314700"/>
          <p14:tracePt t="46289" x="3879850" y="3327400"/>
          <p14:tracePt t="46299" x="3873500" y="3352800"/>
          <p14:tracePt t="46309" x="3867150" y="3378200"/>
          <p14:tracePt t="46321" x="3867150" y="3409950"/>
          <p14:tracePt t="46336" x="3867150" y="3429000"/>
          <p14:tracePt t="46353" x="3867150" y="3441700"/>
          <p14:tracePt t="46443" x="3867150" y="3422650"/>
          <p14:tracePt t="46455" x="3867150" y="3403600"/>
          <p14:tracePt t="46470" x="3867150" y="3365500"/>
          <p14:tracePt t="46487" x="3867150" y="3327400"/>
          <p14:tracePt t="46562" x="3860800" y="3352800"/>
          <p14:tracePt t="46578" x="3854450" y="3390900"/>
          <p14:tracePt t="46588" x="3854450" y="3416300"/>
          <p14:tracePt t="46603" x="3854450" y="3429000"/>
          <p14:tracePt t="46619" x="3854450" y="3448050"/>
          <p14:tracePt t="46682" x="3854450" y="3441700"/>
          <p14:tracePt t="46696" x="3854450" y="3429000"/>
          <p14:tracePt t="46706" x="3854450" y="3416300"/>
          <p14:tracePt t="46720" x="3860800" y="3378200"/>
          <p14:tracePt t="46737" x="3860800" y="3359150"/>
          <p14:tracePt t="46754" x="3860800" y="3352800"/>
          <p14:tracePt t="46770" x="3860800" y="3346450"/>
          <p14:tracePt t="46850" x="3860800" y="3352800"/>
          <p14:tracePt t="46858" x="3860800" y="3365500"/>
          <p14:tracePt t="46869" x="3860800" y="3378200"/>
          <p14:tracePt t="46886" x="3860800" y="3397250"/>
          <p14:tracePt t="46903" x="3860800" y="3403600"/>
          <p14:tracePt t="46987" x="3860800" y="3390900"/>
          <p14:tracePt t="47000" x="3860800" y="3352800"/>
          <p14:tracePt t="47014" x="3860800" y="3340100"/>
          <p14:tracePt t="47030" x="3860800" y="3314700"/>
          <p14:tracePt t="47034" x="3860800" y="3308350"/>
          <p14:tracePt t="47115" x="3860800" y="3314700"/>
          <p14:tracePt t="47125" x="3860800" y="3340100"/>
          <p14:tracePt t="47136" x="3860800" y="3384550"/>
          <p14:tracePt t="47153" x="3860800" y="3416300"/>
          <p14:tracePt t="47169" x="3860800" y="3429000"/>
          <p14:tracePt t="47186" x="3860800" y="3435350"/>
          <p14:tracePt t="47250" x="3860800" y="3429000"/>
          <p14:tracePt t="47263" x="3860800" y="3416300"/>
          <p14:tracePt t="47280" x="3860800" y="3371850"/>
          <p14:tracePt t="47299" x="3860800" y="3365500"/>
          <p14:tracePt t="47386" x="3860800" y="3378200"/>
          <p14:tracePt t="47401" x="3860800" y="3384550"/>
          <p14:tracePt t="47587" x="3860800" y="3390900"/>
          <p14:tracePt t="47602" x="3854450" y="3409950"/>
          <p14:tracePt t="47620" x="3854450" y="3429000"/>
          <p14:tracePt t="47636" x="3854450" y="3435350"/>
          <p14:tracePt t="47728" x="3854450" y="3429000"/>
          <p14:tracePt t="47737" x="3854450" y="3416300"/>
          <p14:tracePt t="47753" x="3854450" y="3397250"/>
          <p14:tracePt t="47770" x="3854450" y="3390900"/>
          <p14:tracePt t="47786" x="3848100" y="3390900"/>
          <p14:tracePt t="48241" x="0" y="0"/>
        </p14:tracePtLst>
        <p14:tracePtLst>
          <p14:tracePt t="48803" x="1327150" y="3371850"/>
          <p14:tracePt t="48890" x="1346200" y="3371850"/>
          <p14:tracePt t="48902" x="1377950" y="3371850"/>
          <p14:tracePt t="48920" x="1555750" y="3371850"/>
          <p14:tracePt t="48936" x="1778000" y="3371850"/>
          <p14:tracePt t="48952" x="2171700" y="3371850"/>
          <p14:tracePt t="48969" x="2667000" y="3371850"/>
          <p14:tracePt t="48986" x="3098800" y="3371850"/>
          <p14:tracePt t="49003" x="3365500" y="3371850"/>
          <p14:tracePt t="49019" x="3492500" y="3378200"/>
          <p14:tracePt t="49036" x="3543300" y="3384550"/>
          <p14:tracePt t="49052" x="3549650" y="3384550"/>
          <p14:tracePt t="49069" x="3568700" y="3384550"/>
          <p14:tracePt t="49085" x="3600450" y="3390900"/>
          <p14:tracePt t="49089" x="3619500" y="3397250"/>
          <p14:tracePt t="49102" x="3638550" y="3397250"/>
          <p14:tracePt t="49118" x="3676650" y="3403600"/>
          <p14:tracePt t="49121" x="3689350" y="3409950"/>
          <p14:tracePt t="49338" x="3695700" y="3416300"/>
          <p14:tracePt t="49370" x="3683000" y="3422650"/>
          <p14:tracePt t="49384" x="3670300" y="3422650"/>
          <p14:tracePt t="49399" x="3663950" y="3422650"/>
          <p14:tracePt t="49409" x="3644900" y="3422650"/>
          <p14:tracePt t="49418" x="3632200" y="3422650"/>
          <p14:tracePt t="49435" x="3613150" y="3422650"/>
          <p14:tracePt t="49452" x="3587750" y="3422650"/>
          <p14:tracePt t="49469" x="3543300" y="3422650"/>
          <p14:tracePt t="49486" x="3498850" y="3422650"/>
          <p14:tracePt t="49489" x="3460750" y="3422650"/>
          <p14:tracePt t="49503" x="3422650" y="3422650"/>
          <p14:tracePt t="49520" x="3251200" y="3422650"/>
          <p14:tracePt t="49535" x="3092450" y="3422650"/>
          <p14:tracePt t="49552" x="2952750" y="3422650"/>
          <p14:tracePt t="49569" x="2806700" y="3422650"/>
          <p14:tracePt t="49585" x="2654300" y="3422650"/>
          <p14:tracePt t="49602" x="2520950" y="3422650"/>
          <p14:tracePt t="49618" x="2400300" y="3422650"/>
          <p14:tracePt t="49635" x="2317750" y="3422650"/>
          <p14:tracePt t="49652" x="2254250" y="3422650"/>
          <p14:tracePt t="49668" x="2216150" y="3416300"/>
          <p14:tracePt t="49685" x="2197100" y="3416300"/>
          <p14:tracePt t="49702" x="2165350" y="3403600"/>
          <p14:tracePt t="49705" x="2146300" y="3403600"/>
          <p14:tracePt t="49718" x="2139950" y="3403600"/>
          <p14:tracePt t="49736" x="2101850" y="3397250"/>
          <p14:tracePt t="49752" x="2089150" y="3390900"/>
          <p14:tracePt t="49897" x="2108200" y="3390900"/>
          <p14:tracePt t="49909" x="2133600" y="3390900"/>
          <p14:tracePt t="49920" x="2171700" y="3390900"/>
          <p14:tracePt t="49936" x="2235200" y="3390900"/>
          <p14:tracePt t="49952" x="2336800" y="3390900"/>
          <p14:tracePt t="49968" x="2463800" y="3390900"/>
          <p14:tracePt t="49985" x="2647950" y="3390900"/>
          <p14:tracePt t="50002" x="2895600" y="3390900"/>
          <p14:tracePt t="50019" x="3117850" y="3390900"/>
          <p14:tracePt t="50036" x="3263900" y="3390900"/>
          <p14:tracePt t="50040" x="3282950" y="3390900"/>
          <p14:tracePt t="50052" x="3289300" y="3390900"/>
          <p14:tracePt t="50069" x="3302000" y="3390900"/>
          <p14:tracePt t="50169" x="3289300" y="3390900"/>
          <p14:tracePt t="50183" x="3276600" y="3390900"/>
          <p14:tracePt t="50201" x="3143250" y="3390900"/>
          <p14:tracePt t="50213" x="3073400" y="3390900"/>
          <p14:tracePt t="50222" x="2990850" y="3390900"/>
          <p14:tracePt t="50235" x="2800350" y="3390900"/>
          <p14:tracePt t="50252" x="2565400" y="3390900"/>
          <p14:tracePt t="50269" x="2336800" y="3390900"/>
          <p14:tracePt t="50285" x="2114550" y="3390900"/>
          <p14:tracePt t="50287" x="2025650" y="3390900"/>
          <p14:tracePt t="50302" x="1936750" y="3390900"/>
          <p14:tracePt t="50318" x="1790700" y="3390900"/>
          <p14:tracePt t="50322" x="1727200" y="3390900"/>
          <p14:tracePt t="50336" x="1631950" y="3390900"/>
          <p14:tracePt t="50352" x="1574800" y="3390900"/>
          <p14:tracePt t="50368" x="1549400" y="3390900"/>
          <p14:tracePt t="50523" x="1568450" y="3390900"/>
          <p14:tracePt t="50538" x="1670050" y="3390900"/>
          <p14:tracePt t="50553" x="1860550" y="3390900"/>
          <p14:tracePt t="50573" x="2139950" y="3390900"/>
          <p14:tracePt t="50585" x="2406650" y="3390900"/>
          <p14:tracePt t="50602" x="2597150" y="3390900"/>
          <p14:tracePt t="50618" x="2686050" y="3390900"/>
          <p14:tracePt t="50635" x="2705100" y="3390900"/>
          <p14:tracePt t="50651" x="2711450" y="3390900"/>
          <p14:tracePt t="51241" x="0" y="0"/>
        </p14:tracePtLst>
        <p14:tracePtLst>
          <p14:tracePt t="52632" x="6153150" y="3416300"/>
          <p14:tracePt t="52681" x="6165850" y="3416300"/>
          <p14:tracePt t="52688" x="6197600" y="3416300"/>
          <p14:tracePt t="52700" x="6261100" y="3416300"/>
          <p14:tracePt t="52717" x="6477000" y="3416300"/>
          <p14:tracePt t="52734" x="6908800" y="3416300"/>
          <p14:tracePt t="52736" x="7207250" y="3416300"/>
          <p14:tracePt t="52751" x="7874000" y="3416300"/>
          <p14:tracePt t="52768" x="8547100" y="3429000"/>
          <p14:tracePt t="52785" x="9112250" y="3441700"/>
          <p14:tracePt t="52801" x="9525000" y="3441700"/>
          <p14:tracePt t="52818" x="9791700" y="3441700"/>
          <p14:tracePt t="52834" x="9956800" y="3441700"/>
          <p14:tracePt t="52851" x="10077450" y="3441700"/>
          <p14:tracePt t="52868" x="10160000" y="3441700"/>
          <p14:tracePt t="52884" x="10217150" y="3441700"/>
          <p14:tracePt t="52901" x="10274300" y="3441700"/>
          <p14:tracePt t="52917" x="10325100" y="3448050"/>
          <p14:tracePt t="52920" x="10331450" y="3448050"/>
          <p14:tracePt t="52934" x="10356850" y="3454400"/>
          <p14:tracePt t="52951" x="10375900" y="3460750"/>
          <p14:tracePt t="53041" x="10369550" y="3460750"/>
          <p14:tracePt t="53054" x="10356850" y="3460750"/>
          <p14:tracePt t="53068" x="10280650" y="3460750"/>
          <p14:tracePt t="53085" x="10128250" y="3460750"/>
          <p14:tracePt t="53089" x="10026650" y="3460750"/>
          <p14:tracePt t="53101" x="9912350" y="3460750"/>
          <p14:tracePt t="53117" x="9613900" y="3460750"/>
          <p14:tracePt t="53134" x="9309100" y="3460750"/>
          <p14:tracePt t="53137" x="9175750" y="3460750"/>
          <p14:tracePt t="53151" x="9086850" y="3460750"/>
          <p14:tracePt t="53168" x="8947150" y="3460750"/>
          <p14:tracePt t="53184" x="8940800" y="3460750"/>
          <p14:tracePt t="53248" x="8947150" y="3460750"/>
          <p14:tracePt t="53257" x="8978900" y="3460750"/>
          <p14:tracePt t="53268" x="9023350" y="3460750"/>
          <p14:tracePt t="53285" x="9150350" y="3460750"/>
          <p14:tracePt t="53301" x="9328150" y="3460750"/>
          <p14:tracePt t="53304" x="9423400" y="3460750"/>
          <p14:tracePt t="53318" x="9544050" y="3460750"/>
          <p14:tracePt t="53322" x="9658350" y="3460750"/>
          <p14:tracePt t="53334" x="9785350" y="3460750"/>
          <p14:tracePt t="53351" x="10090150" y="3460750"/>
          <p14:tracePt t="53367" x="10198100" y="3460750"/>
          <p14:tracePt t="53384" x="10217150" y="3460750"/>
          <p14:tracePt t="53400" x="10223500" y="3460750"/>
          <p14:tracePt t="54018" x="0" y="0"/>
        </p14:tracePtLst>
        <p14:tracePtLst>
          <p14:tracePt t="55377" x="1092200" y="3683000"/>
          <p14:tracePt t="55495" x="1092200" y="3695700"/>
          <p14:tracePt t="55503" x="1092200" y="3721100"/>
          <p14:tracePt t="55516" x="1092200" y="3733800"/>
          <p14:tracePt t="55533" x="1092200" y="3778250"/>
          <p14:tracePt t="55550" x="1092200" y="3835400"/>
          <p14:tracePt t="55553" x="1098550" y="3867150"/>
          <p14:tracePt t="55566" x="1098550" y="3879850"/>
          <p14:tracePt t="55583" x="1098550" y="3917950"/>
          <p14:tracePt t="55600" x="1098550" y="3930650"/>
          <p14:tracePt t="55616" x="1111250" y="3949700"/>
          <p14:tracePt t="55633" x="1117600" y="3962400"/>
          <p14:tracePt t="55650" x="1117600" y="3968750"/>
          <p14:tracePt t="55666" x="1123950" y="3987800"/>
          <p14:tracePt t="55683" x="1130300" y="3994150"/>
          <p14:tracePt t="55700" x="1136650" y="4006850"/>
          <p14:tracePt t="55716" x="1136650" y="4013200"/>
          <p14:tracePt t="55809" x="1143000" y="4006850"/>
          <p14:tracePt t="55820" x="1149350" y="3994150"/>
          <p14:tracePt t="55834" x="1149350" y="3962400"/>
          <p14:tracePt t="55851" x="1155700" y="3917950"/>
          <p14:tracePt t="55867" x="1155700" y="3841750"/>
          <p14:tracePt t="55883" x="1155700" y="3778250"/>
          <p14:tracePt t="55900" x="1155700" y="3721100"/>
          <p14:tracePt t="55916" x="1155700" y="3689350"/>
          <p14:tracePt t="55933" x="1155700" y="3676650"/>
          <p14:tracePt t="55949" x="1155700" y="3663950"/>
          <p14:tracePt t="56185" x="1149350" y="3670300"/>
          <p14:tracePt t="56202" x="1149350" y="3695700"/>
          <p14:tracePt t="56212" x="1143000" y="3714750"/>
          <p14:tracePt t="56221" x="1143000" y="3727450"/>
          <p14:tracePt t="56233" x="1130300" y="3784600"/>
          <p14:tracePt t="56250" x="1117600" y="3835400"/>
          <p14:tracePt t="56267" x="1117600" y="3873500"/>
          <p14:tracePt t="56284" x="1117600" y="3924300"/>
          <p14:tracePt t="56300" x="1117600" y="3962400"/>
          <p14:tracePt t="56316" x="1111250" y="3994150"/>
          <p14:tracePt t="56320" x="1111250" y="4000500"/>
          <p14:tracePt t="56333" x="1111250" y="4013200"/>
          <p14:tracePt t="56350" x="1111250" y="4019550"/>
          <p14:tracePt t="56366" x="1111250" y="4032250"/>
          <p14:tracePt t="56505" x="1111250" y="4000500"/>
          <p14:tracePt t="56515" x="1117600" y="3975100"/>
          <p14:tracePt t="56526" x="1123950" y="3937000"/>
          <p14:tracePt t="56538" x="1130300" y="3854450"/>
          <p14:tracePt t="56550" x="1136650" y="3810000"/>
          <p14:tracePt t="56552" x="1149350" y="3765550"/>
          <p14:tracePt t="56566" x="1155700" y="3727450"/>
          <p14:tracePt t="56569" x="1155700" y="3714750"/>
          <p14:tracePt t="56584" x="1162050" y="3676650"/>
          <p14:tracePt t="56600" x="1162050" y="3663950"/>
          <p14:tracePt t="56617" x="1162050" y="3657600"/>
          <p14:tracePt t="56722" x="1162050" y="3663950"/>
          <p14:tracePt t="56734" x="1162050" y="3689350"/>
          <p14:tracePt t="56749" x="1155700" y="3746500"/>
          <p14:tracePt t="56767" x="1149350" y="3797300"/>
          <p14:tracePt t="56769" x="1136650" y="3829050"/>
          <p14:tracePt t="56784" x="1136650" y="3873500"/>
          <p14:tracePt t="56800" x="1136650" y="3898900"/>
          <p14:tracePt t="56817" x="1136650" y="3911600"/>
          <p14:tracePt t="56905" x="1136650" y="3905250"/>
          <p14:tracePt t="56917" x="1136650" y="3879850"/>
          <p14:tracePt t="56933" x="1143000" y="3829050"/>
          <p14:tracePt t="56949" x="1143000" y="3784600"/>
          <p14:tracePt t="56954" x="1143000" y="3765550"/>
          <p14:tracePt t="56966" x="1143000" y="3752850"/>
          <p14:tracePt t="56983" x="1143000" y="3733800"/>
          <p14:tracePt t="57003" x="1143000" y="3727450"/>
          <p14:tracePt t="57930" x="1143000" y="3740150"/>
          <p14:tracePt t="57949" x="1143000" y="3790950"/>
          <p14:tracePt t="57966" x="1143000" y="3829050"/>
          <p14:tracePt t="57968" x="1143000" y="3854450"/>
          <p14:tracePt t="57982" x="1143000" y="3886200"/>
          <p14:tracePt t="58000" x="1143000" y="3949700"/>
          <p14:tracePt t="58016" x="1143000" y="3981450"/>
          <p14:tracePt t="58034" x="1143000" y="4019550"/>
          <p14:tracePt t="58050" x="1143000" y="4057650"/>
          <p14:tracePt t="58067" x="1136650" y="4095750"/>
          <p14:tracePt t="58082" x="1136650" y="4127500"/>
          <p14:tracePt t="58100" x="1136650" y="4152900"/>
          <p14:tracePt t="58116" x="1136650" y="4178300"/>
          <p14:tracePt t="58132" x="1136650" y="4191000"/>
          <p14:tracePt t="58149" x="1136650" y="4203700"/>
          <p14:tracePt t="58165" x="1136650" y="4210050"/>
          <p14:tracePt t="58331" x="1136650" y="4197350"/>
          <p14:tracePt t="58343" x="1136650" y="4184650"/>
          <p14:tracePt t="58357" x="1136650" y="4133850"/>
          <p14:tracePt t="58371" x="1136650" y="4095750"/>
          <p14:tracePt t="58382" x="1136650" y="4070350"/>
          <p14:tracePt t="58400" x="1136650" y="4032250"/>
          <p14:tracePt t="58415" x="1136650" y="4025900"/>
          <p14:tracePt t="58432" x="1130300" y="4019550"/>
          <p14:tracePt t="58545" x="1123950" y="4019550"/>
          <p14:tracePt t="58558" x="1123950" y="4025900"/>
          <p14:tracePt t="58574" x="1117600" y="4051300"/>
          <p14:tracePt t="58577" x="1111250" y="4070350"/>
          <p14:tracePt t="58589" x="1111250" y="4076700"/>
          <p14:tracePt t="58600" x="1111250" y="4083050"/>
          <p14:tracePt t="58714" x="1111250" y="4076700"/>
          <p14:tracePt t="58728" x="1111250" y="4038600"/>
          <p14:tracePt t="58739" x="1111250" y="4025900"/>
          <p14:tracePt t="58749" x="1117600" y="4000500"/>
          <p14:tracePt t="58765" x="1117600" y="3987800"/>
          <p14:tracePt t="58768" x="1117600" y="3981450"/>
          <p14:tracePt t="58783" x="1117600" y="3975100"/>
          <p14:tracePt t="58858" x="1117600" y="3981450"/>
          <p14:tracePt t="58872" x="1117600" y="4013200"/>
          <p14:tracePt t="58888" x="1117600" y="4044950"/>
          <p14:tracePt t="58904" x="1117600" y="4064000"/>
          <p14:tracePt t="58915" x="1117600" y="4070350"/>
          <p14:tracePt t="58932" x="1117600" y="4076700"/>
          <p14:tracePt t="58948" x="1117600" y="4089400"/>
          <p14:tracePt t="58965" x="1117600" y="4095750"/>
          <p14:tracePt t="58982" x="1111250" y="4102100"/>
          <p14:tracePt t="59025" x="1111250" y="4095750"/>
          <p14:tracePt t="59034" x="1111250" y="4089400"/>
          <p14:tracePt t="59049" x="1111250" y="4051300"/>
          <p14:tracePt t="59066" x="1117600" y="4038600"/>
          <p14:tracePt t="59083" x="1117600" y="4019550"/>
          <p14:tracePt t="59099" x="1117600" y="4013200"/>
          <p14:tracePt t="59177" x="1117600" y="4025900"/>
          <p14:tracePt t="59185" x="1117600" y="4051300"/>
          <p14:tracePt t="59198" x="1117600" y="4070350"/>
          <p14:tracePt t="59215" x="1111250" y="4095750"/>
          <p14:tracePt t="59232" x="1111250" y="4102100"/>
          <p14:tracePt t="59353" x="1111250" y="4089400"/>
          <p14:tracePt t="59366" x="1111250" y="4083050"/>
          <p14:tracePt t="59383" x="1111250" y="4076700"/>
          <p14:tracePt t="59625" x="1111250" y="4070350"/>
          <p14:tracePt t="59638" x="1111250" y="4064000"/>
          <p14:tracePt t="60040" x="0" y="0"/>
        </p14:tracePtLst>
        <p14:tracePtLst>
          <p14:tracePt t="60593" x="1968500" y="3581400"/>
          <p14:tracePt t="60625" x="1962150" y="3581400"/>
          <p14:tracePt t="60633" x="1955800" y="3587750"/>
          <p14:tracePt t="60648" x="1949450" y="3606800"/>
          <p14:tracePt t="60665" x="1943100" y="3657600"/>
          <p14:tracePt t="60681" x="1943100" y="3702050"/>
          <p14:tracePt t="60698" x="1943100" y="3746500"/>
          <p14:tracePt t="60715" x="1943100" y="3771900"/>
          <p14:tracePt t="60732" x="1943100" y="3790950"/>
          <p14:tracePt t="60748" x="1949450" y="3797300"/>
          <p14:tracePt t="60765" x="1962150" y="3810000"/>
          <p14:tracePt t="60782" x="1993900" y="3816350"/>
          <p14:tracePt t="60785" x="2025650" y="3816350"/>
          <p14:tracePt t="60799" x="2070100" y="3822700"/>
          <p14:tracePt t="60816" x="2260600" y="3829050"/>
          <p14:tracePt t="60832" x="2406650" y="3829050"/>
          <p14:tracePt t="60849" x="2527300" y="3810000"/>
          <p14:tracePt t="60865" x="2590800" y="3790950"/>
          <p14:tracePt t="60882" x="2609850" y="3778250"/>
          <p14:tracePt t="60898" x="2628900" y="3746500"/>
          <p14:tracePt t="60915" x="2635250" y="3733800"/>
          <p14:tracePt t="60931" x="2635250" y="3708400"/>
          <p14:tracePt t="60948" x="2635250" y="3695700"/>
          <p14:tracePt t="61131" x="2641600" y="3695700"/>
          <p14:tracePt t="61146" x="2647950" y="3689350"/>
          <p14:tracePt t="61161" x="2654300" y="3689350"/>
          <p14:tracePt t="61171" x="2660650" y="3689350"/>
          <p14:tracePt t="61181" x="2667000" y="3689350"/>
          <p14:tracePt t="61198" x="2679700" y="3689350"/>
          <p14:tracePt t="61214" x="2686050" y="3689350"/>
          <p14:tracePt t="61231" x="2692400" y="3689350"/>
          <p14:tracePt t="61347" x="2698750" y="3689350"/>
          <p14:tracePt t="61357" x="2698750" y="3695700"/>
          <p14:tracePt t="61370" x="2698750" y="3733800"/>
          <p14:tracePt t="61383" x="2698750" y="3771900"/>
          <p14:tracePt t="61398" x="2698750" y="3822700"/>
          <p14:tracePt t="61401" x="2698750" y="3854450"/>
          <p14:tracePt t="61414" x="2698750" y="3892550"/>
          <p14:tracePt t="61432" x="2698750" y="3949700"/>
          <p14:tracePt t="61448" x="2698750" y="3975100"/>
          <p14:tracePt t="61464" x="2698750" y="3987800"/>
          <p14:tracePt t="61481" x="2698750" y="3994150"/>
          <p14:tracePt t="61808" x="0" y="0"/>
        </p14:tracePtLst>
        <p14:tracePtLst>
          <p14:tracePt t="62065" x="2647950" y="4025900"/>
          <p14:tracePt t="62178" x="2647950" y="4038600"/>
          <p14:tracePt t="62189" x="2654300" y="4038600"/>
          <p14:tracePt t="62200" x="2724150" y="4051300"/>
          <p14:tracePt t="62214" x="2768600" y="4057650"/>
          <p14:tracePt t="62231" x="2889250" y="4057650"/>
          <p14:tracePt t="62247" x="2921000" y="4057650"/>
          <p14:tracePt t="62264" x="2933700" y="4057650"/>
          <p14:tracePt t="63664" x="0" y="0"/>
        </p14:tracePtLst>
        <p14:tracePtLst>
          <p14:tracePt t="64650" x="2806700" y="3727450"/>
          <p14:tracePt t="64825" x="0" y="0"/>
        </p14:tracePtLst>
        <p14:tracePtLst>
          <p14:tracePt t="65195" x="2749550" y="4038600"/>
          <p14:tracePt t="65336" x="0" y="0"/>
        </p14:tracePtLst>
        <p14:tracePtLst>
          <p14:tracePt t="65715" x="2717800" y="3740150"/>
          <p14:tracePt t="65768" x="0" y="0"/>
        </p14:tracePtLst>
        <p14:tracePtLst>
          <p14:tracePt t="67005" x="8445500" y="3714750"/>
          <p14:tracePt t="67022" x="8420100" y="3733800"/>
          <p14:tracePt t="67040" x="8369300" y="3816350"/>
          <p14:tracePt t="67053" x="8350250" y="3848100"/>
          <p14:tracePt t="67063" x="8337550" y="3898900"/>
          <p14:tracePt t="67080" x="8286750" y="4051300"/>
          <p14:tracePt t="67097" x="8274050" y="4140200"/>
          <p14:tracePt t="67113" x="8274050" y="4229100"/>
          <p14:tracePt t="67130" x="8286750" y="4330700"/>
          <p14:tracePt t="67147" x="8305800" y="4387850"/>
          <p14:tracePt t="67163" x="8337550" y="4445000"/>
          <p14:tracePt t="67180" x="8375650" y="4489450"/>
          <p14:tracePt t="67196" x="8401050" y="4521200"/>
          <p14:tracePt t="67212" x="8426450" y="4533900"/>
          <p14:tracePt t="67229" x="8445500" y="4546600"/>
          <p14:tracePt t="67232" x="8458200" y="4552950"/>
          <p14:tracePt t="67246" x="8464550" y="4552950"/>
          <p14:tracePt t="67262" x="8509000" y="4552950"/>
          <p14:tracePt t="67265" x="8547100" y="4552950"/>
          <p14:tracePt t="67279" x="8616950" y="4533900"/>
          <p14:tracePt t="67296" x="8680450" y="4514850"/>
          <p14:tracePt t="67312" x="8731250" y="4476750"/>
          <p14:tracePt t="67329" x="8769350" y="4438650"/>
          <p14:tracePt t="67346" x="8801100" y="4394200"/>
          <p14:tracePt t="67363" x="8820150" y="4343400"/>
          <p14:tracePt t="67379" x="8839200" y="4292600"/>
          <p14:tracePt t="67396" x="8858250" y="4229100"/>
          <p14:tracePt t="67413" x="8858250" y="4178300"/>
          <p14:tracePt t="67429" x="8858250" y="4121150"/>
          <p14:tracePt t="67446" x="8845550" y="4051300"/>
          <p14:tracePt t="67463" x="8826500" y="3975100"/>
          <p14:tracePt t="67479" x="8801100" y="3930650"/>
          <p14:tracePt t="67496" x="8775700" y="3892550"/>
          <p14:tracePt t="67512" x="8737600" y="3835400"/>
          <p14:tracePt t="67529" x="8699500" y="3797300"/>
          <p14:tracePt t="67546" x="8667750" y="3771900"/>
          <p14:tracePt t="67562" x="8623300" y="3740150"/>
          <p14:tracePt t="67579" x="8585200" y="3714750"/>
          <p14:tracePt t="67596" x="8559800" y="3702050"/>
          <p14:tracePt t="67616" x="8553450" y="3702050"/>
          <p14:tracePt t="67629" x="8547100" y="3702050"/>
          <p14:tracePt t="67646" x="8528050" y="3702050"/>
          <p14:tracePt t="67648" x="8509000" y="3702050"/>
          <p14:tracePt t="67662" x="8496300" y="3708400"/>
          <p14:tracePt t="67679" x="8439150" y="3765550"/>
          <p14:tracePt t="67695" x="8394700" y="3841750"/>
          <p14:tracePt t="67712" x="8343900" y="3937000"/>
          <p14:tracePt t="67729" x="8331200" y="4025900"/>
          <p14:tracePt t="67745" x="8324850" y="4102100"/>
          <p14:tracePt t="67762" x="8324850" y="4178300"/>
          <p14:tracePt t="67779" x="8324850" y="4241800"/>
          <p14:tracePt t="67795" x="8350250" y="4324350"/>
          <p14:tracePt t="67812" x="8375650" y="4375150"/>
          <p14:tracePt t="67829" x="8394700" y="4413250"/>
          <p14:tracePt t="67846" x="8426450" y="4438650"/>
          <p14:tracePt t="67862" x="8445500" y="4464050"/>
          <p14:tracePt t="67865" x="8445500" y="4470400"/>
          <p14:tracePt t="67879" x="8458200" y="4476750"/>
          <p14:tracePt t="67896" x="8464550" y="4483100"/>
          <p14:tracePt t="67912" x="8496300" y="4495800"/>
          <p14:tracePt t="67929" x="8521700" y="4495800"/>
          <p14:tracePt t="67946" x="8572500" y="4495800"/>
          <p14:tracePt t="67962" x="8616950" y="4495800"/>
          <p14:tracePt t="67979" x="8661400" y="4476750"/>
          <p14:tracePt t="67995" x="8705850" y="4438650"/>
          <p14:tracePt t="68012" x="8737600" y="4394200"/>
          <p14:tracePt t="68029" x="8769350" y="4343400"/>
          <p14:tracePt t="68045" x="8801100" y="4273550"/>
          <p14:tracePt t="68062" x="8813800" y="4216400"/>
          <p14:tracePt t="68064" x="8813800" y="4191000"/>
          <p14:tracePt t="68079" x="8813800" y="4127500"/>
          <p14:tracePt t="68096" x="8813800" y="4051300"/>
          <p14:tracePt t="68112" x="8801100" y="3975100"/>
          <p14:tracePt t="68129" x="8775700" y="3892550"/>
          <p14:tracePt t="68145" x="8737600" y="3810000"/>
          <p14:tracePt t="68162" x="8699500" y="3746500"/>
          <p14:tracePt t="68179" x="8661400" y="3702050"/>
          <p14:tracePt t="68195" x="8623300" y="3663950"/>
          <p14:tracePt t="68212" x="8597900" y="3638550"/>
          <p14:tracePt t="68229" x="8572500" y="3632200"/>
          <p14:tracePt t="68245" x="8566150" y="3632200"/>
          <p14:tracePt t="68262" x="8559800" y="3632200"/>
          <p14:tracePt t="68279" x="8547100" y="3632200"/>
          <p14:tracePt t="68280" x="8540750" y="3632200"/>
          <p14:tracePt t="68295" x="8534400" y="3632200"/>
          <p14:tracePt t="68312" x="8515350" y="3632200"/>
          <p14:tracePt t="68377" x="8509000" y="3632200"/>
          <p14:tracePt t="68426" x="8502650" y="3638550"/>
          <p14:tracePt t="68521" x="8489950" y="3644900"/>
          <p14:tracePt t="68536" x="8483600" y="3670300"/>
          <p14:tracePt t="68551" x="8464550" y="3708400"/>
          <p14:tracePt t="68554" x="8451850" y="3740150"/>
          <p14:tracePt t="68569" x="8413750" y="3835400"/>
          <p14:tracePt t="68579" x="8401050" y="3892550"/>
          <p14:tracePt t="68596" x="8375650" y="3981450"/>
          <p14:tracePt t="68613" x="8350250" y="4083050"/>
          <p14:tracePt t="68616" x="8343900" y="4127500"/>
          <p14:tracePt t="68630" x="8343900" y="4165600"/>
          <p14:tracePt t="68646" x="8343900" y="4254500"/>
          <p14:tracePt t="68664" x="8350250" y="4368800"/>
          <p14:tracePt t="68679" x="8356600" y="4387850"/>
          <p14:tracePt t="68696" x="8388350" y="4438650"/>
          <p14:tracePt t="68712" x="8401050" y="4457700"/>
          <p14:tracePt t="68729" x="8413750" y="4483100"/>
          <p14:tracePt t="68745" x="8432800" y="4489450"/>
          <p14:tracePt t="68762" x="8445500" y="4502150"/>
          <p14:tracePt t="68779" x="8458200" y="4508500"/>
          <p14:tracePt t="68795" x="8483600" y="4508500"/>
          <p14:tracePt t="68812" x="8515350" y="4508500"/>
          <p14:tracePt t="68829" x="8547100" y="4508500"/>
          <p14:tracePt t="68846" x="8578850" y="4508500"/>
          <p14:tracePt t="68849" x="8597900" y="4508500"/>
          <p14:tracePt t="68863" x="8623300" y="4508500"/>
          <p14:tracePt t="68880" x="8667750" y="4464050"/>
          <p14:tracePt t="68896" x="8712200" y="4406900"/>
          <p14:tracePt t="68912" x="8737600" y="4349750"/>
          <p14:tracePt t="68929" x="8756650" y="4286250"/>
          <p14:tracePt t="68945" x="8763000" y="4222750"/>
          <p14:tracePt t="68962" x="8763000" y="4133850"/>
          <p14:tracePt t="68979" x="8763000" y="4044950"/>
          <p14:tracePt t="68995" x="8756650" y="3968750"/>
          <p14:tracePt t="69012" x="8724900" y="3898900"/>
          <p14:tracePt t="69029" x="8705850" y="3848100"/>
          <p14:tracePt t="69033" x="8699500" y="3822700"/>
          <p14:tracePt t="69045" x="8686800" y="3797300"/>
          <p14:tracePt t="69062" x="8667750" y="3759200"/>
          <p14:tracePt t="69065" x="8655050" y="3740150"/>
          <p14:tracePt t="69079" x="8636000" y="3721100"/>
          <p14:tracePt t="69096" x="8616950" y="3695700"/>
          <p14:tracePt t="69112" x="8604250" y="3676650"/>
          <p14:tracePt t="69128" x="8572500" y="3663950"/>
          <p14:tracePt t="69146" x="8553450" y="3651250"/>
          <p14:tracePt t="69163" x="8547100" y="3644900"/>
          <p14:tracePt t="69179" x="8528050" y="3644900"/>
          <p14:tracePt t="69195" x="8515350" y="3644900"/>
          <p14:tracePt t="69212" x="8502650" y="3644900"/>
          <p14:tracePt t="69229" x="8483600" y="3644900"/>
          <p14:tracePt t="69245" x="8439150" y="3663950"/>
          <p14:tracePt t="69249" x="8420100" y="3683000"/>
          <p14:tracePt t="69262" x="8401050" y="3708400"/>
          <p14:tracePt t="69278" x="8369300" y="3752850"/>
          <p14:tracePt t="69281" x="8356600" y="3790950"/>
          <p14:tracePt t="69295" x="8305800" y="3873500"/>
          <p14:tracePt t="69312" x="8293100" y="3981450"/>
          <p14:tracePt t="69328" x="8267700" y="4076700"/>
          <p14:tracePt t="69346" x="8261350" y="4140200"/>
          <p14:tracePt t="69362" x="8261350" y="4197350"/>
          <p14:tracePt t="69379" x="8261350" y="4241800"/>
          <p14:tracePt t="69396" x="8261350" y="4279900"/>
          <p14:tracePt t="69413" x="8286750" y="4318000"/>
          <p14:tracePt t="69416" x="8299450" y="4330700"/>
          <p14:tracePt t="69428" x="8312150" y="4349750"/>
          <p14:tracePt t="69445" x="8350250" y="4406900"/>
          <p14:tracePt t="69448" x="8369300" y="4425950"/>
          <p14:tracePt t="69462" x="8388350" y="4432300"/>
          <p14:tracePt t="69478" x="8420100" y="4464050"/>
          <p14:tracePt t="69481" x="8439150" y="4476750"/>
          <p14:tracePt t="69495" x="8477250" y="4495800"/>
          <p14:tracePt t="69512" x="8515350" y="4514850"/>
          <p14:tracePt t="69528" x="8553450" y="4521200"/>
          <p14:tracePt t="69545" x="8591550" y="4521200"/>
          <p14:tracePt t="69562" x="8642350" y="4521200"/>
          <p14:tracePt t="69579" x="8705850" y="4489450"/>
          <p14:tracePt t="69596" x="8750300" y="4457700"/>
          <p14:tracePt t="69612" x="8782050" y="4413250"/>
          <p14:tracePt t="69616" x="8794750" y="4387850"/>
          <p14:tracePt t="69629" x="8807450" y="4362450"/>
          <p14:tracePt t="69647" x="8826500" y="4267200"/>
          <p14:tracePt t="69662" x="8826500" y="4248150"/>
          <p14:tracePt t="69678" x="8826500" y="4191000"/>
          <p14:tracePt t="69679" x="8826500" y="4159250"/>
          <p14:tracePt t="69695" x="8832850" y="4108450"/>
          <p14:tracePt t="69711" x="8832850" y="4057650"/>
          <p14:tracePt t="69728" x="8832850" y="4019550"/>
          <p14:tracePt t="69745" x="8826500" y="4000500"/>
          <p14:tracePt t="69761" x="8820150" y="3975100"/>
          <p14:tracePt t="69778" x="8813800" y="3949700"/>
          <p14:tracePt t="69795" x="8813800" y="3930650"/>
          <p14:tracePt t="69946" x="8807450" y="3917950"/>
          <p14:tracePt t="69956" x="8801100" y="3911600"/>
          <p14:tracePt t="69967" x="8794750" y="3911600"/>
          <p14:tracePt t="69978" x="8782050" y="3892550"/>
          <p14:tracePt t="69995" x="8769350" y="3879850"/>
          <p14:tracePt t="70011" x="8737600" y="3867150"/>
          <p14:tracePt t="70028" x="8705850" y="3848100"/>
          <p14:tracePt t="70045" x="8674100" y="3835400"/>
          <p14:tracePt t="70050" x="8661400" y="3829050"/>
          <p14:tracePt t="70061" x="8648700" y="3822700"/>
          <p14:tracePt t="70078" x="8642350" y="3822700"/>
          <p14:tracePt t="70080" x="8629650" y="3822700"/>
          <p14:tracePt t="70095" x="8616950" y="3822700"/>
          <p14:tracePt t="70112" x="8604250" y="3822700"/>
          <p14:tracePt t="70129" x="8585200" y="3822700"/>
          <p14:tracePt t="70145" x="8559800" y="3835400"/>
          <p14:tracePt t="70162" x="8534400" y="3854450"/>
          <p14:tracePt t="70178" x="8502650" y="3911600"/>
          <p14:tracePt t="70195" x="8470900" y="3975100"/>
          <p14:tracePt t="70211" x="8426450" y="4044950"/>
          <p14:tracePt t="70228" x="8401050" y="4108450"/>
          <p14:tracePt t="70245" x="8394700" y="4146550"/>
          <p14:tracePt t="70261" x="8394700" y="4197350"/>
          <p14:tracePt t="70278" x="8394700" y="4248150"/>
          <p14:tracePt t="70281" x="8401050" y="4260850"/>
          <p14:tracePt t="70295" x="8407400" y="4279900"/>
          <p14:tracePt t="70311" x="8451850" y="4349750"/>
          <p14:tracePt t="70328" x="8489950" y="4394200"/>
          <p14:tracePt t="70345" x="8540750" y="4432300"/>
          <p14:tracePt t="70362" x="8610600" y="4470400"/>
          <p14:tracePt t="70379" x="8674100" y="4489450"/>
          <p14:tracePt t="70395" x="8712200" y="4495800"/>
          <p14:tracePt t="70412" x="8756650" y="4495800"/>
          <p14:tracePt t="70428" x="8788400" y="4495800"/>
          <p14:tracePt t="70432" x="8807450" y="4495800"/>
          <p14:tracePt t="70445" x="8820150" y="4489450"/>
          <p14:tracePt t="70462" x="8845550" y="4451350"/>
          <p14:tracePt t="70478" x="8864600" y="4375150"/>
          <p14:tracePt t="70480" x="8877300" y="4330700"/>
          <p14:tracePt t="70495" x="8883650" y="4279900"/>
          <p14:tracePt t="70511" x="8883650" y="4127500"/>
          <p14:tracePt t="70528" x="8883650" y="4019550"/>
          <p14:tracePt t="70545" x="8858250" y="3930650"/>
          <p14:tracePt t="70561" x="8832850" y="3841750"/>
          <p14:tracePt t="70578" x="8775700" y="3752850"/>
          <p14:tracePt t="70595" x="8731250" y="3708400"/>
          <p14:tracePt t="70612" x="8699500" y="3683000"/>
          <p14:tracePt t="70629" x="8674100" y="3676650"/>
          <p14:tracePt t="70645" x="8661400" y="3670300"/>
          <p14:tracePt t="70661" x="8655050" y="3663950"/>
          <p14:tracePt t="70678" x="8648700" y="3663950"/>
          <p14:tracePt t="70695" x="8629650" y="3663950"/>
          <p14:tracePt t="70737" x="8623300" y="3663950"/>
          <p14:tracePt t="70745" x="8616950" y="3663950"/>
          <p14:tracePt t="70761" x="8597900" y="3663950"/>
          <p14:tracePt t="70778" x="8578850" y="3676650"/>
          <p14:tracePt t="70794" x="8540750" y="3702050"/>
          <p14:tracePt t="70811" x="8502650" y="3740150"/>
          <p14:tracePt t="70828" x="8470900" y="3778250"/>
          <p14:tracePt t="70845" x="8451850" y="3810000"/>
          <p14:tracePt t="70861" x="8413750" y="3873500"/>
          <p14:tracePt t="70864" x="8407400" y="3917950"/>
          <p14:tracePt t="70878" x="8401050" y="3962400"/>
          <p14:tracePt t="70896" x="8369300" y="4095750"/>
          <p14:tracePt t="70911" x="8369300" y="4146550"/>
          <p14:tracePt t="70928" x="8369300" y="4178300"/>
          <p14:tracePt t="70945" x="8369300" y="4216400"/>
          <p14:tracePt t="70961" x="8375650" y="4222750"/>
          <p14:tracePt t="70978" x="8388350" y="4248150"/>
          <p14:tracePt t="70994" x="8407400" y="4260850"/>
          <p14:tracePt t="71011" x="8426450" y="4279900"/>
          <p14:tracePt t="71028" x="8464550" y="4298950"/>
          <p14:tracePt t="71044" x="8528050" y="4324350"/>
          <p14:tracePt t="71061" x="8585200" y="4343400"/>
          <p14:tracePt t="71078" x="8636000" y="4356100"/>
          <p14:tracePt t="71095" x="8655050" y="4356100"/>
          <p14:tracePt t="71096" x="8661400" y="4356100"/>
          <p14:tracePt t="71111" x="8667750" y="4356100"/>
          <p14:tracePt t="71128" x="8686800" y="4356100"/>
          <p14:tracePt t="71145" x="8693150" y="4330700"/>
          <p14:tracePt t="71161" x="8699500" y="4279900"/>
          <p14:tracePt t="71178" x="8699500" y="4222750"/>
          <p14:tracePt t="71194" x="8705850" y="4146550"/>
          <p14:tracePt t="71212" x="8705850" y="4070350"/>
          <p14:tracePt t="71228" x="8705850" y="4006850"/>
          <p14:tracePt t="71245" x="8705850" y="3937000"/>
          <p14:tracePt t="71261" x="8699500" y="3879850"/>
          <p14:tracePt t="71265" x="8699500" y="3873500"/>
          <p14:tracePt t="71278" x="8699500" y="3854450"/>
          <p14:tracePt t="71295" x="8693150" y="3816350"/>
          <p14:tracePt t="71311" x="8667750" y="3784600"/>
          <p14:tracePt t="71328" x="8661400" y="3771900"/>
          <p14:tracePt t="71345" x="8648700" y="3752850"/>
          <p14:tracePt t="71362" x="8642350" y="3746500"/>
          <p14:tracePt t="71379" x="8636000" y="3733800"/>
          <p14:tracePt t="71395" x="8616950" y="3733800"/>
          <p14:tracePt t="71412" x="8604250" y="3727450"/>
          <p14:tracePt t="71428" x="8585200" y="3727450"/>
          <p14:tracePt t="71445" x="8572500" y="3727450"/>
          <p14:tracePt t="71461" x="8547100" y="3727450"/>
          <p14:tracePt t="71478" x="8528050" y="3740150"/>
          <p14:tracePt t="71481" x="8515350" y="3752850"/>
          <p14:tracePt t="71494" x="8496300" y="3778250"/>
          <p14:tracePt t="71511" x="8451850" y="3879850"/>
          <p14:tracePt t="71528" x="8432800" y="3956050"/>
          <p14:tracePt t="71544" x="8413750" y="4006850"/>
          <p14:tracePt t="71561" x="8413750" y="4057650"/>
          <p14:tracePt t="71578" x="8413750" y="4121150"/>
          <p14:tracePt t="71594" x="8432800" y="4203700"/>
          <p14:tracePt t="71611" x="8470900" y="4286250"/>
          <p14:tracePt t="71628" x="8509000" y="4368800"/>
          <p14:tracePt t="71645" x="8534400" y="4413250"/>
          <p14:tracePt t="71649" x="8553450" y="4432300"/>
          <p14:tracePt t="71661" x="8572500" y="4445000"/>
          <p14:tracePt t="71678" x="8604250" y="4470400"/>
          <p14:tracePt t="71694" x="8629650" y="4483100"/>
          <p14:tracePt t="71696" x="8642350" y="4489450"/>
          <p14:tracePt t="71711" x="8655050" y="4495800"/>
          <p14:tracePt t="71727" x="8667750" y="4495800"/>
          <p14:tracePt t="71744" x="8693150" y="4489450"/>
          <p14:tracePt t="71761" x="8705850" y="4457700"/>
          <p14:tracePt t="71778" x="8718550" y="4413250"/>
          <p14:tracePt t="71794" x="8731250" y="4349750"/>
          <p14:tracePt t="71811" x="8743950" y="4273550"/>
          <p14:tracePt t="71827" x="8743950" y="4210050"/>
          <p14:tracePt t="71844" x="8743950" y="4165600"/>
          <p14:tracePt t="71861" x="8743950" y="4121150"/>
          <p14:tracePt t="71878" x="8743950" y="4095750"/>
          <p14:tracePt t="71895" x="8743950" y="4076700"/>
          <p14:tracePt t="71897" x="8743950" y="4064000"/>
          <p14:tracePt t="71911" x="8743950" y="4057650"/>
          <p14:tracePt t="71928" x="8743950" y="4038600"/>
          <p14:tracePt t="71944" x="8743950" y="4025900"/>
          <p14:tracePt t="72194" x="0" y="0"/>
        </p14:tracePtLst>
        <p14:tracePtLst>
          <p14:tracePt t="73217" x="1752600" y="4762500"/>
          <p14:tracePt t="73233" x="1746250" y="4762500"/>
          <p14:tracePt t="73244" x="1733550" y="4762500"/>
          <p14:tracePt t="73260" x="1720850" y="4787900"/>
          <p14:tracePt t="73277" x="1682750" y="4851400"/>
          <p14:tracePt t="73294" x="1651000" y="4953000"/>
          <p14:tracePt t="73310" x="1619250" y="5067300"/>
          <p14:tracePt t="73313" x="1606550" y="5118100"/>
          <p14:tracePt t="73327" x="1606550" y="5226050"/>
          <p14:tracePt t="73344" x="1606550" y="5365750"/>
          <p14:tracePt t="73361" x="1612900" y="5505450"/>
          <p14:tracePt t="73377" x="1657350" y="5619750"/>
          <p14:tracePt t="73394" x="1701800" y="5702300"/>
          <p14:tracePt t="73411" x="1758950" y="5778500"/>
          <p14:tracePt t="73427" x="1847850" y="5842000"/>
          <p14:tracePt t="73444" x="1955800" y="5905500"/>
          <p14:tracePt t="73461" x="2095500" y="5975350"/>
          <p14:tracePt t="73477" x="2260600" y="6026150"/>
          <p14:tracePt t="73479" x="2355850" y="6038850"/>
          <p14:tracePt t="73494" x="2444750" y="6057900"/>
          <p14:tracePt t="73510" x="2590800" y="6070600"/>
          <p14:tracePt t="73512" x="2660650" y="6064250"/>
          <p14:tracePt t="73527" x="2749550" y="6026150"/>
          <p14:tracePt t="73544" x="2806700" y="5962650"/>
          <p14:tracePt t="73560" x="2857500" y="5867400"/>
          <p14:tracePt t="73577" x="2889250" y="5746750"/>
          <p14:tracePt t="73594" x="2908300" y="5588000"/>
          <p14:tracePt t="73610" x="2908300" y="5416550"/>
          <p14:tracePt t="73627" x="2895600" y="5238750"/>
          <p14:tracePt t="73644" x="2857500" y="5086350"/>
          <p14:tracePt t="73661" x="2838450" y="4965700"/>
          <p14:tracePt t="73677" x="2806700" y="4883150"/>
          <p14:tracePt t="73680" x="2794000" y="4857750"/>
          <p14:tracePt t="73694" x="2787650" y="4838700"/>
          <p14:tracePt t="73710" x="2781300" y="4832350"/>
          <p14:tracePt t="73712" x="2774950" y="4819650"/>
          <p14:tracePt t="73727" x="2768600" y="4813300"/>
          <p14:tracePt t="73744" x="2762250" y="4813300"/>
          <p14:tracePt t="73760" x="2749550" y="4813300"/>
          <p14:tracePt t="73777" x="2692400" y="4800600"/>
          <p14:tracePt t="73793" x="2654300" y="4800600"/>
          <p14:tracePt t="73810" x="2552700" y="4800600"/>
          <p14:tracePt t="73827" x="2444750" y="4813300"/>
          <p14:tracePt t="73843" x="2324100" y="4857750"/>
          <p14:tracePt t="73861" x="2209800" y="4914900"/>
          <p14:tracePt t="73877" x="2108200" y="5003800"/>
          <p14:tracePt t="73880" x="2063750" y="5054600"/>
          <p14:tracePt t="73894" x="2032000" y="5099050"/>
          <p14:tracePt t="74002" x="1917700" y="5556250"/>
          <p14:tracePt t="74010" x="1930400" y="5600700"/>
          <p14:tracePt t="74027" x="1974850" y="5683250"/>
          <p14:tracePt t="74043" x="2044700" y="5759450"/>
          <p14:tracePt t="74060" x="2133600" y="5829300"/>
          <p14:tracePt t="74077" x="2247900" y="5880100"/>
          <p14:tracePt t="74093" x="2368550" y="5918200"/>
          <p14:tracePt t="74110" x="2520950" y="5943600"/>
          <p14:tracePt t="74113" x="2597150" y="5956300"/>
          <p14:tracePt t="74127" x="2698750" y="5956300"/>
          <p14:tracePt t="74143" x="2787650" y="5956300"/>
          <p14:tracePt t="74160" x="2857500" y="5943600"/>
          <p14:tracePt t="74177" x="2914650" y="5905500"/>
          <p14:tracePt t="74194" x="2990850" y="5803900"/>
          <p14:tracePt t="74210" x="3067050" y="5689600"/>
          <p14:tracePt t="74227" x="3117850" y="5549900"/>
          <p14:tracePt t="74243" x="3130550" y="5416550"/>
          <p14:tracePt t="74260" x="3143250" y="5308600"/>
          <p14:tracePt t="74277" x="3124200" y="5181600"/>
          <p14:tracePt t="74293" x="3073400" y="5067300"/>
          <p14:tracePt t="74310" x="2990850" y="4959350"/>
          <p14:tracePt t="74327" x="2882900" y="4851400"/>
          <p14:tracePt t="74328" x="2813050" y="4806950"/>
          <p14:tracePt t="74343" x="2679700" y="4756150"/>
          <p14:tracePt t="74360" x="2559050" y="4730750"/>
          <p14:tracePt t="74377" x="2495550" y="4724400"/>
          <p14:tracePt t="74393" x="2413000" y="4743450"/>
          <p14:tracePt t="74410" x="2349500" y="4775200"/>
          <p14:tracePt t="74427" x="2286000" y="4826000"/>
          <p14:tracePt t="74444" x="2222500" y="4902200"/>
          <p14:tracePt t="74460" x="2171700" y="4984750"/>
          <p14:tracePt t="74476" x="2133600" y="5067300"/>
          <p14:tracePt t="74493" x="2101850" y="5168900"/>
          <p14:tracePt t="74510" x="2076450" y="5289550"/>
          <p14:tracePt t="74512" x="2070100" y="5346700"/>
          <p14:tracePt t="74526" x="2070100" y="5397500"/>
          <p14:tracePt t="74543" x="2070100" y="5619750"/>
          <p14:tracePt t="74560" x="2082800" y="5759450"/>
          <p14:tracePt t="74577" x="2139950" y="5873750"/>
          <p14:tracePt t="74593" x="2209800" y="5943600"/>
          <p14:tracePt t="74610" x="2260600" y="5988050"/>
          <p14:tracePt t="74627" x="2324100" y="6000750"/>
          <p14:tracePt t="74643" x="2368550" y="6000750"/>
          <p14:tracePt t="74660" x="2444750" y="6000750"/>
          <p14:tracePt t="74676" x="2546350" y="5969000"/>
          <p14:tracePt t="74693" x="2654300" y="5892800"/>
          <p14:tracePt t="74710" x="2743200" y="5778500"/>
          <p14:tracePt t="74726" x="2813050" y="5632450"/>
          <p14:tracePt t="74728" x="2838450" y="5556250"/>
          <p14:tracePt t="74743" x="2876550" y="5403850"/>
          <p14:tracePt t="74760" x="2876550" y="5283200"/>
          <p14:tracePt t="74777" x="2863850" y="5156200"/>
          <p14:tracePt t="74793" x="2825750" y="5041900"/>
          <p14:tracePt t="74810" x="2762250" y="4946650"/>
          <p14:tracePt t="74826" x="2641600" y="4845050"/>
          <p14:tracePt t="74843" x="2476500" y="4762500"/>
          <p14:tracePt t="74860" x="2330450" y="4711700"/>
          <p14:tracePt t="74877" x="2222500" y="4686300"/>
          <p14:tracePt t="74893" x="2184400" y="4679950"/>
          <p14:tracePt t="74896" x="2178050" y="4679950"/>
          <p14:tracePt t="74910" x="2165350" y="4679950"/>
          <p14:tracePt t="74926" x="2146300" y="4679950"/>
          <p14:tracePt t="74928" x="2133600" y="4686300"/>
          <p14:tracePt t="74943" x="2108200" y="4718050"/>
          <p14:tracePt t="74960" x="2063750" y="4787900"/>
          <p14:tracePt t="74976" x="2012950" y="4895850"/>
          <p14:tracePt t="74993" x="1981200" y="5035550"/>
          <p14:tracePt t="75010" x="1955800" y="5187950"/>
          <p14:tracePt t="75026" x="1949450" y="5334000"/>
          <p14:tracePt t="75043" x="1949450" y="5486400"/>
          <p14:tracePt t="75060" x="1949450" y="5632450"/>
          <p14:tracePt t="75076" x="1974850" y="5772150"/>
          <p14:tracePt t="75093" x="2000250" y="5886450"/>
          <p14:tracePt t="75109" x="2038350" y="5988050"/>
          <p14:tracePt t="75126" x="2076450" y="6076950"/>
          <p14:tracePt t="75129" x="2095500" y="6108700"/>
          <p14:tracePt t="75143" x="2139950" y="6146800"/>
          <p14:tracePt t="75160" x="2222500" y="6172200"/>
          <p14:tracePt t="75176" x="2292350" y="6184900"/>
          <p14:tracePt t="75193" x="2387600" y="6172200"/>
          <p14:tracePt t="75210" x="2482850" y="6115050"/>
          <p14:tracePt t="75226" x="2571750" y="6038850"/>
          <p14:tracePt t="75243" x="2654300" y="5930900"/>
          <p14:tracePt t="75260" x="2724150" y="5778500"/>
          <p14:tracePt t="75276" x="2768600" y="5594350"/>
          <p14:tracePt t="75293" x="2800350" y="5397500"/>
          <p14:tracePt t="75310" x="2794000" y="5232400"/>
          <p14:tracePt t="75326" x="2755900" y="5067300"/>
          <p14:tracePt t="75329" x="2711450" y="4997450"/>
          <p14:tracePt t="75343" x="2603500" y="4883150"/>
          <p14:tracePt t="75360" x="2457450" y="4813300"/>
          <p14:tracePt t="75376" x="2330450" y="4781550"/>
          <p14:tracePt t="75393" x="2228850" y="4762500"/>
          <p14:tracePt t="75410" x="2139950" y="4762500"/>
          <p14:tracePt t="75427" x="2070100" y="4800600"/>
          <p14:tracePt t="75443" x="1974850" y="4864100"/>
          <p14:tracePt t="75459" x="1873250" y="4940300"/>
          <p14:tracePt t="75476" x="1816100" y="5022850"/>
          <p14:tracePt t="75493" x="1765300" y="5105400"/>
          <p14:tracePt t="75509" x="1739900" y="5187950"/>
          <p14:tracePt t="75526" x="1733550" y="5264150"/>
          <p14:tracePt t="75529" x="1733550" y="5321300"/>
          <p14:tracePt t="75543" x="1733550" y="5416550"/>
          <p14:tracePt t="75559" x="1733550" y="5543550"/>
          <p14:tracePt t="75576" x="1771650" y="5676900"/>
          <p14:tracePt t="75593" x="1835150" y="5803900"/>
          <p14:tracePt t="75609" x="1905000" y="5905500"/>
          <p14:tracePt t="75626" x="1968500" y="5994400"/>
          <p14:tracePt t="75643" x="2032000" y="6045200"/>
          <p14:tracePt t="75660" x="2095500" y="6070600"/>
          <p14:tracePt t="75676" x="2152650" y="6076950"/>
          <p14:tracePt t="75693" x="2273300" y="6076950"/>
          <p14:tracePt t="75709" x="2406650" y="6032500"/>
          <p14:tracePt t="75726" x="2527300" y="5975350"/>
          <p14:tracePt t="75729" x="2578100" y="5937250"/>
          <p14:tracePt t="75743" x="2647950" y="5848350"/>
          <p14:tracePt t="75759" x="2724150" y="5721350"/>
          <p14:tracePt t="75776" x="2749550" y="5594350"/>
          <p14:tracePt t="75793" x="2768600" y="5486400"/>
          <p14:tracePt t="75809" x="2768600" y="5378450"/>
          <p14:tracePt t="75826" x="2736850" y="5245100"/>
          <p14:tracePt t="75843" x="2667000" y="5111750"/>
          <p14:tracePt t="75860" x="2565400" y="4997450"/>
          <p14:tracePt t="75877" x="2451100" y="4908550"/>
          <p14:tracePt t="75893" x="2336800" y="4851400"/>
          <p14:tracePt t="75910" x="2266950" y="4832350"/>
          <p14:tracePt t="75913" x="2241550" y="4813300"/>
          <p14:tracePt t="75927" x="2228850" y="4813300"/>
          <p14:tracePt t="75943" x="2222500" y="4813300"/>
          <p14:tracePt t="75961" x="2209800" y="4813300"/>
          <p14:tracePt t="75976" x="2190750" y="4838700"/>
          <p14:tracePt t="75993" x="2165350" y="4902200"/>
          <p14:tracePt t="76009" x="2114550" y="5022850"/>
          <p14:tracePt t="76026" x="2082800" y="5207000"/>
          <p14:tracePt t="76043" x="2057400" y="5384800"/>
          <p14:tracePt t="76059" x="2051050" y="5588000"/>
          <p14:tracePt t="76076" x="2082800" y="5759450"/>
          <p14:tracePt t="76093" x="2139950" y="5892800"/>
          <p14:tracePt t="76109" x="2216150" y="6000750"/>
          <p14:tracePt t="76112" x="2247900" y="6026150"/>
          <p14:tracePt t="76127" x="2286000" y="6057900"/>
          <p14:tracePt t="76144" x="2381250" y="6102350"/>
          <p14:tracePt t="76160" x="2438400" y="6102350"/>
          <p14:tracePt t="76176" x="2520950" y="6102350"/>
          <p14:tracePt t="76193" x="2616200" y="6064250"/>
          <p14:tracePt t="76210" x="2705100" y="5969000"/>
          <p14:tracePt t="76226" x="2781300" y="5854700"/>
          <p14:tracePt t="76243" x="2819400" y="5715000"/>
          <p14:tracePt t="76260" x="2844800" y="5562600"/>
          <p14:tracePt t="76276" x="2844800" y="5422900"/>
          <p14:tracePt t="76293" x="2838450" y="5276850"/>
          <p14:tracePt t="76309" x="2806700" y="5156200"/>
          <p14:tracePt t="76312" x="2787650" y="5099050"/>
          <p14:tracePt t="76326" x="2755900" y="5048250"/>
          <p14:tracePt t="76343" x="2705100" y="4991100"/>
          <p14:tracePt t="76360" x="2647950" y="4959350"/>
          <p14:tracePt t="76377" x="2622550" y="4953000"/>
          <p14:tracePt t="76393" x="2603500" y="4953000"/>
          <p14:tracePt t="76409" x="2571750" y="4959350"/>
          <p14:tracePt t="76427" x="2520950" y="5022850"/>
          <p14:tracePt t="76444" x="2451100" y="5137150"/>
          <p14:tracePt t="76459" x="2400300" y="5270500"/>
          <p14:tracePt t="76477" x="2368550" y="5391150"/>
          <p14:tracePt t="76493" x="2362200" y="5461000"/>
          <p14:tracePt t="76496" x="2362200" y="5518150"/>
          <p14:tracePt t="76509" x="2362200" y="5549900"/>
          <p14:tracePt t="76526" x="2406650" y="5676900"/>
          <p14:tracePt t="76528" x="2425700" y="5734050"/>
          <p14:tracePt t="76542" x="2451100" y="5797550"/>
          <p14:tracePt t="76559" x="2533650" y="5930900"/>
          <p14:tracePt t="76576" x="2552700" y="5962650"/>
          <p14:tracePt t="76592" x="2578100" y="5975350"/>
          <p14:tracePt t="76609" x="2584450" y="5975350"/>
          <p14:tracePt t="76626" x="2622550" y="5975350"/>
          <p14:tracePt t="76643" x="2667000" y="5937250"/>
          <p14:tracePt t="76660" x="2736850" y="5842000"/>
          <p14:tracePt t="76676" x="2832100" y="5715000"/>
          <p14:tracePt t="76693" x="2901950" y="5568950"/>
          <p14:tracePt t="76696" x="2914650" y="5492750"/>
          <p14:tracePt t="76709" x="2933700" y="5416550"/>
          <p14:tracePt t="76726" x="2946400" y="5276850"/>
          <p14:tracePt t="76728" x="2959100" y="5213350"/>
          <p14:tracePt t="76742" x="2959100" y="5162550"/>
          <p14:tracePt t="76759" x="2959100" y="5041900"/>
          <p14:tracePt t="76776" x="2952750" y="4972050"/>
          <p14:tracePt t="76792" x="2933700" y="4927600"/>
          <p14:tracePt t="76809" x="2914650" y="4902200"/>
          <p14:tracePt t="76826" x="2901950" y="4889500"/>
          <p14:tracePt t="76873" x="2889250" y="4889500"/>
          <p14:tracePt t="76881" x="2870200" y="4908550"/>
          <p14:tracePt t="76893" x="2844800" y="4946650"/>
          <p14:tracePt t="76910" x="2774950" y="5067300"/>
          <p14:tracePt t="76927" x="2705100" y="5245100"/>
          <p14:tracePt t="76929" x="2679700" y="5321300"/>
          <p14:tracePt t="76943" x="2635250" y="5486400"/>
          <p14:tracePt t="76959" x="2609850" y="5632450"/>
          <p14:tracePt t="76976" x="2616200" y="5784850"/>
          <p14:tracePt t="76992" x="2628900" y="5886450"/>
          <p14:tracePt t="77009" x="2654300" y="5943600"/>
          <p14:tracePt t="77026" x="2667000" y="5975350"/>
          <p14:tracePt t="77042" x="2679700" y="5988050"/>
          <p14:tracePt t="77059" x="2686050" y="6000750"/>
          <p14:tracePt t="77082" x="2692400" y="6000750"/>
          <p14:tracePt t="77092" x="2705100" y="6000750"/>
          <p14:tracePt t="77109" x="2743200" y="5962650"/>
          <p14:tracePt t="77127" x="2787650" y="5899150"/>
          <p14:tracePt t="77129" x="2806700" y="5867400"/>
          <p14:tracePt t="77143" x="2838450" y="5797550"/>
          <p14:tracePt t="77160" x="2851150" y="5708650"/>
          <p14:tracePt t="77176" x="2851150" y="5619750"/>
          <p14:tracePt t="77193" x="2851150" y="5518150"/>
          <p14:tracePt t="77210" x="2851150" y="5416550"/>
          <p14:tracePt t="77226" x="2851150" y="5321300"/>
          <p14:tracePt t="77243" x="2844800" y="5232400"/>
          <p14:tracePt t="77259" x="2825750" y="5162550"/>
          <p14:tracePt t="77276" x="2819400" y="5111750"/>
          <p14:tracePt t="77292" x="2813050" y="5080000"/>
          <p14:tracePt t="77309" x="2806700" y="5041900"/>
          <p14:tracePt t="77313" x="2800350" y="5035550"/>
          <p14:tracePt t="77326" x="2800350" y="5029200"/>
          <p14:tracePt t="77342" x="2800350" y="5016500"/>
          <p14:tracePt t="77359" x="2800350" y="5010150"/>
          <p14:tracePt t="77448" x="2794000" y="5003800"/>
          <p14:tracePt t="77457" x="2787650" y="5016500"/>
          <p14:tracePt t="77466" x="2774950" y="5041900"/>
          <p14:tracePt t="77476" x="2749550" y="5099050"/>
          <p14:tracePt t="77493" x="2692400" y="5251450"/>
          <p14:tracePt t="77509" x="2622550" y="5448300"/>
          <p14:tracePt t="77525" x="2552700" y="5638800"/>
          <p14:tracePt t="77528" x="2527300" y="5727700"/>
          <p14:tracePt t="77542" x="2495550" y="5816600"/>
          <p14:tracePt t="77559" x="2482850" y="6007100"/>
          <p14:tracePt t="77576" x="2482850" y="6083300"/>
          <p14:tracePt t="77592" x="2482850" y="6115050"/>
          <p14:tracePt t="77609" x="2482850" y="6134100"/>
          <p14:tracePt t="77681" x="2482850" y="6115050"/>
          <p14:tracePt t="77689" x="2489200" y="6083300"/>
          <p14:tracePt t="77696" x="2489200" y="6051550"/>
          <p14:tracePt t="77709" x="2489200" y="5994400"/>
          <p14:tracePt t="77726" x="2501900" y="5848350"/>
          <p14:tracePt t="77742" x="2533650" y="5657850"/>
          <p14:tracePt t="77744" x="2540000" y="5581650"/>
          <p14:tracePt t="77759" x="2540000" y="5461000"/>
          <p14:tracePt t="77775" x="2540000" y="5346700"/>
          <p14:tracePt t="77792" x="2540000" y="5257800"/>
          <p14:tracePt t="77809" x="2540000" y="5181600"/>
          <p14:tracePt t="77825" x="2540000" y="5130800"/>
          <p14:tracePt t="77842" x="2540000" y="5060950"/>
          <p14:tracePt t="77859" x="2540000" y="4997450"/>
          <p14:tracePt t="77876" x="2533650" y="4940300"/>
          <p14:tracePt t="77893" x="2533650" y="4902200"/>
          <p14:tracePt t="77909" x="2533650" y="4870450"/>
          <p14:tracePt t="77912" x="2533650" y="4864100"/>
          <p14:tracePt t="77926" x="2527300" y="4838700"/>
          <p14:tracePt t="77942" x="2527300" y="4832350"/>
          <p14:tracePt t="77960" x="2527300" y="4819650"/>
          <p14:tracePt t="77976" x="2520950" y="4806950"/>
          <p14:tracePt t="78067" x="2520950" y="4819650"/>
          <p14:tracePt t="78075" x="2520950" y="4851400"/>
          <p14:tracePt t="78092" x="2501900" y="4965700"/>
          <p14:tracePt t="78109" x="2489200" y="5111750"/>
          <p14:tracePt t="78113" x="2482850" y="5200650"/>
          <p14:tracePt t="78126" x="2470150" y="5270500"/>
          <p14:tracePt t="78144" x="2463800" y="5505450"/>
          <p14:tracePt t="78160" x="2463800" y="5626100"/>
          <p14:tracePt t="78177" x="2463800" y="5721350"/>
          <p14:tracePt t="78193" x="2470150" y="5784850"/>
          <p14:tracePt t="78209" x="2470150" y="5816600"/>
          <p14:tracePt t="78226" x="2470150" y="5822950"/>
          <p14:tracePt t="78281" x="2476500" y="5822950"/>
          <p14:tracePt t="78290" x="2482850" y="5797550"/>
          <p14:tracePt t="78300" x="2495550" y="5759450"/>
          <p14:tracePt t="78310" x="2501900" y="5715000"/>
          <p14:tracePt t="78325" x="2501900" y="5619750"/>
          <p14:tracePt t="78342" x="2514600" y="5505450"/>
          <p14:tracePt t="78359" x="2514600" y="5372100"/>
          <p14:tracePt t="78360" x="2514600" y="5321300"/>
          <p14:tracePt t="78376" x="2514600" y="5226050"/>
          <p14:tracePt t="78392" x="2514600" y="5137150"/>
          <p14:tracePt t="78409" x="2514600" y="5073650"/>
          <p14:tracePt t="78426" x="2514600" y="5016500"/>
          <p14:tracePt t="78443" x="2514600" y="4965700"/>
          <p14:tracePt t="78459" x="2514600" y="4921250"/>
          <p14:tracePt t="78475" x="2514600" y="4902200"/>
          <p14:tracePt t="78492" x="2514600" y="4889500"/>
          <p14:tracePt t="78509" x="2514600" y="4876800"/>
          <p14:tracePt t="78525" x="2514600" y="4870450"/>
          <p14:tracePt t="78542" x="2514600" y="4857750"/>
          <p14:tracePt t="78559" x="2514600" y="4851400"/>
          <p14:tracePt t="78575" x="2514600" y="4838700"/>
          <p14:tracePt t="78592" x="2514600" y="4832350"/>
          <p14:tracePt t="78675" x="2514600" y="4838700"/>
          <p14:tracePt t="78684" x="2514600" y="4870450"/>
          <p14:tracePt t="78692" x="2508250" y="4902200"/>
          <p14:tracePt t="78709" x="2482850" y="5016500"/>
          <p14:tracePt t="78726" x="2457450" y="5111750"/>
          <p14:tracePt t="78728" x="2451100" y="5156200"/>
          <p14:tracePt t="78742" x="2451100" y="5194300"/>
          <p14:tracePt t="78758" x="2444750" y="5302250"/>
          <p14:tracePt t="78761" x="2438400" y="5365750"/>
          <p14:tracePt t="78775" x="2425700" y="5505450"/>
          <p14:tracePt t="78792" x="2425700" y="5619750"/>
          <p14:tracePt t="78808" x="2425700" y="5708650"/>
          <p14:tracePt t="78825" x="2413000" y="5740400"/>
          <p14:tracePt t="78842" x="2413000" y="5753100"/>
          <p14:tracePt t="78905" x="2413000" y="5740400"/>
          <p14:tracePt t="78913" x="2413000" y="5721350"/>
          <p14:tracePt t="78926" x="2413000" y="5689600"/>
          <p14:tracePt t="78942" x="2413000" y="5619750"/>
          <p14:tracePt t="78960" x="2393950" y="5435600"/>
          <p14:tracePt t="78975" x="2387600" y="5276850"/>
          <p14:tracePt t="78992" x="2355850" y="5130800"/>
          <p14:tracePt t="79008" x="2305050" y="5016500"/>
          <p14:tracePt t="79025" x="2292350" y="4959350"/>
          <p14:tracePt t="79042" x="2273300" y="4927600"/>
          <p14:tracePt t="79058" x="2266950" y="4914900"/>
          <p14:tracePt t="79075" x="2266950" y="4902200"/>
          <p14:tracePt t="79092" x="2260600" y="4876800"/>
          <p14:tracePt t="79108" x="2247900" y="4845050"/>
          <p14:tracePt t="79125" x="2228850" y="4806950"/>
          <p14:tracePt t="79142" x="2216150" y="4781550"/>
          <p14:tracePt t="79145" x="2209800" y="4768850"/>
          <p14:tracePt t="79159" x="2209800" y="4756150"/>
          <p14:tracePt t="79177" x="2209800" y="4749800"/>
          <p14:tracePt t="79210" x="2209800" y="4743450"/>
          <p14:tracePt t="79218" x="2209800" y="4737100"/>
          <p14:tracePt t="79232" x="2203450" y="4724400"/>
          <p14:tracePt t="79412" x="2190750" y="4730750"/>
          <p14:tracePt t="79428" x="2184400" y="4781550"/>
          <p14:tracePt t="79442" x="2184400" y="4845050"/>
          <p14:tracePt t="79459" x="2171700" y="4953000"/>
          <p14:tracePt t="79475" x="2152650" y="5041900"/>
          <p14:tracePt t="79491" x="2146300" y="5130800"/>
          <p14:tracePt t="79508" x="2146300" y="5175250"/>
          <p14:tracePt t="79525" x="2146300" y="5213350"/>
          <p14:tracePt t="79541" x="2146300" y="5238750"/>
          <p14:tracePt t="79558" x="2146300" y="5257800"/>
          <p14:tracePt t="79561" x="2146300" y="5270500"/>
          <p14:tracePt t="79575" x="2146300" y="5283200"/>
          <p14:tracePt t="79592" x="2139950" y="5302250"/>
          <p14:tracePt t="79608" x="2139950" y="5321300"/>
          <p14:tracePt t="79625" x="2139950" y="5365750"/>
          <p14:tracePt t="79642" x="2139950" y="5403850"/>
          <p14:tracePt t="79659" x="2139950" y="5454650"/>
          <p14:tracePt t="79675" x="2139950" y="5480050"/>
          <p14:tracePt t="79692" x="2139950" y="5505450"/>
          <p14:tracePt t="79708" x="2139950" y="5530850"/>
          <p14:tracePt t="79725" x="2139950" y="5562600"/>
          <p14:tracePt t="79741" x="2139950" y="5607050"/>
          <p14:tracePt t="79744" x="2139950" y="5626100"/>
          <p14:tracePt t="79758" x="2139950" y="5645150"/>
          <p14:tracePt t="79775" x="2139950" y="5695950"/>
          <p14:tracePt t="79792" x="2139950" y="5702300"/>
          <p14:tracePt t="79899" x="2139950" y="5708650"/>
          <p14:tracePt t="79914" x="2139950" y="5721350"/>
          <p14:tracePt t="79930" x="2139950" y="5753100"/>
          <p14:tracePt t="79942" x="2139950" y="5784850"/>
          <p14:tracePt t="79958" x="2133600" y="5886450"/>
          <p14:tracePt t="79961" x="2127250" y="5937250"/>
          <p14:tracePt t="79976" x="2108200" y="6045200"/>
          <p14:tracePt t="79992" x="2095500" y="6134100"/>
          <p14:tracePt t="80008" x="2089150" y="6165850"/>
          <p14:tracePt t="80025" x="2089150" y="6178550"/>
          <p14:tracePt t="80130" x="2089150" y="6159500"/>
          <p14:tracePt t="80140" x="2095500" y="6134100"/>
          <p14:tracePt t="80151" x="2101850" y="6102350"/>
          <p14:tracePt t="80160" x="2133600" y="5981700"/>
          <p14:tracePt t="80176" x="2184400" y="5816600"/>
          <p14:tracePt t="80192" x="2228850" y="5619750"/>
          <p14:tracePt t="80208" x="2254250" y="5448300"/>
          <p14:tracePt t="80225" x="2254250" y="5283200"/>
          <p14:tracePt t="80241" x="2254250" y="5143500"/>
          <p14:tracePt t="80258" x="2247900" y="5003800"/>
          <p14:tracePt t="80274" x="2228850" y="4908550"/>
          <p14:tracePt t="80291" x="2209800" y="4826000"/>
          <p14:tracePt t="80308" x="2203450" y="4787900"/>
          <p14:tracePt t="80325" x="2190750" y="4749800"/>
          <p14:tracePt t="80341" x="2184400" y="4724400"/>
          <p14:tracePt t="80358" x="2171700" y="4699000"/>
          <p14:tracePt t="80360" x="2165350" y="4686300"/>
          <p14:tracePt t="80374" x="2159000" y="4679950"/>
          <p14:tracePt t="80392" x="2159000" y="4673600"/>
          <p14:tracePt t="80408" x="2159000" y="4667250"/>
          <p14:tracePt t="80425" x="2159000" y="4654550"/>
          <p14:tracePt t="80441" x="2152650" y="4641850"/>
          <p14:tracePt t="80458" x="2152650" y="4629150"/>
          <p14:tracePt t="80537" x="2146300" y="4629150"/>
          <p14:tracePt t="80548" x="2139950" y="4641850"/>
          <p14:tracePt t="80565" x="2133600" y="4673600"/>
          <p14:tracePt t="80577" x="2127250" y="4730750"/>
          <p14:tracePt t="80592" x="2127250" y="4806950"/>
          <p14:tracePt t="80608" x="2120900" y="4921250"/>
          <p14:tracePt t="80624" x="2120900" y="5060950"/>
          <p14:tracePt t="80641" x="2120900" y="5219700"/>
          <p14:tracePt t="80658" x="2120900" y="5391150"/>
          <p14:tracePt t="80675" x="2120900" y="5556250"/>
          <p14:tracePt t="80692" x="2120900" y="5734050"/>
          <p14:tracePt t="80708" x="2114550" y="5905500"/>
          <p14:tracePt t="80724" x="2114550" y="6013450"/>
          <p14:tracePt t="80729" x="2114550" y="6038850"/>
          <p14:tracePt t="80741" x="2114550" y="6057900"/>
          <p14:tracePt t="80758" x="2114550" y="6076950"/>
          <p14:tracePt t="80760" x="2114550" y="6083300"/>
          <p14:tracePt t="80774" x="2114550" y="6089650"/>
          <p14:tracePt t="80791" x="2114550" y="6102350"/>
          <p14:tracePt t="80808" x="2114550" y="6115050"/>
          <p14:tracePt t="80898" x="2114550" y="6089650"/>
          <p14:tracePt t="80909" x="2133600" y="6051550"/>
          <p14:tracePt t="80926" x="2178050" y="5930900"/>
          <p14:tracePt t="80941" x="2222500" y="5765800"/>
          <p14:tracePt t="80944" x="2247900" y="5670550"/>
          <p14:tracePt t="80961" x="2286000" y="5441950"/>
          <p14:tracePt t="80974" x="2286000" y="5327650"/>
          <p14:tracePt t="80992" x="2286000" y="5016500"/>
          <p14:tracePt t="81008" x="2286000" y="4889500"/>
          <p14:tracePt t="81025" x="2286000" y="4819650"/>
          <p14:tracePt t="81041" x="2286000" y="4806950"/>
          <p14:tracePt t="81058" x="2286000" y="4794250"/>
          <p14:tracePt t="81122" x="2273300" y="4800600"/>
          <p14:tracePt t="81134" x="2260600" y="4826000"/>
          <p14:tracePt t="81148" x="2235200" y="4978400"/>
          <p14:tracePt t="81162" x="2203450" y="5194300"/>
          <p14:tracePt t="81175" x="2152650" y="5461000"/>
          <p14:tracePt t="81192" x="2114550" y="5689600"/>
          <p14:tracePt t="81208" x="2089150" y="5867400"/>
          <p14:tracePt t="81225" x="2089150" y="5956300"/>
          <p14:tracePt t="81242" x="2089150" y="5988050"/>
          <p14:tracePt t="81306" x="2089150" y="5956300"/>
          <p14:tracePt t="81315" x="2095500" y="5911850"/>
          <p14:tracePt t="81324" x="2114550" y="5854700"/>
          <p14:tracePt t="81341" x="2146300" y="5683250"/>
          <p14:tracePt t="81358" x="2184400" y="5480050"/>
          <p14:tracePt t="81374" x="2190750" y="5257800"/>
          <p14:tracePt t="81376" x="2197100" y="5143500"/>
          <p14:tracePt t="81392" x="2197100" y="4953000"/>
          <p14:tracePt t="81409" x="2197100" y="4845050"/>
          <p14:tracePt t="81425" x="2197100" y="4806950"/>
          <p14:tracePt t="81442" x="2197100" y="4787900"/>
          <p14:tracePt t="81513" x="2197100" y="4819650"/>
          <p14:tracePt t="81521" x="2197100" y="4883150"/>
          <p14:tracePt t="81529" x="2197100" y="4959350"/>
          <p14:tracePt t="81541" x="2197100" y="5060950"/>
          <p14:tracePt t="81558" x="2197100" y="5270500"/>
          <p14:tracePt t="81560" x="2197100" y="5365750"/>
          <p14:tracePt t="81574" x="2197100" y="5454650"/>
          <p14:tracePt t="81591" x="2197100" y="5600700"/>
          <p14:tracePt t="81607" x="2197100" y="5632450"/>
          <p14:tracePt t="81624" x="2197100" y="5645150"/>
          <p14:tracePt t="81641" x="2197100" y="5651500"/>
          <p14:tracePt t="81688" x="2203450" y="5626100"/>
          <p14:tracePt t="81696" x="2216150" y="5568950"/>
          <p14:tracePt t="81707" x="2228850" y="5505450"/>
          <p14:tracePt t="81724" x="2260600" y="5353050"/>
          <p14:tracePt t="81741" x="2292350" y="5181600"/>
          <p14:tracePt t="81757" x="2324100" y="5010150"/>
          <p14:tracePt t="81774" x="2343150" y="4851400"/>
          <p14:tracePt t="81791" x="2349500" y="4737100"/>
          <p14:tracePt t="81807" x="2349500" y="4724400"/>
          <p14:tracePt t="81824" x="2349500" y="4718050"/>
          <p14:tracePt t="81865" x="2349500" y="4743450"/>
          <p14:tracePt t="81873" x="2349500" y="4794250"/>
          <p14:tracePt t="81882" x="2336800" y="4870450"/>
          <p14:tracePt t="81891" x="2324100" y="4959350"/>
          <p14:tracePt t="81908" x="2292350" y="5149850"/>
          <p14:tracePt t="81925" x="2286000" y="5308600"/>
          <p14:tracePt t="81928" x="2286000" y="5372100"/>
          <p14:tracePt t="81941" x="2286000" y="5416550"/>
          <p14:tracePt t="81958" x="2286000" y="5473700"/>
          <p14:tracePt t="81976" x="2286000" y="5511800"/>
          <p14:tracePt t="82035" x="2286000" y="5492750"/>
          <p14:tracePt t="82043" x="2298700" y="5454650"/>
          <p14:tracePt t="82058" x="2349500" y="5340350"/>
          <p14:tracePt t="82074" x="2387600" y="5200650"/>
          <p14:tracePt t="82091" x="2425700" y="5060950"/>
          <p14:tracePt t="82107" x="2438400" y="4978400"/>
          <p14:tracePt t="82124" x="2438400" y="4953000"/>
          <p14:tracePt t="82141" x="2438400" y="4946650"/>
          <p14:tracePt t="82168" x="2438400" y="4953000"/>
          <p14:tracePt t="82176" x="2438400" y="4991100"/>
          <p14:tracePt t="82192" x="2438400" y="5162550"/>
          <p14:tracePt t="82208" x="2438400" y="5372100"/>
          <p14:tracePt t="82224" x="2425700" y="5530850"/>
          <p14:tracePt t="82241" x="2425700" y="5626100"/>
          <p14:tracePt t="82257" x="2425700" y="5651500"/>
          <p14:tracePt t="82274" x="2425700" y="5657850"/>
          <p14:tracePt t="82369" x="2425700" y="5645150"/>
          <p14:tracePt t="82382" x="2425700" y="5632450"/>
          <p14:tracePt t="82401" x="2425700" y="5619750"/>
          <p14:tracePt t="82424" x="2425700" y="5613400"/>
          <p14:tracePt t="82608" x="0" y="0"/>
        </p14:tracePtLst>
        <p14:tracePtLst>
          <p14:tracePt t="85044" x="6731000" y="4610100"/>
          <p14:tracePt t="85067" x="6731000" y="4616450"/>
          <p14:tracePt t="85086" x="6731000" y="4667250"/>
          <p14:tracePt t="85102" x="6724650" y="4806950"/>
          <p14:tracePt t="85104" x="6724650" y="4889500"/>
          <p14:tracePt t="85116" x="6724650" y="4997450"/>
          <p14:tracePt t="85125" x="6724650" y="5099050"/>
          <p14:tracePt t="85140" x="6699250" y="5340350"/>
          <p14:tracePt t="85157" x="6680200" y="5530850"/>
          <p14:tracePt t="85160" x="6673850" y="5626100"/>
          <p14:tracePt t="85173" x="6673850" y="5702300"/>
          <p14:tracePt t="85190" x="6661150" y="5867400"/>
          <p14:tracePt t="85193" x="6654800" y="5943600"/>
          <p14:tracePt t="85206" x="6654800" y="5988050"/>
          <p14:tracePt t="85224" x="6654800" y="6140450"/>
          <p14:tracePt t="85240" x="6654800" y="6216650"/>
          <p14:tracePt t="85257" x="6654800" y="6280150"/>
          <p14:tracePt t="85273" x="6654800" y="6311900"/>
          <p14:tracePt t="85290" x="6654800" y="6318250"/>
          <p14:tracePt t="85433" x="6661150" y="6330950"/>
          <p14:tracePt t="85450" x="6667500" y="6337300"/>
          <p14:tracePt t="85462" x="6667500" y="6350000"/>
          <p14:tracePt t="85473" x="6699250" y="6375400"/>
          <p14:tracePt t="85490" x="6756400" y="6394450"/>
          <p14:tracePt t="85506" x="6838950" y="6413500"/>
          <p14:tracePt t="85523" x="6991350" y="6438900"/>
          <p14:tracePt t="85539" x="7188200" y="6445250"/>
          <p14:tracePt t="85556" x="7448550" y="6445250"/>
          <p14:tracePt t="85573" x="7778750" y="6445250"/>
          <p14:tracePt t="85589" x="8083550" y="6445250"/>
          <p14:tracePt t="85606" x="8388350" y="6445250"/>
          <p14:tracePt t="85608" x="8515350" y="6445250"/>
          <p14:tracePt t="85623" x="8705850" y="6445250"/>
          <p14:tracePt t="85639" x="8794750" y="6445250"/>
          <p14:tracePt t="85656" x="8820150" y="6445250"/>
          <p14:tracePt t="85673" x="8826500" y="6445250"/>
          <p14:tracePt t="85690" x="8839200" y="6445250"/>
          <p14:tracePt t="85729" x="8845550" y="6445250"/>
          <p14:tracePt t="85753" x="8851900" y="6438900"/>
          <p14:tracePt t="85761" x="8858250" y="6419850"/>
          <p14:tracePt t="85773" x="8870950" y="6407150"/>
          <p14:tracePt t="85790" x="8883650" y="6356350"/>
          <p14:tracePt t="85806" x="8883650" y="6261100"/>
          <p14:tracePt t="85808" x="8883650" y="6197600"/>
          <p14:tracePt t="85823" x="8870950" y="6038850"/>
          <p14:tracePt t="85840" x="8820150" y="5854700"/>
          <p14:tracePt t="85856" x="8737600" y="5638800"/>
          <p14:tracePt t="85873" x="8648700" y="5473700"/>
          <p14:tracePt t="85889" x="8578850" y="5321300"/>
          <p14:tracePt t="85906" x="8540750" y="5219700"/>
          <p14:tracePt t="85924" x="8521700" y="5149850"/>
          <p14:tracePt t="85940" x="8509000" y="5118100"/>
          <p14:tracePt t="85945" x="8509000" y="5111750"/>
          <p14:tracePt t="85956" x="8502650" y="5105400"/>
          <p14:tracePt t="85960" x="8496300" y="5099050"/>
          <p14:tracePt t="86000" x="8496300" y="5092700"/>
          <p14:tracePt t="86008" x="8489950" y="5092700"/>
          <p14:tracePt t="86023" x="8483600" y="5086350"/>
          <p14:tracePt t="86024" x="8483600" y="5080000"/>
          <p14:tracePt t="86039" x="8470900" y="5073650"/>
          <p14:tracePt t="86056" x="8458200" y="5060950"/>
          <p14:tracePt t="86073" x="8445500" y="5041900"/>
          <p14:tracePt t="86089" x="8432800" y="5029200"/>
          <p14:tracePt t="86106" x="8420100" y="5016500"/>
          <p14:tracePt t="86123" x="8394700" y="5010150"/>
          <p14:tracePt t="86139" x="8369300" y="4997450"/>
          <p14:tracePt t="86156" x="8324850" y="4984750"/>
          <p14:tracePt t="86173" x="8267700" y="4972050"/>
          <p14:tracePt t="86190" x="8204200" y="4972050"/>
          <p14:tracePt t="86192" x="8153400" y="4972050"/>
          <p14:tracePt t="86206" x="8089900" y="4972050"/>
          <p14:tracePt t="86223" x="7931150" y="4972050"/>
          <p14:tracePt t="86240" x="7613650" y="4972050"/>
          <p14:tracePt t="86257" x="7340600" y="4972050"/>
          <p14:tracePt t="86273" x="7105650" y="4972050"/>
          <p14:tracePt t="86289" x="6978650" y="4972050"/>
          <p14:tracePt t="86306" x="6940550" y="4972050"/>
          <p14:tracePt t="86323" x="6934200" y="4972050"/>
          <p14:tracePt t="86521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>
                <a:sym typeface="+mn-ea"/>
              </a:rPr>
              <a:t>布局面板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880" y="1251818"/>
            <a:ext cx="11750040" cy="49969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class ShowFlowPane extends Application{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void start(Stage primaryStage) {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FlowPane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pane = new FlowPane() 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pane.setPadding(new Insets(11, 12, 13, 14));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pane.setHgap(5);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pane.setVgap(5);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pane.getChildren().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(new Label("First Name:"),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new TextField(), new Label(“MI:”));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//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向面板添加三个元素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TextField tfi = new TextField();</a:t>
            </a:r>
            <a:endParaRPr lang="zh-CN" altLang="en-US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tfi.setPrefColumnCount(1) 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pane.getChildren( ).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(tfi, 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Label (“Last Na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e:”) ,new TextField()); 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继续添加三个元素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Scene scene = new Scene(pane,200, 250);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primaryStage.setTitle("ShowFlowPane");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primaryStage.setScene(scene);  primaryStage.show(); 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18" name="圆角矩形标注 15">
            <a:extLst>
              <a:ext uri="{FF2B5EF4-FFF2-40B4-BE49-F238E27FC236}">
                <a16:creationId xmlns:a16="http://schemas.microsoft.com/office/drawing/2014/main" id="{5F0C50D4-1681-434A-A14C-33950908C045}"/>
              </a:ext>
            </a:extLst>
          </p:cNvPr>
          <p:cNvSpPr/>
          <p:nvPr/>
        </p:nvSpPr>
        <p:spPr>
          <a:xfrm>
            <a:off x="5415278" y="1140570"/>
            <a:ext cx="4826000" cy="1064149"/>
          </a:xfrm>
          <a:prstGeom prst="wedgeRoundRectCallout">
            <a:avLst>
              <a:gd name="adj1" fmla="val -71026"/>
              <a:gd name="adj2" fmla="val 585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一个Insets 对象指定了一个面板边框的四周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padding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。构造方法InSetS(ll,12,13,14)指定了面板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padding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为顶部11、右边I2、底部13、左边I4。还可以使用构造方法Insets(value)来创建一个四条边具有相同值的Insets。</a:t>
            </a:r>
          </a:p>
        </p:txBody>
      </p:sp>
      <p:sp>
        <p:nvSpPr>
          <p:cNvPr id="20" name="圆角矩形标注 15">
            <a:extLst>
              <a:ext uri="{FF2B5EF4-FFF2-40B4-BE49-F238E27FC236}">
                <a16:creationId xmlns:a16="http://schemas.microsoft.com/office/drawing/2014/main" id="{61DAAF50-BB48-48EE-A45A-E26B3B0D9190}"/>
              </a:ext>
            </a:extLst>
          </p:cNvPr>
          <p:cNvSpPr/>
          <p:nvPr/>
        </p:nvSpPr>
        <p:spPr>
          <a:xfrm>
            <a:off x="4853940" y="2371765"/>
            <a:ext cx="4826000" cy="480444"/>
          </a:xfrm>
          <a:prstGeom prst="wedgeRoundRectCallout">
            <a:avLst>
              <a:gd name="adj1" fmla="val -71026"/>
              <a:gd name="adj2" fmla="val 1625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G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ap 和vGap 属性指定了面板中两个相邻节点之间的水平和垂直间隔</a:t>
            </a:r>
          </a:p>
        </p:txBody>
      </p:sp>
      <p:sp>
        <p:nvSpPr>
          <p:cNvPr id="22" name="圆角矩形标注 15">
            <a:extLst>
              <a:ext uri="{FF2B5EF4-FFF2-40B4-BE49-F238E27FC236}">
                <a16:creationId xmlns:a16="http://schemas.microsoft.com/office/drawing/2014/main" id="{50C03402-5DD5-4BCF-9D84-8B28002C3128}"/>
              </a:ext>
            </a:extLst>
          </p:cNvPr>
          <p:cNvSpPr/>
          <p:nvPr/>
        </p:nvSpPr>
        <p:spPr>
          <a:xfrm>
            <a:off x="4074795" y="3660114"/>
            <a:ext cx="4826000" cy="375754"/>
          </a:xfrm>
          <a:prstGeom prst="wedgeRoundRectCallout">
            <a:avLst>
              <a:gd name="adj1" fmla="val -71026"/>
              <a:gd name="adj2" fmla="val 1625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5000"/>
              </a:lnSpc>
            </a:pP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tfi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.</a:t>
            </a: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setPrefColumnCount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(l)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将</a:t>
            </a: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tfi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文本域的期望列数设置为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42BC1F2-A13D-454E-AA81-8DFB07DD14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7995" y="4257770"/>
            <a:ext cx="3382645" cy="25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2444"/>
      </p:ext>
    </p:extLst>
  </p:cSld>
  <p:clrMapOvr>
    <a:masterClrMapping/>
  </p:clrMapOvr>
  <p:transition advTm="223381">
    <p:push/>
  </p:transition>
  <p:extLst>
    <p:ext uri="{3A86A75C-4F4B-4683-9AE1-C65F6400EC91}">
      <p14:laserTraceLst xmlns:p14="http://schemas.microsoft.com/office/powerpoint/2010/main">
        <p14:tracePtLst>
          <p14:tracePt t="3297" x="857250" y="1905000"/>
          <p14:tracePt t="3395" x="857250" y="1930400"/>
          <p14:tracePt t="3421" x="857250" y="1968500"/>
          <p14:tracePt t="3454" x="882650" y="2019300"/>
          <p14:tracePt t="3483" x="901700" y="2057400"/>
          <p14:tracePt t="3516" x="927100" y="2076450"/>
          <p14:tracePt t="3548" x="958850" y="2095500"/>
          <p14:tracePt t="3582" x="1009650" y="2114550"/>
          <p14:tracePt t="3616" x="1066800" y="2127250"/>
          <p14:tracePt t="3630" x="1111250" y="2139950"/>
          <p14:tracePt t="3657" x="1193800" y="2139950"/>
          <p14:tracePt t="3688" x="1225550" y="2133600"/>
          <p14:tracePt t="3721" x="1244600" y="2108200"/>
          <p14:tracePt t="3749" x="1244600" y="2057400"/>
          <p14:tracePt t="3769" x="1244600" y="1993900"/>
          <p14:tracePt t="3784" x="1231900" y="1968500"/>
          <p14:tracePt t="3811" x="1162050" y="1898650"/>
          <p14:tracePt t="3828" x="1130300" y="1879600"/>
          <p14:tracePt t="3860" x="1079500" y="1860550"/>
          <p14:tracePt t="3891" x="1041400" y="1866900"/>
          <p14:tracePt t="3924" x="971550" y="1936750"/>
          <p14:tracePt t="3955" x="933450" y="2012950"/>
          <p14:tracePt t="3972" x="920750" y="2044700"/>
          <p14:tracePt t="3999" x="920750" y="2095500"/>
          <p14:tracePt t="4031" x="927100" y="2184400"/>
          <p14:tracePt t="4066" x="984250" y="2222500"/>
          <p14:tracePt t="4099" x="1035050" y="2222500"/>
          <p14:tracePt t="4132" x="1181100" y="2216150"/>
          <p14:tracePt t="4157" x="1282700" y="2165350"/>
          <p14:tracePt t="4187" x="1339850" y="2127250"/>
          <p14:tracePt t="4220" x="1346200" y="2082800"/>
          <p14:tracePt t="4249" x="1320800" y="2032000"/>
          <p14:tracePt t="4264" x="1301750" y="2012950"/>
          <p14:tracePt t="4284" x="1263650" y="1993900"/>
          <p14:tracePt t="4311" x="1206500" y="1968500"/>
          <p14:tracePt t="4343" x="1155700" y="1968500"/>
          <p14:tracePt t="4377" x="1079500" y="2000250"/>
          <p14:tracePt t="4410" x="1047750" y="2025650"/>
          <p14:tracePt t="4437" x="1047750" y="2044700"/>
          <p14:tracePt t="4470" x="1047750" y="2051050"/>
          <p14:tracePt t="4502" x="1098550" y="2082800"/>
          <p14:tracePt t="4533" x="1244600" y="2089150"/>
          <p14:tracePt t="4565" x="1295400" y="2089150"/>
          <p14:tracePt t="5720" x="0" y="0"/>
        </p14:tracePtLst>
        <p14:tracePtLst>
          <p14:tracePt t="6609" x="812800" y="2063750"/>
          <p14:tracePt t="6749" x="927100" y="2063750"/>
          <p14:tracePt t="6781" x="1225550" y="2063750"/>
          <p14:tracePt t="6814" x="1574800" y="2063750"/>
          <p14:tracePt t="6848" x="1936750" y="2070100"/>
          <p14:tracePt t="6874" x="2165350" y="2070100"/>
          <p14:tracePt t="6909" x="2451100" y="2070100"/>
          <p14:tracePt t="6936" x="2749550" y="2070100"/>
          <p14:tracePt t="6971" x="2990850" y="2070100"/>
          <p14:tracePt t="6999" x="3098800" y="2070100"/>
          <p14:tracePt t="7032" x="3219450" y="2070100"/>
          <p14:tracePt t="7065" x="3314700" y="2070100"/>
          <p14:tracePt t="7080" x="3333750" y="2070100"/>
          <p14:tracePt t="7110" x="3346450" y="2070100"/>
          <p14:tracePt t="7130" x="3359150" y="2070100"/>
          <p14:tracePt t="7315" x="3314700" y="2089150"/>
          <p14:tracePt t="7347" x="3155950" y="2114550"/>
          <p14:tracePt t="7381" x="2959100" y="2133600"/>
          <p14:tracePt t="7396" x="2882900" y="2133600"/>
          <p14:tracePt t="7422" x="2806700" y="2133600"/>
          <p14:tracePt t="7453" x="2717800" y="2133600"/>
          <p14:tracePt t="7486" x="2628900" y="2133600"/>
          <p14:tracePt t="7514" x="2616200" y="2133600"/>
          <p14:tracePt t="7660" x="2622550" y="2133600"/>
          <p14:tracePt t="7673" x="2705100" y="2133600"/>
          <p14:tracePt t="7702" x="2901950" y="2133600"/>
          <p14:tracePt t="7737" x="3302000" y="2133600"/>
          <p14:tracePt t="7764" x="3448050" y="2133600"/>
          <p14:tracePt t="7798" x="3492500" y="2133600"/>
          <p14:tracePt t="10016" x="0" y="0"/>
        </p14:tracePtLst>
        <p14:tracePtLst>
          <p14:tracePt t="10811" x="2432050" y="2095500"/>
          <p14:tracePt t="10937" x="2514600" y="2095500"/>
          <p14:tracePt t="10970" x="2755900" y="2095500"/>
          <p14:tracePt t="10998" x="2978150" y="2095500"/>
          <p14:tracePt t="11031" x="3225800" y="2095500"/>
          <p14:tracePt t="11062" x="3346450" y="2095500"/>
          <p14:tracePt t="11096" x="3403600" y="2095500"/>
          <p14:tracePt t="11097" x="3422650" y="2095500"/>
          <p14:tracePt t="11110" x="3435350" y="2095500"/>
          <p14:tracePt t="11146" x="3454400" y="2095500"/>
          <p14:tracePt t="11424" x="3289300" y="2095500"/>
          <p14:tracePt t="11452" x="3067050" y="2095500"/>
          <p14:tracePt t="11485" x="2762250" y="2095500"/>
          <p14:tracePt t="11518" x="2559050" y="2095500"/>
          <p14:tracePt t="11546" x="2419350" y="2095500"/>
          <p14:tracePt t="11579" x="2305050" y="2095500"/>
          <p14:tracePt t="11613" x="2260600" y="2095500"/>
          <p14:tracePt t="11937" x="2305050" y="2095500"/>
          <p14:tracePt t="11970" x="2463800" y="2095500"/>
          <p14:tracePt t="12002" x="2698750" y="2095500"/>
          <p14:tracePt t="12031" x="2882900" y="2095500"/>
          <p14:tracePt t="12045" x="2990850" y="2095500"/>
          <p14:tracePt t="12065" x="3136900" y="2095500"/>
          <p14:tracePt t="12097" x="3270250" y="2095500"/>
          <p14:tracePt t="12111" x="3295650" y="2095500"/>
          <p14:tracePt t="12145" x="3340100" y="2095500"/>
          <p14:tracePt t="12159" x="3346450" y="2095500"/>
          <p14:tracePt t="12203" x="3352800" y="2095500"/>
          <p14:tracePt t="12830" x="0" y="0"/>
        </p14:tracePtLst>
        <p14:tracePtLst>
          <p14:tracePt t="13799" x="2565400" y="2082800"/>
          <p14:tracePt t="13893" x="2565400" y="2076450"/>
          <p14:tracePt t="13925" x="2647950" y="2076450"/>
          <p14:tracePt t="13957" x="2889250" y="2076450"/>
          <p14:tracePt t="13984" x="3136900" y="2076450"/>
          <p14:tracePt t="13984" x="3219450" y="2076450"/>
          <p14:tracePt t="13999" x="3302000" y="2076450"/>
          <p14:tracePt t="14034" x="3479800" y="2076450"/>
          <p14:tracePt t="14080" x="3505200" y="2076450"/>
          <p14:tracePt t="14426" x="0" y="0"/>
        </p14:tracePtLst>
        <p14:tracePtLst>
          <p14:tracePt t="16859" x="2597150" y="2038350"/>
          <p14:tracePt t="17014" x="2603500" y="2038350"/>
          <p14:tracePt t="17081" x="2616200" y="2038350"/>
          <p14:tracePt t="17811" x="2660650" y="2038350"/>
          <p14:tracePt t="17844" x="2749550" y="2038350"/>
          <p14:tracePt t="17877" x="2901950" y="2038350"/>
          <p14:tracePt t="17910" x="3054350" y="2038350"/>
          <p14:tracePt t="17925" x="3105150" y="2038350"/>
          <p14:tracePt t="17959" x="3175000" y="2038350"/>
          <p14:tracePt t="17969" x="3194050" y="2038350"/>
          <p14:tracePt t="17989" x="3213100" y="2038350"/>
          <p14:tracePt t="18006" x="3219450" y="2038350"/>
          <p14:tracePt t="18022" x="3225800" y="2038350"/>
          <p14:tracePt t="18314" x="3155950" y="2038350"/>
          <p14:tracePt t="18346" x="2997200" y="2038350"/>
          <p14:tracePt t="18377" x="2882900" y="2038350"/>
          <p14:tracePt t="18411" x="2844800" y="2038350"/>
          <p14:tracePt t="18438" x="2819400" y="2038350"/>
          <p14:tracePt t="18452" x="2806700" y="2038350"/>
          <p14:tracePt t="18483" x="2774950" y="2038350"/>
          <p14:tracePt t="18515" x="2730500" y="2038350"/>
          <p14:tracePt t="18549" x="2673350" y="2038350"/>
          <p14:tracePt t="18577" x="2654300" y="2038350"/>
          <p14:tracePt t="19018" x="2667000" y="2038350"/>
          <p14:tracePt t="19045" x="2755900" y="2032000"/>
          <p14:tracePt t="19077" x="3003550" y="2032000"/>
          <p14:tracePt t="19110" x="3390900" y="2032000"/>
          <p14:tracePt t="19144" x="3822700" y="2032000"/>
          <p14:tracePt t="19144" x="3917950" y="2032000"/>
          <p14:tracePt t="19158" x="4000500" y="2032000"/>
          <p14:tracePt t="19173" x="4108450" y="2032000"/>
          <p14:tracePt t="19189" x="4133850" y="2032000"/>
          <p14:tracePt t="19205" x="4140200" y="2032000"/>
          <p14:tracePt t="19452" x="4032250" y="2032000"/>
          <p14:tracePt t="19473" x="3829050" y="2032000"/>
          <p14:tracePt t="19499" x="3600450" y="2032000"/>
          <p14:tracePt t="19532" x="3333750" y="2032000"/>
          <p14:tracePt t="19565" x="3098800" y="2032000"/>
          <p14:tracePt t="19594" x="2927350" y="2032000"/>
          <p14:tracePt t="19608" x="2889250" y="2032000"/>
          <p14:tracePt t="19629" x="2857500" y="2032000"/>
          <p14:tracePt t="19656" x="2851150" y="2032000"/>
          <p14:tracePt t="19829" x="2876550" y="2032000"/>
          <p14:tracePt t="19861" x="3098800" y="2032000"/>
          <p14:tracePt t="19893" x="3448050" y="2032000"/>
          <p14:tracePt t="19908" x="3594100" y="2032000"/>
          <p14:tracePt t="19940" x="3829050" y="2032000"/>
          <p14:tracePt t="19972" x="3962400" y="2032000"/>
          <p14:tracePt t="19985" x="4000500" y="2032000"/>
          <p14:tracePt t="20014" x="4032250" y="2032000"/>
          <p14:tracePt t="20499" x="0" y="0"/>
        </p14:tracePtLst>
        <p14:tracePtLst>
          <p14:tracePt t="23831" x="1403350" y="2336800"/>
          <p14:tracePt t="23910" x="1416050" y="2374900"/>
          <p14:tracePt t="23941" x="1447800" y="2400300"/>
          <p14:tracePt t="23967" x="1485900" y="2419350"/>
          <p14:tracePt t="24003" x="1562100" y="2425700"/>
          <p14:tracePt t="24030" x="1606550" y="2425700"/>
          <p14:tracePt t="24063" x="1644650" y="2406650"/>
          <p14:tracePt t="24092" x="1644650" y="2381250"/>
          <p14:tracePt t="24125" x="1644650" y="2374900"/>
          <p14:tracePt t="24595" x="0" y="0"/>
        </p14:tracePtLst>
        <p14:tracePtLst>
          <p14:tracePt t="26471" x="2228850" y="2317750"/>
          <p14:tracePt t="26530" x="2228850" y="2362200"/>
          <p14:tracePt t="26563" x="2241550" y="2432050"/>
          <p14:tracePt t="26596" x="2260600" y="2451100"/>
          <p14:tracePt t="26625" x="2273300" y="2451100"/>
          <p14:tracePt t="26764" x="0" y="0"/>
        </p14:tracePtLst>
        <p14:tracePtLst>
          <p14:tracePt t="27255" x="2686050" y="2279650"/>
          <p14:tracePt t="27297" x="2705100" y="2298700"/>
          <p14:tracePt t="27329" x="2724150" y="2368550"/>
          <p14:tracePt t="27363" x="2749550" y="2400300"/>
          <p14:tracePt t="27391" x="2762250" y="2413000"/>
          <p14:tracePt t="27423" x="2781300" y="2419350"/>
          <p14:tracePt t="27455" x="2832100" y="2419350"/>
          <p14:tracePt t="27487" x="2870200" y="2362200"/>
          <p14:tracePt t="27502" x="2882900" y="2343150"/>
          <p14:tracePt t="27530" x="2882900" y="2336800"/>
          <p14:tracePt t="27656" x="2882900" y="2349500"/>
          <p14:tracePt t="27691" x="2882900" y="2374900"/>
          <p14:tracePt t="27724" x="2882900" y="2381250"/>
          <p14:tracePt t="28718" x="0" y="0"/>
        </p14:tracePtLst>
        <p14:tracePtLst>
          <p14:tracePt t="32392" x="5918200" y="1308100"/>
          <p14:tracePt t="32419" x="5918200" y="1320800"/>
          <p14:tracePt t="32455" x="5949950" y="1365250"/>
          <p14:tracePt t="32489" x="6076950" y="1390650"/>
          <p14:tracePt t="32505" x="6140450" y="1390650"/>
          <p14:tracePt t="32535" x="6299200" y="1390650"/>
          <p14:tracePt t="32561" x="6445250" y="1384300"/>
          <p14:tracePt t="32578" x="6470650" y="1371600"/>
          <p14:tracePt t="32610" x="6489700" y="1358900"/>
          <p14:tracePt t="32643" x="6496050" y="1327150"/>
          <p14:tracePt t="32659" x="6496050" y="1308100"/>
          <p14:tracePt t="32689" x="6489700" y="1250950"/>
          <p14:tracePt t="32722" x="6470650" y="1219200"/>
          <p14:tracePt t="32755" x="6464300" y="1206500"/>
          <p14:tracePt t="32768" x="6451600" y="1206500"/>
          <p14:tracePt t="32810" x="6400800" y="1219200"/>
          <p14:tracePt t="32847" x="6362700" y="1289050"/>
          <p14:tracePt t="32873" x="6362700" y="1327150"/>
          <p14:tracePt t="32905" x="6369050" y="1358900"/>
          <p14:tracePt t="32939" x="6407150" y="1377950"/>
          <p14:tracePt t="32972" x="6489700" y="1377950"/>
          <p14:tracePt t="32986" x="6540500" y="1371600"/>
          <p14:tracePt t="33019" x="6616700" y="1339850"/>
          <p14:tracePt t="33045" x="6686550" y="1320800"/>
          <p14:tracePt t="33067" x="6724650" y="1295400"/>
          <p14:tracePt t="33079" x="6737350" y="1289050"/>
          <p14:tracePt t="33109" x="6743700" y="1282700"/>
          <p14:tracePt t="33201" x="6750050" y="1289050"/>
          <p14:tracePt t="33233" x="6781800" y="1358900"/>
          <p14:tracePt t="33267" x="6826250" y="1390650"/>
          <p14:tracePt t="33345" x="6838950" y="1390650"/>
          <p14:tracePt t="33484" x="6845300" y="1390650"/>
          <p14:tracePt t="34489" x="6946900" y="1390650"/>
          <p14:tracePt t="34516" x="7035800" y="1390650"/>
          <p14:tracePt t="34550" x="7194550" y="1390650"/>
          <p14:tracePt t="34577" x="7391400" y="1390650"/>
          <p14:tracePt t="34610" x="7562850" y="1390650"/>
          <p14:tracePt t="34643" x="7613650" y="1397000"/>
          <p14:tracePt t="34658" x="7620000" y="1397000"/>
          <p14:tracePt t="34970" x="7524750" y="1397000"/>
          <p14:tracePt t="35005" x="7448550" y="1397000"/>
          <p14:tracePt t="35031" x="7404100" y="1397000"/>
          <p14:tracePt t="35046" x="7391400" y="1397000"/>
          <p14:tracePt t="35082" x="7385050" y="1397000"/>
          <p14:tracePt t="35267" x="7416800" y="1397000"/>
          <p14:tracePt t="35282" x="7524750" y="1397000"/>
          <p14:tracePt t="35297" x="7683500" y="1397000"/>
          <p14:tracePt t="35327" x="7937500" y="1397000"/>
          <p14:tracePt t="35346" x="8147050" y="1397000"/>
          <p14:tracePt t="35375" x="8261350" y="1397000"/>
          <p14:tracePt t="35408" x="8286750" y="1397000"/>
          <p14:tracePt t="35764" x="8235950" y="1403350"/>
          <p14:tracePt t="35800" x="8172450" y="1409700"/>
          <p14:tracePt t="35800" x="8159750" y="1409700"/>
          <p14:tracePt t="35815" x="8153400" y="1409700"/>
          <p14:tracePt t="35816" x="8147050" y="1409700"/>
          <p14:tracePt t="35830" x="8140700" y="1409700"/>
          <p14:tracePt t="35876" x="8128000" y="1409700"/>
          <p14:tracePt t="35905" x="8096250" y="1409700"/>
          <p14:tracePt t="35938" x="8039100" y="1409700"/>
          <p14:tracePt t="35972" x="7981950" y="1409700"/>
          <p14:tracePt t="36004" x="7975600" y="1409700"/>
          <p14:tracePt t="36110" x="8013700" y="1409700"/>
          <p14:tracePt t="36138" x="8229600" y="1409700"/>
          <p14:tracePt t="36158" x="8375650" y="1409700"/>
          <p14:tracePt t="36188" x="8661400" y="1409700"/>
          <p14:tracePt t="36221" x="8756650" y="1409700"/>
          <p14:tracePt t="36235" x="8763000" y="1409700"/>
          <p14:tracePt t="36377" x="8667750" y="1409700"/>
          <p14:tracePt t="36406" x="8489950" y="1409700"/>
          <p14:tracePt t="36440" x="8362950" y="1409700"/>
          <p14:tracePt t="36441" x="8350250" y="1409700"/>
          <p14:tracePt t="36578" x="8382000" y="1409700"/>
          <p14:tracePt t="36611" x="8655050" y="1409700"/>
          <p14:tracePt t="36639" x="8890000" y="1409700"/>
          <p14:tracePt t="36660" x="9017000" y="1409700"/>
          <p14:tracePt t="36688" x="9042400" y="1409700"/>
          <p14:tracePt t="36812" x="8915400" y="1409700"/>
          <p14:tracePt t="36846" x="8636000" y="1409700"/>
          <p14:tracePt t="36874" x="8597900" y="1409700"/>
          <p14:tracePt t="36972" x="8686800" y="1409700"/>
          <p14:tracePt t="37001" x="8915400" y="1409700"/>
          <p14:tracePt t="37030" x="8978900" y="1409700"/>
          <p14:tracePt t="37066" x="9004300" y="1409700"/>
          <p14:tracePt t="37083" x="9023350" y="1409700"/>
          <p14:tracePt t="37110" x="9074150" y="1416050"/>
          <p14:tracePt t="37140" x="9099550" y="1416050"/>
          <p14:tracePt t="37749" x="8997950" y="1416050"/>
          <p14:tracePt t="37767" x="8890000" y="1416050"/>
          <p14:tracePt t="37802" x="8629650" y="1416050"/>
          <p14:tracePt t="37816" x="8585200" y="1416050"/>
          <p14:tracePt t="37832" x="8566150" y="1416050"/>
          <p14:tracePt t="37833" x="8559800" y="1416050"/>
          <p14:tracePt t="37861" x="8553450" y="1416050"/>
          <p14:tracePt t="37971" x="8578850" y="1416050"/>
          <p14:tracePt t="37999" x="8705850" y="1416050"/>
          <p14:tracePt t="38033" x="8953500" y="1416050"/>
          <p14:tracePt t="38049" x="8997950" y="1416050"/>
          <p14:tracePt t="38076" x="9010650" y="1416050"/>
          <p14:tracePt t="39016" x="0" y="0"/>
        </p14:tracePtLst>
        <p14:tracePtLst>
          <p14:tracePt t="40030" x="8928100" y="4597400"/>
          <p14:tracePt t="40077" x="8928100" y="4629150"/>
          <p14:tracePt t="40111" x="8928100" y="4832350"/>
          <p14:tracePt t="40144" x="8953500" y="5130800"/>
          <p14:tracePt t="40145" x="8959850" y="5207000"/>
          <p14:tracePt t="40160" x="8997950" y="5378450"/>
          <p14:tracePt t="40173" x="9010650" y="5467350"/>
          <p14:tracePt t="40204" x="9061450" y="5734050"/>
          <p14:tracePt t="40237" x="9067800" y="5886450"/>
          <p14:tracePt t="40266" x="9086850" y="6051550"/>
          <p14:tracePt t="40303" x="9105900" y="6134100"/>
          <p14:tracePt t="40331" x="9105900" y="6165850"/>
          <p14:tracePt t="40345" x="9105900" y="6191250"/>
          <p14:tracePt t="40375" x="9112250" y="6235700"/>
          <p14:tracePt t="40406" x="9144000" y="6280150"/>
          <p14:tracePt t="40439" x="9150350" y="6305550"/>
          <p14:tracePt t="40470" x="9156700" y="6324600"/>
          <p14:tracePt t="40503" x="9156700" y="6330950"/>
          <p14:tracePt t="40623" x="9163050" y="6337300"/>
          <p14:tracePt t="40659" x="9378950" y="6337300"/>
          <p14:tracePt t="40689" x="9899650" y="6337300"/>
          <p14:tracePt t="40722" x="10388600" y="6337300"/>
          <p14:tracePt t="40737" x="10515600" y="6337300"/>
          <p14:tracePt t="40770" x="10591800" y="6337300"/>
          <p14:tracePt t="40816" x="10610850" y="6337300"/>
          <p14:tracePt t="40875" x="10623550" y="6330950"/>
          <p14:tracePt t="40904" x="10629900" y="6311900"/>
          <p14:tracePt t="40905" x="10636250" y="6292850"/>
          <p14:tracePt t="40938" x="10661650" y="6261100"/>
          <p14:tracePt t="40970" x="10687050" y="6223000"/>
          <p14:tracePt t="41000" x="10687050" y="6197600"/>
          <p14:tracePt t="41000" x="10693400" y="6178550"/>
          <p14:tracePt t="41015" x="10699750" y="6165850"/>
          <p14:tracePt t="41052" x="10699750" y="5994400"/>
          <p14:tracePt t="41083" x="10680700" y="5670550"/>
          <p14:tracePt t="41093" x="10661650" y="5575300"/>
          <p14:tracePt t="41125" x="10604500" y="5251450"/>
          <p14:tracePt t="41159" x="10572750" y="5086350"/>
          <p14:tracePt t="41187" x="10572750" y="4965700"/>
          <p14:tracePt t="41220" x="10572750" y="4870450"/>
          <p14:tracePt t="41253" x="10572750" y="4794250"/>
          <p14:tracePt t="41268" x="10572750" y="4781550"/>
          <p14:tracePt t="41283" x="10572750" y="4775200"/>
          <p14:tracePt t="41345" x="10572750" y="4768850"/>
          <p14:tracePt t="41377" x="10572750" y="4737100"/>
          <p14:tracePt t="41406" x="10572750" y="4730750"/>
          <p14:tracePt t="41456" x="10566400" y="4724400"/>
          <p14:tracePt t="41623" x="10471150" y="4724400"/>
          <p14:tracePt t="41644" x="10179050" y="4724400"/>
          <p14:tracePt t="41660" x="9880600" y="4724400"/>
          <p14:tracePt t="41686" x="9512300" y="4724400"/>
          <p14:tracePt t="41720" x="9359900" y="4724400"/>
          <p14:tracePt t="41721" x="9353550" y="4724400"/>
          <p14:tracePt t="42097" x="0" y="0"/>
        </p14:tracePtLst>
        <p14:tracePtLst>
          <p14:tracePt t="45081" x="8928100" y="4597400"/>
          <p14:tracePt t="45203" x="8928100" y="4711700"/>
          <p14:tracePt t="45237" x="8928100" y="4946650"/>
          <p14:tracePt t="45269" x="8928100" y="5213350"/>
          <p14:tracePt t="45286" x="8940800" y="5372100"/>
          <p14:tracePt t="45314" x="8991600" y="5619750"/>
          <p14:tracePt t="45351" x="8997950" y="5784850"/>
          <p14:tracePt t="45376" x="8997950" y="5911850"/>
          <p14:tracePt t="45376" x="8997950" y="5937250"/>
          <p14:tracePt t="45409" x="8997950" y="6038850"/>
          <p14:tracePt t="45426" x="8997950" y="6064250"/>
          <p14:tracePt t="45439" x="8997950" y="6076950"/>
          <p14:tracePt t="45470" x="8997950" y="6108700"/>
          <p14:tracePt t="45501" x="8997950" y="6127750"/>
          <p14:tracePt t="45535" x="8997950" y="6140450"/>
          <p14:tracePt t="45564" x="8997950" y="6165850"/>
          <p14:tracePt t="45592" x="8997950" y="6210300"/>
          <p14:tracePt t="45630" x="9004300" y="6242050"/>
          <p14:tracePt t="45691" x="9004300" y="6248400"/>
          <p14:tracePt t="45718" x="9004300" y="6261100"/>
          <p14:tracePt t="45750" x="9004300" y="6286500"/>
          <p14:tracePt t="45795" x="9004300" y="6299200"/>
          <p14:tracePt t="45865" x="9004300" y="6311900"/>
          <p14:tracePt t="45952" x="9010650" y="6311900"/>
          <p14:tracePt t="45985" x="9048750" y="6318250"/>
          <p14:tracePt t="46018" x="9232900" y="6356350"/>
          <p14:tracePt t="46051" x="9632950" y="6388100"/>
          <p14:tracePt t="46063" x="9740900" y="6388100"/>
          <p14:tracePt t="46097" x="10007600" y="6388100"/>
          <p14:tracePt t="46124" x="10039350" y="6388100"/>
          <p14:tracePt t="46158" x="10064750" y="6388100"/>
          <p14:tracePt t="46192" x="10147300" y="6388100"/>
          <p14:tracePt t="46192" x="10172700" y="6388100"/>
          <p14:tracePt t="46204" x="10204450" y="6388100"/>
          <p14:tracePt t="46237" x="10344150" y="6388100"/>
          <p14:tracePt t="46266" x="10617200" y="6388100"/>
          <p14:tracePt t="46283" x="10718800" y="6388100"/>
          <p14:tracePt t="46318" x="10756900" y="6388100"/>
          <p14:tracePt t="46451" x="10763250" y="6369050"/>
          <p14:tracePt t="46484" x="10756900" y="6292850"/>
          <p14:tracePt t="46518" x="10725150" y="6146800"/>
          <p14:tracePt t="46536" x="10718800" y="6076950"/>
          <p14:tracePt t="46567" x="10718800" y="5791200"/>
          <p14:tracePt t="46596" x="10737850" y="5473700"/>
          <p14:tracePt t="46628" x="10795000" y="5200650"/>
          <p14:tracePt t="46646" x="10801350" y="5105400"/>
          <p14:tracePt t="46657" x="10814050" y="4984750"/>
          <p14:tracePt t="46673" x="10814050" y="4921250"/>
          <p14:tracePt t="46688" x="10814050" y="4876800"/>
          <p14:tracePt t="46707" x="10814050" y="4851400"/>
          <p14:tracePt t="46735" x="10814050" y="4819650"/>
          <p14:tracePt t="46768" x="10814050" y="4806950"/>
          <p14:tracePt t="46801" x="10814050" y="4794250"/>
          <p14:tracePt t="46971" x="10737850" y="4756150"/>
          <p14:tracePt t="47000" x="10591800" y="4730750"/>
          <p14:tracePt t="47035" x="10407650" y="4724400"/>
          <p14:tracePt t="47050" x="10267950" y="4724400"/>
          <p14:tracePt t="47085" x="9982200" y="4724400"/>
          <p14:tracePt t="47096" x="9918700" y="4724400"/>
          <p14:tracePt t="47125" x="9715500" y="4724400"/>
          <p14:tracePt t="47156" x="9575800" y="4724400"/>
          <p14:tracePt t="47190" x="9505950" y="4724400"/>
          <p14:tracePt t="47222" x="9493250" y="4724400"/>
          <p14:tracePt t="47250" x="9480550" y="4724400"/>
          <p14:tracePt t="47266" x="9461500" y="4724400"/>
          <p14:tracePt t="47297" x="9436100" y="4724400"/>
          <p14:tracePt t="47331" x="9429750" y="4724400"/>
          <p14:tracePt t="47422" x="9410700" y="4724400"/>
          <p14:tracePt t="47451" x="9347200" y="4724400"/>
          <p14:tracePt t="47484" x="9264650" y="4724400"/>
          <p14:tracePt t="47518" x="9251950" y="4724400"/>
          <p14:tracePt t="47688" x="9226550" y="4724400"/>
          <p14:tracePt t="47689" x="9220200" y="4724400"/>
          <p14:tracePt t="47717" x="9163050" y="4705350"/>
          <p14:tracePt t="47751" x="9099550" y="4692650"/>
          <p14:tracePt t="47765" x="9074150" y="4686300"/>
          <p14:tracePt t="47800" x="9023350" y="4673600"/>
          <p14:tracePt t="47827" x="9017000" y="4673600"/>
          <p14:tracePt t="48080" x="9004300" y="4667250"/>
          <p14:tracePt t="48097" x="8997950" y="4660900"/>
          <p14:tracePt t="48124" x="8985250" y="4654550"/>
          <p14:tracePt t="48282" x="8972550" y="4660900"/>
          <p14:tracePt t="48317" x="8940800" y="4794250"/>
          <p14:tracePt t="48343" x="8909050" y="4959350"/>
          <p14:tracePt t="48345" x="8890000" y="5022850"/>
          <p14:tracePt t="48373" x="8883650" y="5207000"/>
          <p14:tracePt t="48405" x="8883650" y="5435600"/>
          <p14:tracePt t="48436" x="8877300" y="5670550"/>
          <p14:tracePt t="48472" x="8877300" y="5930900"/>
          <p14:tracePt t="48502" x="8877300" y="5988050"/>
          <p14:tracePt t="48530" x="8877300" y="6026150"/>
          <p14:tracePt t="48564" x="8877300" y="6057900"/>
          <p14:tracePt t="48598" x="8877300" y="6102350"/>
          <p14:tracePt t="48623" x="8877300" y="6121400"/>
          <p14:tracePt t="48655" x="8877300" y="6140450"/>
          <p14:tracePt t="48689" x="8877300" y="6178550"/>
          <p14:tracePt t="48722" x="8877300" y="6191250"/>
          <p14:tracePt t="49017" x="8877300" y="6203950"/>
          <p14:tracePt t="49050" x="8890000" y="6242050"/>
          <p14:tracePt t="49064" x="8902700" y="6280150"/>
          <p14:tracePt t="49081" x="8902700" y="6292850"/>
          <p14:tracePt t="49097" x="8915400" y="6311900"/>
          <p14:tracePt t="49124" x="8921750" y="6324600"/>
          <p14:tracePt t="49155" x="8921750" y="6337300"/>
          <p14:tracePt t="49189" x="8953500" y="6343650"/>
          <p14:tracePt t="49219" x="9093200" y="6350000"/>
          <p14:tracePt t="49251" x="9518650" y="6394450"/>
          <p14:tracePt t="49266" x="9759950" y="6432550"/>
          <p14:tracePt t="49281" x="9937750" y="6438900"/>
          <p14:tracePt t="49317" x="10071100" y="6438900"/>
          <p14:tracePt t="49332" x="10077450" y="6438900"/>
          <p14:tracePt t="49379" x="10090150" y="6438900"/>
          <p14:tracePt t="50285" x="0" y="0"/>
        </p14:tracePtLst>
        <p14:tracePtLst>
          <p14:tracePt t="51453" x="9137650" y="4826000"/>
          <p14:tracePt t="51515" x="9137650" y="4832350"/>
          <p14:tracePt t="51549" x="9137650" y="4876800"/>
          <p14:tracePt t="51583" x="9137650" y="4972050"/>
          <p14:tracePt t="51612" x="9137650" y="5111750"/>
          <p14:tracePt t="51640" x="9163050" y="5308600"/>
          <p14:tracePt t="51657" x="9175750" y="5397500"/>
          <p14:tracePt t="51689" x="9194800" y="5556250"/>
          <p14:tracePt t="51719" x="9213850" y="5638800"/>
          <p14:tracePt t="51750" x="9226550" y="5702300"/>
          <p14:tracePt t="51766" x="9232900" y="5734050"/>
          <p14:tracePt t="51796" x="9232900" y="5810250"/>
          <p14:tracePt t="51831" x="9232900" y="5880100"/>
          <p14:tracePt t="51845" x="9245600" y="5918200"/>
          <p14:tracePt t="51883" x="9245600" y="5981700"/>
          <p14:tracePt t="51890" x="9245600" y="5994400"/>
          <p14:tracePt t="51923" x="9245600" y="6032500"/>
          <p14:tracePt t="51951" x="9245600" y="6038850"/>
          <p14:tracePt t="51985" x="9245600" y="6051550"/>
          <p14:tracePt t="52018" x="9245600" y="6070600"/>
          <p14:tracePt t="52046" x="9245600" y="6089650"/>
          <p14:tracePt t="52079" x="9245600" y="6115050"/>
          <p14:tracePt t="52116" x="9245600" y="6146800"/>
          <p14:tracePt t="52143" x="9245600" y="6159500"/>
          <p14:tracePt t="52160" x="9245600" y="6165850"/>
          <p14:tracePt t="52298" x="9258300" y="6165850"/>
          <p14:tracePt t="52313" x="9328150" y="6178550"/>
          <p14:tracePt t="52349" x="9594850" y="6229350"/>
          <p14:tracePt t="52364" x="9715500" y="6235700"/>
          <p14:tracePt t="52393" x="9886950" y="6235700"/>
          <p14:tracePt t="52410" x="9963150" y="6235700"/>
          <p14:tracePt t="52439" x="10090150" y="6235700"/>
          <p14:tracePt t="52454" x="10191750" y="6229350"/>
          <p14:tracePt t="52483" x="10318750" y="6216650"/>
          <p14:tracePt t="52515" x="10337800" y="6210300"/>
          <p14:tracePt t="52548" x="10356850" y="6203950"/>
          <p14:tracePt t="52583" x="10407650" y="6191250"/>
          <p14:tracePt t="52592" x="10420350" y="6191250"/>
          <p14:tracePt t="52616" x="10452100" y="6191250"/>
          <p14:tracePt t="52643" x="10464800" y="6191250"/>
          <p14:tracePt t="52720" x="10483850" y="6178550"/>
          <p14:tracePt t="52811" x="10483850" y="6134100"/>
          <p14:tracePt t="52847" x="10490200" y="5918200"/>
          <p14:tracePt t="52882" x="10452100" y="5626100"/>
          <p14:tracePt t="52909" x="10452100" y="5486400"/>
          <p14:tracePt t="52938" x="10452100" y="5314950"/>
          <p14:tracePt t="52967" x="10452100" y="5226050"/>
          <p14:tracePt t="53002" x="10445750" y="5111750"/>
          <p14:tracePt t="53033" x="10433050" y="5048250"/>
          <p14:tracePt t="53061" x="10426700" y="5010150"/>
          <p14:tracePt t="53097" x="10401300" y="4914900"/>
          <p14:tracePt t="53140" x="10394950" y="4895850"/>
          <p14:tracePt t="53220" x="10382250" y="4876800"/>
          <p14:tracePt t="53376" x="10375900" y="4876800"/>
          <p14:tracePt t="53390" x="10312400" y="4876800"/>
          <p14:tracePt t="53421" x="10007600" y="4876800"/>
          <p14:tracePt t="53451" x="9728200" y="4876800"/>
          <p14:tracePt t="53484" x="9639300" y="4876800"/>
          <p14:tracePt t="53514" x="9563100" y="4876800"/>
          <p14:tracePt t="53549" x="9474200" y="4876800"/>
          <p14:tracePt t="53583" x="9398000" y="4876800"/>
          <p14:tracePt t="53612" x="9347200" y="4876800"/>
          <p14:tracePt t="53639" x="9334500" y="4876800"/>
          <p14:tracePt t="53878" x="9302750" y="4876800"/>
          <p14:tracePt t="53907" x="9245600" y="4876800"/>
          <p14:tracePt t="53937" x="9188450" y="4876800"/>
          <p14:tracePt t="53971" x="9182100" y="4876800"/>
          <p14:tracePt t="54516" x="9175750" y="4902200"/>
          <p14:tracePt t="54550" x="9175750" y="4940300"/>
          <p14:tracePt t="54565" x="9175750" y="4978400"/>
          <p14:tracePt t="54598" x="9175750" y="5029200"/>
          <p14:tracePt t="54628" x="9175750" y="5086350"/>
          <p14:tracePt t="54643" x="9175750" y="5118100"/>
          <p14:tracePt t="54659" x="9175750" y="5162550"/>
          <p14:tracePt t="54687" x="9175750" y="5219700"/>
          <p14:tracePt t="54705" x="9175750" y="5264150"/>
          <p14:tracePt t="54737" x="9175750" y="5302250"/>
          <p14:tracePt t="54765" x="9175750" y="5353050"/>
          <p14:tracePt t="54798" x="9169400" y="5410200"/>
          <p14:tracePt t="54831" x="9163050" y="5441950"/>
          <p14:tracePt t="54865" x="9150350" y="5486400"/>
          <p14:tracePt t="54876" x="9150350" y="5492750"/>
          <p14:tracePt t="55016" x="9156700" y="5486400"/>
          <p14:tracePt t="55031" x="9156700" y="5480050"/>
          <p14:tracePt t="55065" x="9194800" y="5397500"/>
          <p14:tracePt t="55098" x="9239250" y="5302250"/>
          <p14:tracePt t="55127" x="9264650" y="5251450"/>
          <p14:tracePt t="55143" x="9264650" y="5226050"/>
          <p14:tracePt t="55158" x="9277350" y="5207000"/>
          <p14:tracePt t="55187" x="9283700" y="5168900"/>
          <p14:tracePt t="55217" x="9296400" y="5124450"/>
          <p14:tracePt t="55251" x="9296400" y="5105400"/>
          <p14:tracePt t="55297" x="9296400" y="5092700"/>
          <p14:tracePt t="55332" x="9296400" y="5073650"/>
          <p14:tracePt t="55364" x="9283700" y="5041900"/>
          <p14:tracePt t="55392" x="9271000" y="5010150"/>
          <p14:tracePt t="55393" x="9264650" y="5003800"/>
          <p14:tracePt t="55421" x="9251950" y="4978400"/>
          <p14:tracePt t="55456" x="9232900" y="4959350"/>
          <p14:tracePt t="55487" x="9232900" y="4953000"/>
          <p14:tracePt t="55503" x="9220200" y="4946650"/>
          <p14:tracePt t="55531" x="9213850" y="4927600"/>
          <p14:tracePt t="55566" x="9201150" y="4927600"/>
          <p14:tracePt t="55594" x="9182100" y="4908550"/>
          <p14:tracePt t="55628" x="9175750" y="4895850"/>
          <p14:tracePt t="56079" x="9169400" y="4908550"/>
          <p14:tracePt t="56109" x="9169400" y="4927600"/>
          <p14:tracePt t="56143" x="9169400" y="4940300"/>
          <p14:tracePt t="56566" x="9156700" y="4921250"/>
          <p14:tracePt t="56594" x="9144000" y="4864100"/>
          <p14:tracePt t="56631" x="9131300" y="4838700"/>
          <p14:tracePt t="56658" x="9124950" y="4832350"/>
          <p14:tracePt t="56687" x="9112250" y="4819650"/>
          <p14:tracePt t="56721" x="9093200" y="4781550"/>
          <p14:tracePt t="56749" x="9074150" y="4756150"/>
          <p14:tracePt t="56770" x="9067800" y="4743450"/>
          <p14:tracePt t="56798" x="9055100" y="4724400"/>
          <p14:tracePt t="56941" x="9048750" y="4718050"/>
          <p14:tracePt t="56970" x="9042400" y="4705350"/>
          <p14:tracePt t="56999" x="9036050" y="4692650"/>
          <p14:tracePt t="57032" x="9036050" y="4686300"/>
          <p14:tracePt t="57126" x="9029700" y="4679950"/>
          <p14:tracePt t="57161" x="9017000" y="4667250"/>
          <p14:tracePt t="57796" x="9010650" y="4667250"/>
          <p14:tracePt t="57831" x="8997950" y="4667250"/>
          <p14:tracePt t="58078" x="8985250" y="4667250"/>
          <p14:tracePt t="58127" x="8978900" y="4654550"/>
          <p14:tracePt t="58160" x="8972550" y="4654550"/>
          <p14:tracePt t="58859" x="8997950" y="4654550"/>
          <p14:tracePt t="58895" x="9036050" y="4654550"/>
          <p14:tracePt t="58910" x="9048750" y="4654550"/>
          <p14:tracePt t="58938" x="9067800" y="4654550"/>
          <p14:tracePt t="58985" x="9080500" y="4654550"/>
          <p14:tracePt t="59234" x="9055100" y="4654550"/>
          <p14:tracePt t="59264" x="9023350" y="4654550"/>
          <p14:tracePt t="59264" x="9017000" y="4654550"/>
          <p14:tracePt t="59298" x="8985250" y="4654550"/>
          <p14:tracePt t="59326" x="8966200" y="4654550"/>
          <p14:tracePt t="59347" x="8953500" y="4654550"/>
          <p14:tracePt t="59518" x="8997950" y="4654550"/>
          <p14:tracePt t="59547" x="9061450" y="4654550"/>
          <p14:tracePt t="59582" x="9093200" y="4654550"/>
          <p14:tracePt t="60455" x="9105900" y="4660900"/>
          <p14:tracePt t="60486" x="9124950" y="4743450"/>
          <p14:tracePt t="60519" x="9144000" y="4781550"/>
          <p14:tracePt t="60548" x="9144000" y="4800600"/>
          <p14:tracePt t="60581" x="9150350" y="4819650"/>
          <p14:tracePt t="60609" x="9150350" y="4826000"/>
          <p14:tracePt t="60972" x="9150350" y="4832350"/>
          <p14:tracePt t="61002" x="9150350" y="4870450"/>
          <p14:tracePt t="61032" x="9150350" y="4991100"/>
          <p14:tracePt t="61062" x="9150350" y="5105400"/>
          <p14:tracePt t="61093" x="9150350" y="5264150"/>
          <p14:tracePt t="61125" x="9137650" y="5391150"/>
          <p14:tracePt t="61158" x="9137650" y="5518150"/>
          <p14:tracePt t="61174" x="9131300" y="5588000"/>
          <p14:tracePt t="61201" x="9124950" y="5670550"/>
          <p14:tracePt t="61234" x="9124950" y="5727700"/>
          <p14:tracePt t="61268" x="9124950" y="5772150"/>
          <p14:tracePt t="61297" x="9124950" y="5803900"/>
          <p14:tracePt t="61329" x="9124950" y="5848350"/>
          <p14:tracePt t="61363" x="9124950" y="5905500"/>
          <p14:tracePt t="61396" x="9124950" y="5975350"/>
          <p14:tracePt t="61422" x="9124950" y="6026150"/>
          <p14:tracePt t="61451" x="9124950" y="6051550"/>
          <p14:tracePt t="61661" x="9124950" y="6064250"/>
          <p14:tracePt t="61687" x="9144000" y="6076950"/>
          <p14:tracePt t="61723" x="9226550" y="6102350"/>
          <p14:tracePt t="61751" x="9334500" y="6127750"/>
          <p14:tracePt t="61768" x="9391650" y="6127750"/>
          <p14:tracePt t="61797" x="9474200" y="6127750"/>
          <p14:tracePt t="61831" x="9537700" y="6127750"/>
          <p14:tracePt t="61861" x="9690100" y="6127750"/>
          <p14:tracePt t="61896" x="9855200" y="6127750"/>
          <p14:tracePt t="61913" x="9893300" y="6127750"/>
          <p14:tracePt t="61924" x="9918700" y="6127750"/>
          <p14:tracePt t="61953" x="9994900" y="6127750"/>
          <p14:tracePt t="61985" x="10052050" y="6127750"/>
          <p14:tracePt t="62014" x="10083800" y="6121400"/>
          <p14:tracePt t="62049" x="10121900" y="6115050"/>
          <p14:tracePt t="62111" x="10153650" y="6108700"/>
          <p14:tracePt t="62140" x="10306050" y="6108700"/>
          <p14:tracePt t="62155" x="10356850" y="6108700"/>
          <p14:tracePt t="62192" x="10382250" y="6108700"/>
          <p14:tracePt t="62405" x="10388600" y="6102350"/>
          <p14:tracePt t="62436" x="10388600" y="5988050"/>
          <p14:tracePt t="62459" x="10407650" y="5816600"/>
          <p14:tracePt t="62485" x="10439400" y="5613400"/>
          <p14:tracePt t="62515" x="10439400" y="5397500"/>
          <p14:tracePt t="62546" x="10439400" y="5283200"/>
          <p14:tracePt t="62582" x="10433050" y="5181600"/>
          <p14:tracePt t="62612" x="10426700" y="5111750"/>
          <p14:tracePt t="62645" x="10420350" y="5067300"/>
          <p14:tracePt t="62663" x="10420350" y="5060950"/>
          <p14:tracePt t="62674" x="10420350" y="5054600"/>
          <p14:tracePt t="62691" x="10414000" y="5048250"/>
          <p14:tracePt t="63014" x="10414000" y="5029200"/>
          <p14:tracePt t="63047" x="10394950" y="4965700"/>
          <p14:tracePt t="63081" x="10382250" y="4851400"/>
          <p14:tracePt t="63112" x="10375900" y="4813300"/>
          <p14:tracePt t="63343" x="10350500" y="4813300"/>
          <p14:tracePt t="63379" x="10013950" y="4819650"/>
          <p14:tracePt t="63407" x="9721850" y="4819650"/>
          <p14:tracePt t="63437" x="9442450" y="4819650"/>
          <p14:tracePt t="63468" x="9264650" y="4819650"/>
          <p14:tracePt t="63503" x="9112250" y="4819650"/>
          <p14:tracePt t="63530" x="9036050" y="4819650"/>
          <p14:tracePt t="63565" x="9004300" y="4819650"/>
          <p14:tracePt t="63797" x="8997950" y="4826000"/>
          <p14:tracePt t="63830" x="8997950" y="4902200"/>
          <p14:tracePt t="63859" x="9017000" y="5156200"/>
          <p14:tracePt t="63895" x="9023350" y="5441950"/>
          <p14:tracePt t="63925" x="9055100" y="5651500"/>
          <p14:tracePt t="63952" x="9055100" y="5695950"/>
          <p14:tracePt t="63984" x="9061450" y="5721350"/>
          <p14:tracePt t="64001" x="9061450" y="5734050"/>
          <p14:tracePt t="64030" x="9074150" y="5772150"/>
          <p14:tracePt t="64064" x="9086850" y="5842000"/>
          <p14:tracePt t="64065" x="9093200" y="5873750"/>
          <p14:tracePt t="64095" x="9112250" y="5943600"/>
          <p14:tracePt t="64129" x="9144000" y="6032500"/>
          <p14:tracePt t="64157" x="9150350" y="6045200"/>
          <p14:tracePt t="64186" x="9156700" y="6057900"/>
          <p14:tracePt t="64209" x="9169400" y="6070600"/>
          <p14:tracePt t="64225" x="9182100" y="6076950"/>
          <p14:tracePt t="64239" x="9194800" y="6083300"/>
          <p14:tracePt t="64267" x="9264650" y="6102350"/>
          <p14:tracePt t="64297" x="9378950" y="6127750"/>
          <p14:tracePt t="64329" x="9632950" y="6178550"/>
          <p14:tracePt t="64363" x="9817100" y="6184900"/>
          <p14:tracePt t="64391" x="9880600" y="6184900"/>
          <p14:tracePt t="64426" x="9956800" y="6184900"/>
          <p14:tracePt t="64453" x="10001250" y="6184900"/>
          <p14:tracePt t="64484" x="10058400" y="6178550"/>
          <p14:tracePt t="64517" x="10134600" y="6178550"/>
          <p14:tracePt t="64547" x="10185400" y="6178550"/>
          <p14:tracePt t="64578" x="10236200" y="6165850"/>
          <p14:tracePt t="64612" x="10280650" y="6134100"/>
          <p14:tracePt t="64640" x="10325100" y="6102350"/>
          <p14:tracePt t="64640" x="10337800" y="6076950"/>
          <p14:tracePt t="64656" x="10363200" y="6032500"/>
          <p14:tracePt t="64694" x="10439400" y="5905500"/>
          <p14:tracePt t="64722" x="10471150" y="5791200"/>
          <p14:tracePt t="64737" x="10483850" y="5734050"/>
          <p14:tracePt t="64767" x="10490200" y="5676900"/>
          <p14:tracePt t="64797" x="10490200" y="5556250"/>
          <p14:tracePt t="64812" x="10490200" y="5518150"/>
          <p14:tracePt t="64845" x="10477500" y="5473700"/>
          <p14:tracePt t="64860" x="10464800" y="5429250"/>
          <p14:tracePt t="64894" x="10394950" y="5314950"/>
          <p14:tracePt t="64922" x="10331450" y="5207000"/>
          <p14:tracePt t="64957" x="10287000" y="5156200"/>
          <p14:tracePt t="64972" x="10261600" y="5130800"/>
          <p14:tracePt t="64987" x="10236200" y="5105400"/>
          <p14:tracePt t="65017" x="10160000" y="5054600"/>
          <p14:tracePt t="65046" x="10083800" y="5029200"/>
          <p14:tracePt t="65080" x="9963150" y="4997450"/>
          <p14:tracePt t="65097" x="9906000" y="4984750"/>
          <p14:tracePt t="65129" x="9785350" y="4965700"/>
          <p14:tracePt t="65145" x="9721850" y="4965700"/>
          <p14:tracePt t="65162" x="9677400" y="4965700"/>
          <p14:tracePt t="65191" x="9626600" y="4965700"/>
          <p14:tracePt t="65218" x="9556750" y="4953000"/>
          <p14:tracePt t="65250" x="9499600" y="4953000"/>
          <p14:tracePt t="65265" x="9480550" y="4953000"/>
          <p14:tracePt t="65313" x="9417050" y="4978400"/>
          <p14:tracePt t="65342" x="9378950" y="4997450"/>
          <p14:tracePt t="65378" x="9334500" y="5048250"/>
          <p14:tracePt t="65408" x="9309100" y="5092700"/>
          <p14:tracePt t="65408" x="9302750" y="5118100"/>
          <p14:tracePt t="65424" x="9290050" y="5143500"/>
          <p14:tracePt t="65425" x="9283700" y="5181600"/>
          <p14:tracePt t="65441" x="9277350" y="5226050"/>
          <p14:tracePt t="65469" x="9277350" y="5334000"/>
          <p14:tracePt t="65500" x="9277350" y="5473700"/>
          <p14:tracePt t="65530" x="9296400" y="5568950"/>
          <p14:tracePt t="65563" x="9321800" y="5657850"/>
          <p14:tracePt t="65597" x="9359900" y="5772150"/>
          <p14:tracePt t="65625" x="9391650" y="5842000"/>
          <p14:tracePt t="65659" x="9429750" y="5886450"/>
          <p14:tracePt t="65687" x="9486900" y="5930900"/>
          <p14:tracePt t="65716" x="9620250" y="6007100"/>
          <p14:tracePt t="65751" x="9721850" y="6026150"/>
          <p14:tracePt t="65767" x="9753600" y="6026150"/>
          <p14:tracePt t="65785" x="9791700" y="6000750"/>
          <p14:tracePt t="65811" x="9842500" y="5899150"/>
          <p14:tracePt t="65845" x="9925050" y="5676900"/>
          <p14:tracePt t="65874" x="9969500" y="5492750"/>
          <p14:tracePt t="65909" x="9969500" y="5397500"/>
          <p14:tracePt t="65944" x="9969500" y="5308600"/>
          <p14:tracePt t="65944" x="9969500" y="5295900"/>
          <p14:tracePt t="65954" x="9969500" y="5270500"/>
          <p14:tracePt t="65973" x="9956800" y="5245100"/>
          <p14:tracePt t="65990" x="9950450" y="5226050"/>
          <p14:tracePt t="66019" x="9899650" y="5175250"/>
          <p14:tracePt t="66050" x="9810750" y="5130800"/>
          <p14:tracePt t="66077" x="9721850" y="5105400"/>
          <p14:tracePt t="66107" x="9626600" y="5099050"/>
          <p14:tracePt t="66141" x="9531350" y="5118100"/>
          <p14:tracePt t="66158" x="9493250" y="5156200"/>
          <p14:tracePt t="66191" x="9442450" y="5264150"/>
          <p14:tracePt t="66207" x="9423400" y="5308600"/>
          <p14:tracePt t="66222" x="9410700" y="5346700"/>
          <p14:tracePt t="66236" x="9398000" y="5384800"/>
          <p14:tracePt t="66252" x="9398000" y="5410200"/>
          <p14:tracePt t="66268" x="9398000" y="5429250"/>
          <p14:tracePt t="66299" x="9398000" y="5505450"/>
          <p14:tracePt t="66328" x="9455150" y="5619750"/>
          <p14:tracePt t="66363" x="9525000" y="5695950"/>
          <p14:tracePt t="66391" x="9582150" y="5721350"/>
          <p14:tracePt t="66428" x="9696450" y="5740400"/>
          <p14:tracePt t="66454" x="9810750" y="5721350"/>
          <p14:tracePt t="66483" x="9944100" y="5607050"/>
          <p14:tracePt t="66518" x="10026650" y="5441950"/>
          <p14:tracePt t="66546" x="10033000" y="5295900"/>
          <p14:tracePt t="66577" x="10013950" y="5213350"/>
          <p14:tracePt t="66611" x="10001250" y="5194300"/>
          <p14:tracePt t="67065" x="0" y="0"/>
        </p14:tracePtLst>
        <p14:tracePtLst>
          <p14:tracePt t="68264" x="9118600" y="4826000"/>
          <p14:tracePt t="68375" x="9118600" y="4845050"/>
          <p14:tracePt t="68408" x="9118600" y="5048250"/>
          <p14:tracePt t="68440" x="9118600" y="5283200"/>
          <p14:tracePt t="68468" x="9118600" y="5467350"/>
          <p14:tracePt t="68499" x="9150350" y="5683250"/>
          <p14:tracePt t="68533" x="9169400" y="5772150"/>
          <p14:tracePt t="68562" x="9169400" y="5822950"/>
          <p14:tracePt t="68595" x="9175750" y="5886450"/>
          <p14:tracePt t="68623" x="9182100" y="5918200"/>
          <p14:tracePt t="68659" x="9182100" y="5975350"/>
          <p14:tracePt t="68675" x="9182100" y="6007100"/>
          <p14:tracePt t="68703" x="9188450" y="6070600"/>
          <p14:tracePt t="68733" x="9201150" y="6127750"/>
          <p14:tracePt t="68768" x="9207500" y="6159500"/>
          <p14:tracePt t="68893" x="9245600" y="6165850"/>
          <p14:tracePt t="68922" x="9436100" y="6210300"/>
          <p14:tracePt t="68938" x="9601200" y="6235700"/>
          <p14:tracePt t="68973" x="9886950" y="6248400"/>
          <p14:tracePt t="68988" x="9950450" y="6248400"/>
          <p14:tracePt t="69002" x="10001250" y="6248400"/>
          <p14:tracePt t="69033" x="10071100" y="6235700"/>
          <p14:tracePt t="69063" x="10109200" y="6223000"/>
          <p14:tracePt t="69094" x="10160000" y="6203950"/>
          <p14:tracePt t="69128" x="10204450" y="6172200"/>
          <p14:tracePt t="69157" x="10236200" y="6159500"/>
          <p14:tracePt t="69191" x="10312400" y="6134100"/>
          <p14:tracePt t="69220" x="10363200" y="6127750"/>
          <p14:tracePt t="69298" x="10382250" y="6121400"/>
          <p14:tracePt t="69345" x="10388600" y="6089650"/>
          <p14:tracePt t="69373" x="10401300" y="6026150"/>
          <p14:tracePt t="69411" x="10420350" y="5822950"/>
          <p14:tracePt t="69439" x="10388600" y="5638800"/>
          <p14:tracePt t="69469" x="10350500" y="5480050"/>
          <p14:tracePt t="69498" x="10337800" y="5378450"/>
          <p14:tracePt t="69533" x="10337800" y="5283200"/>
          <p14:tracePt t="69561" x="10337800" y="5200650"/>
          <p14:tracePt t="69596" x="10337800" y="5156200"/>
          <p14:tracePt t="69627" x="10337800" y="5130800"/>
          <p14:tracePt t="69661" x="10331450" y="5099050"/>
          <p14:tracePt t="69694" x="10331450" y="5067300"/>
          <p14:tracePt t="69704" x="10331450" y="5054600"/>
          <p14:tracePt t="69722" x="10331450" y="5048250"/>
          <p14:tracePt t="69751" x="10325100" y="5035550"/>
          <p14:tracePt t="69799" x="10325100" y="5029200"/>
          <p14:tracePt t="69828" x="10325100" y="5022850"/>
          <p14:tracePt t="69972" x="0" y="0"/>
        </p14:tracePtLst>
        <p14:tracePtLst>
          <p14:tracePt t="70800" x="8966200" y="4610100"/>
          <p14:tracePt t="70878" x="8966200" y="4660900"/>
          <p14:tracePt t="70906" x="8966200" y="4800600"/>
          <p14:tracePt t="70940" x="8953500" y="5080000"/>
          <p14:tracePt t="70976" x="8915400" y="5556250"/>
          <p14:tracePt t="71016" x="8915400" y="5892800"/>
          <p14:tracePt t="71050" x="8915400" y="6026150"/>
          <p14:tracePt t="71081" x="8915400" y="6146800"/>
          <p14:tracePt t="71110" x="8915400" y="6223000"/>
          <p14:tracePt t="71143" x="8915400" y="6273800"/>
          <p14:tracePt t="71158" x="8915400" y="6305550"/>
          <p14:tracePt t="71189" x="8915400" y="6356350"/>
          <p14:tracePt t="71218" x="8934450" y="6426200"/>
          <p14:tracePt t="71255" x="8940800" y="6470650"/>
          <p14:tracePt t="71270" x="8940800" y="6477000"/>
          <p14:tracePt t="71374" x="8985250" y="6477000"/>
          <p14:tracePt t="71408" x="9245600" y="6451600"/>
          <p14:tracePt t="71439" x="9531350" y="6451600"/>
          <p14:tracePt t="71454" x="9696450" y="6451600"/>
          <p14:tracePt t="71469" x="9817100" y="6451600"/>
          <p14:tracePt t="71499" x="9956800" y="6426200"/>
          <p14:tracePt t="71521" x="10058400" y="6407150"/>
          <p14:tracePt t="71531" x="10090150" y="6400800"/>
          <p14:tracePt t="71566" x="10185400" y="6375400"/>
          <p14:tracePt t="71595" x="10229850" y="6350000"/>
          <p14:tracePt t="71627" x="10293350" y="6324600"/>
          <p14:tracePt t="71641" x="10337800" y="6318250"/>
          <p14:tracePt t="71657" x="10407650" y="6305550"/>
          <p14:tracePt t="71687" x="10452100" y="6299200"/>
          <p14:tracePt t="71720" x="10458450" y="6299200"/>
          <p14:tracePt t="71829" x="10471150" y="6280150"/>
          <p14:tracePt t="71859" x="10490200" y="6261100"/>
          <p14:tracePt t="71893" x="10521950" y="6210300"/>
          <p14:tracePt t="71927" x="10547350" y="6115050"/>
          <p14:tracePt t="71955" x="10566400" y="5949950"/>
          <p14:tracePt t="71983" x="10572750" y="5784850"/>
          <p14:tracePt t="72005" x="10572750" y="5607050"/>
          <p14:tracePt t="72019" x="10572750" y="5511800"/>
          <p14:tracePt t="72048" x="10572750" y="5391150"/>
          <p14:tracePt t="72078" x="10572750" y="5353050"/>
          <p14:tracePt t="72109" x="10572750" y="5314950"/>
          <p14:tracePt t="72142" x="10572750" y="5283200"/>
          <p14:tracePt t="72157" x="10572750" y="5276850"/>
          <p14:tracePt t="72192" x="10572750" y="5257800"/>
          <p14:tracePt t="72220" x="10572750" y="5251450"/>
          <p14:tracePt t="72255" x="10566400" y="5226050"/>
          <p14:tracePt t="72271" x="10566400" y="5207000"/>
          <p14:tracePt t="72272" x="0" y="0"/>
        </p14:tracePtLst>
        <p14:tracePtLst>
          <p14:tracePt t="72754" x="10420350" y="4965700"/>
          <p14:tracePt t="72860" x="10426700" y="4953000"/>
          <p14:tracePt t="72894" x="10490200" y="4927600"/>
          <p14:tracePt t="72922" x="10534650" y="4895850"/>
          <p14:tracePt t="72959" x="10553700" y="4883150"/>
          <p14:tracePt t="73219" x="10553700" y="4876800"/>
          <p14:tracePt t="73264" x="10553700" y="4864100"/>
          <p14:tracePt t="73299" x="10509250" y="4787900"/>
          <p14:tracePt t="73327" x="10464800" y="4743450"/>
          <p14:tracePt t="73361" x="10414000" y="4711700"/>
          <p14:tracePt t="73388" x="10394950" y="4705350"/>
          <p14:tracePt t="73423" x="10331450" y="4699000"/>
          <p14:tracePt t="73458" x="10242550" y="4699000"/>
          <p14:tracePt t="73487" x="10166350" y="4699000"/>
          <p14:tracePt t="73503" x="10077450" y="4699000"/>
          <p14:tracePt t="73531" x="9899650" y="4699000"/>
          <p14:tracePt t="73566" x="9766300" y="4699000"/>
          <p14:tracePt t="73581" x="9709150" y="4699000"/>
          <p14:tracePt t="73610" x="9569450" y="4699000"/>
          <p14:tracePt t="73644" x="9417050" y="4699000"/>
          <p14:tracePt t="73660" x="9359900" y="4699000"/>
          <p14:tracePt t="73692" x="9315450" y="4699000"/>
          <p14:tracePt t="73720" x="9283700" y="4699000"/>
          <p14:tracePt t="73721" x="9277350" y="4699000"/>
          <p14:tracePt t="73749" x="9271000" y="4699000"/>
          <p14:tracePt t="73771" x="9258300" y="4699000"/>
          <p14:tracePt t="73786" x="9245600" y="4699000"/>
          <p14:tracePt t="73814" x="9220200" y="4699000"/>
          <p14:tracePt t="73844" x="9188450" y="4699000"/>
          <p14:tracePt t="73877" x="9175750" y="4705350"/>
          <p14:tracePt t="73905" x="9163050" y="4711700"/>
          <p14:tracePt t="73940" x="9144000" y="4737100"/>
          <p14:tracePt t="73955" x="9137650" y="4749800"/>
          <p14:tracePt t="73970" x="9124950" y="4781550"/>
          <p14:tracePt t="73999" x="9105900" y="4819650"/>
          <p14:tracePt t="74031" x="9086850" y="4895850"/>
          <p14:tracePt t="74064" x="9074150" y="4997450"/>
          <p14:tracePt t="74065" x="9067800" y="5010150"/>
          <p14:tracePt t="74094" x="9067800" y="5073650"/>
          <p14:tracePt t="74127" x="9067800" y="5187950"/>
          <p14:tracePt t="74158" x="9080500" y="5372100"/>
          <p14:tracePt t="74192" x="9118600" y="5537200"/>
          <p14:tracePt t="74192" x="9118600" y="5556250"/>
          <p14:tracePt t="74208" x="9118600" y="5600700"/>
          <p14:tracePt t="74239" x="9137650" y="5765800"/>
          <p14:tracePt t="74266" x="9182100" y="5924550"/>
          <p14:tracePt t="74297" x="9201150" y="6038850"/>
          <p14:tracePt t="74328" x="9213850" y="6096000"/>
          <p14:tracePt t="74329" x="9213850" y="6121400"/>
          <p14:tracePt t="74344" x="9213850" y="6140450"/>
          <p14:tracePt t="74344" x="9213850" y="6153150"/>
          <p14:tracePt t="74360" x="9213850" y="6165850"/>
          <p14:tracePt t="74361" x="9213850" y="6184900"/>
          <p14:tracePt t="74392" x="9220200" y="6216650"/>
          <p14:tracePt t="74392" x="9220200" y="6223000"/>
          <p14:tracePt t="74408" x="9220200" y="6242050"/>
          <p14:tracePt t="74408" x="9220200" y="6254750"/>
          <p14:tracePt t="74425" x="9226550" y="6286500"/>
          <p14:tracePt t="74456" x="9239250" y="6318250"/>
          <p14:tracePt t="74471" x="9239250" y="6324600"/>
          <p14:tracePt t="74499" x="9239250" y="6356350"/>
          <p14:tracePt t="74531" x="9239250" y="6375400"/>
          <p14:tracePt t="74551" x="9245600" y="6381750"/>
          <p14:tracePt t="74641" x="9321800" y="6381750"/>
          <p14:tracePt t="74658" x="9461500" y="6381750"/>
          <p14:tracePt t="74690" x="9848850" y="6381750"/>
          <p14:tracePt t="74718" x="10001250" y="6381750"/>
          <p14:tracePt t="74735" x="10033000" y="6381750"/>
          <p14:tracePt t="74749" x="10052050" y="6381750"/>
          <p14:tracePt t="74767" x="10077450" y="6381750"/>
          <p14:tracePt t="74797" x="10147300" y="6381750"/>
          <p14:tracePt t="74828" x="10204450" y="6375400"/>
          <p14:tracePt t="74843" x="10217150" y="6375400"/>
          <p14:tracePt t="74875" x="10267950" y="6362700"/>
          <p14:tracePt t="74909" x="10299700" y="6356350"/>
          <p14:tracePt t="74937" x="10350500" y="6343650"/>
          <p14:tracePt t="74972" x="10401300" y="6330950"/>
          <p14:tracePt t="74999" x="10445750" y="6311900"/>
          <p14:tracePt t="75030" x="10509250" y="6280150"/>
          <p14:tracePt t="75066" x="10541000" y="6254750"/>
          <p14:tracePt t="75109" x="10553700" y="6235700"/>
          <p14:tracePt t="75142" x="10572750" y="6197600"/>
          <p14:tracePt t="75156" x="10579100" y="6178550"/>
          <p14:tracePt t="75189" x="10585450" y="6140450"/>
          <p14:tracePt t="75225" x="10591800" y="6051550"/>
          <p14:tracePt t="75251" x="10591800" y="5975350"/>
          <p14:tracePt t="75280" x="10591800" y="5899150"/>
          <p14:tracePt t="75281" x="10585450" y="5861050"/>
          <p14:tracePt t="75316" x="10572750" y="5695950"/>
          <p14:tracePt t="75344" x="10553700" y="5562600"/>
          <p14:tracePt t="75345" x="10547350" y="5505450"/>
          <p14:tracePt t="75359" x="10541000" y="5461000"/>
          <p14:tracePt t="75390" x="10521950" y="5346700"/>
          <p14:tracePt t="75425" x="10490200" y="5207000"/>
          <p14:tracePt t="75453" x="10471150" y="5130800"/>
          <p14:tracePt t="75489" x="10452100" y="5041900"/>
          <p14:tracePt t="75515" x="10445750" y="5003800"/>
          <p14:tracePt t="75547" x="10420350" y="4953000"/>
          <p14:tracePt t="75577" x="10401300" y="4902200"/>
          <p14:tracePt t="75597" x="10394950" y="4876800"/>
          <p14:tracePt t="75627" x="10375900" y="4845050"/>
          <p14:tracePt t="75661" x="10375900" y="4838700"/>
          <p14:tracePt t="75688" x="10369550" y="4826000"/>
          <p14:tracePt t="75739" x="10369550" y="4813300"/>
          <p14:tracePt t="75766" x="10369550" y="4806950"/>
          <p14:tracePt t="75955" x="10369550" y="4800600"/>
          <p14:tracePt t="75988" x="10363200" y="4787900"/>
          <p14:tracePt t="76034" x="10344150" y="4775200"/>
          <p14:tracePt t="76063" x="10280650" y="4762500"/>
          <p14:tracePt t="76093" x="10128250" y="4756150"/>
          <p14:tracePt t="76126" x="9956800" y="4756150"/>
          <p14:tracePt t="76160" x="9791700" y="4756150"/>
          <p14:tracePt t="76161" x="9759950" y="4756150"/>
          <p14:tracePt t="76191" x="9683750" y="4756150"/>
          <p14:tracePt t="76218" x="9588500" y="4756150"/>
          <p14:tracePt t="76254" x="9512300" y="4756150"/>
          <p14:tracePt t="76270" x="9467850" y="4756150"/>
          <p14:tracePt t="76298" x="9417050" y="4756150"/>
          <p14:tracePt t="76326" x="9378950" y="4756150"/>
          <p14:tracePt t="76362" x="9340850" y="4756150"/>
          <p14:tracePt t="76391" x="9283700" y="4756150"/>
          <p14:tracePt t="76424" x="9194800" y="4756150"/>
          <p14:tracePt t="76425" x="9169400" y="4756150"/>
          <p14:tracePt t="76453" x="9112250" y="4756150"/>
          <p14:tracePt t="76488" x="9099550" y="4756150"/>
          <p14:tracePt t="76718" x="9080500" y="4756150"/>
          <p14:tracePt t="76753" x="9048750" y="4756150"/>
          <p14:tracePt t="76816" x="9036050" y="4762500"/>
          <p14:tracePt t="76816" x="9036050" y="4768850"/>
          <p14:tracePt t="76830" x="9029700" y="4781550"/>
          <p14:tracePt t="76844" x="9029700" y="4794250"/>
          <p14:tracePt t="76874" x="9023350" y="4845050"/>
          <p14:tracePt t="76895" x="9010650" y="4889500"/>
          <p14:tracePt t="76907" x="9010650" y="4914900"/>
          <p14:tracePt t="76937" x="9010650" y="5003800"/>
          <p14:tracePt t="76971" x="9010650" y="5086350"/>
          <p14:tracePt t="76986" x="9017000" y="5137150"/>
          <p14:tracePt t="77015" x="9023350" y="5219700"/>
          <p14:tracePt t="77046" x="9048750" y="5384800"/>
          <p14:tracePt t="77081" x="9061450" y="5581650"/>
          <p14:tracePt t="77109" x="9061450" y="5683250"/>
          <p14:tracePt t="77143" x="9061450" y="5810250"/>
          <p14:tracePt t="77158" x="9074150" y="5880100"/>
          <p14:tracePt t="77191" x="9086850" y="5988050"/>
          <p14:tracePt t="77219" x="9099550" y="6045200"/>
          <p14:tracePt t="77255" x="9112250" y="6108700"/>
          <p14:tracePt t="77270" x="9112250" y="6121400"/>
          <p14:tracePt t="77286" x="9118600" y="6153150"/>
          <p14:tracePt t="77314" x="9131300" y="6184900"/>
          <p14:tracePt t="77346" x="9131300" y="6203950"/>
          <p14:tracePt t="77374" x="9131300" y="6216650"/>
          <p14:tracePt t="77407" x="9144000" y="6242050"/>
          <p14:tracePt t="77482" x="9144000" y="6261100"/>
          <p14:tracePt t="77517" x="9169400" y="6286500"/>
          <p14:tracePt t="77545" x="9220200" y="6292850"/>
          <p14:tracePt t="77579" x="9372600" y="6286500"/>
          <p14:tracePt t="77607" x="9626600" y="6248400"/>
          <p14:tracePt t="77641" x="10153650" y="6242050"/>
          <p14:tracePt t="77657" x="10267950" y="6242050"/>
          <p14:tracePt t="77689" x="10356850" y="6242050"/>
          <p14:tracePt t="77724" x="10382250" y="6242050"/>
          <p14:tracePt t="77752" x="10388600" y="6235700"/>
          <p14:tracePt t="77765" x="10401300" y="6229350"/>
          <p14:tracePt t="77796" x="10420350" y="6203950"/>
          <p14:tracePt t="77816" x="10433050" y="6153150"/>
          <p14:tracePt t="77846" x="10471150" y="5943600"/>
          <p14:tracePt t="77877" x="10515600" y="5645150"/>
          <p14:tracePt t="77892" x="10515600" y="5518150"/>
          <p14:tracePt t="77924" x="10515600" y="5264150"/>
          <p14:tracePt t="77957" x="10515600" y="5060950"/>
          <p14:tracePt t="77985" x="10515600" y="4933950"/>
          <p14:tracePt t="78001" x="10515600" y="4876800"/>
          <p14:tracePt t="78015" x="10509250" y="4851400"/>
          <p14:tracePt t="78046" x="10496550" y="4806950"/>
          <p14:tracePt t="78081" x="10483850" y="4749800"/>
          <p14:tracePt t="78112" x="10477500" y="4730750"/>
          <p14:tracePt t="78456" x="0" y="0"/>
        </p14:tracePtLst>
        <p14:tracePtLst>
          <p14:tracePt t="84110" x="6521450" y="1663700"/>
          <p14:tracePt t="84237" x="6648450" y="1663700"/>
          <p14:tracePt t="84267" x="6883400" y="1663700"/>
          <p14:tracePt t="84283" x="6921500" y="1663700"/>
          <p14:tracePt t="84299" x="6946900" y="1663700"/>
          <p14:tracePt t="84328" x="6953250" y="1663700"/>
          <p14:tracePt t="84343" x="6965950" y="1663700"/>
          <p14:tracePt t="84520" x="0" y="0"/>
        </p14:tracePtLst>
        <p14:tracePtLst>
          <p14:tracePt t="85156" x="7772400" y="1517650"/>
          <p14:tracePt t="85203" x="7766050" y="1524000"/>
          <p14:tracePt t="85238" x="7804150" y="1606550"/>
          <p14:tracePt t="85253" x="7880350" y="1670050"/>
          <p14:tracePt t="85269" x="7981950" y="1708150"/>
          <p14:tracePt t="85295" x="8115300" y="1746250"/>
          <p14:tracePt t="85327" x="8210550" y="1746250"/>
          <p14:tracePt t="85362" x="8248650" y="1733550"/>
          <p14:tracePt t="85390" x="8255000" y="1714500"/>
          <p14:tracePt t="85423" x="8255000" y="1708150"/>
          <p14:tracePt t="85455" x="8261350" y="1701800"/>
          <p14:tracePt t="85567" x="8267700" y="1695450"/>
          <p14:tracePt t="85594" x="8324850" y="1682750"/>
          <p14:tracePt t="85628" x="8382000" y="1663700"/>
          <p14:tracePt t="85643" x="8401050" y="1657350"/>
          <p14:tracePt t="85659" x="8426450" y="1644650"/>
          <p14:tracePt t="85689" x="8458200" y="1625600"/>
          <p14:tracePt t="85717" x="8470900" y="1612900"/>
          <p14:tracePt t="85752" x="8470900" y="1606550"/>
          <p14:tracePt t="85768" x="8470900" y="1600200"/>
          <p14:tracePt t="85795" x="8470900" y="1587500"/>
          <p14:tracePt t="85829" x="8470900" y="1581150"/>
          <p14:tracePt t="86046" x="8470900" y="1612900"/>
          <p14:tracePt t="86080" x="8470900" y="1682750"/>
          <p14:tracePt t="86081" x="8470900" y="1689100"/>
          <p14:tracePt t="86189" x="8483600" y="1606550"/>
          <p14:tracePt t="86218" x="8496300" y="1536700"/>
          <p14:tracePt t="86252" x="8496300" y="1524000"/>
          <p14:tracePt t="86348" x="8502650" y="1555750"/>
          <p14:tracePt t="86377" x="8509000" y="1568450"/>
          <p14:tracePt t="86455" x="0" y="0"/>
        </p14:tracePtLst>
        <p14:tracePtLst>
          <p14:tracePt t="89612" x="9880600" y="4775200"/>
          <p14:tracePt t="89675" x="9874250" y="4768850"/>
          <p14:tracePt t="89706" x="9874250" y="4730750"/>
          <p14:tracePt t="89721" x="9880600" y="4699000"/>
          <p14:tracePt t="89750" x="9893300" y="4648200"/>
          <p14:tracePt t="89765" x="9899650" y="4610100"/>
          <p14:tracePt t="89803" x="9899650" y="4603750"/>
          <p14:tracePt t="89874" x="9899650" y="4610100"/>
          <p14:tracePt t="89909" x="9899650" y="4667250"/>
          <p14:tracePt t="89936" x="9899650" y="4686300"/>
          <p14:tracePt t="89984" x="9899650" y="4699000"/>
          <p14:tracePt t="90034" x="9899650" y="4705350"/>
          <p14:tracePt t="90143" x="9899650" y="4667250"/>
          <p14:tracePt t="90160" x="9912350" y="4648200"/>
          <p14:tracePt t="90269" x="9912350" y="4692650"/>
          <p14:tracePt t="90296" x="9912350" y="4718050"/>
          <p14:tracePt t="90297" x="9912350" y="4724400"/>
          <p14:tracePt t="90482" x="9912350" y="4692650"/>
          <p14:tracePt t="90515" x="9912350" y="4686300"/>
          <p14:tracePt t="90597" x="9912350" y="4711700"/>
          <p14:tracePt t="90625" x="9912350" y="4762500"/>
          <p14:tracePt t="90749" x="9912350" y="4711700"/>
          <p14:tracePt t="90765" x="9912350" y="4686300"/>
          <p14:tracePt t="90780" x="9912350" y="4667250"/>
          <p14:tracePt t="90875" x="9912350" y="4679950"/>
          <p14:tracePt t="90909" x="9912350" y="4692650"/>
          <p14:tracePt t="91454" x="9912350" y="4724400"/>
          <p14:tracePt t="91484" x="9912350" y="4794250"/>
          <p14:tracePt t="91519" x="9912350" y="4806950"/>
          <p14:tracePt t="91615" x="9912350" y="4794250"/>
          <p14:tracePt t="91629" x="9918700" y="4756150"/>
          <p14:tracePt t="91658" x="9918700" y="4724400"/>
          <p14:tracePt t="91688" x="9918700" y="4718050"/>
          <p14:tracePt t="91765" x="9918700" y="4730750"/>
          <p14:tracePt t="91786" x="9912350" y="4762500"/>
          <p14:tracePt t="91861" x="9912350" y="4775200"/>
          <p14:tracePt t="91954" x="9906000" y="4756150"/>
          <p14:tracePt t="91988" x="9893300" y="4692650"/>
          <p14:tracePt t="92015" x="9893300" y="4686300"/>
          <p14:tracePt t="92128" x="9886950" y="4718050"/>
          <p14:tracePt t="92158" x="9886950" y="4724400"/>
          <p14:tracePt t="92859" x="9886950" y="4749800"/>
          <p14:tracePt t="92895" x="9886950" y="4787900"/>
          <p14:tracePt t="92924" x="9886950" y="4794250"/>
          <p14:tracePt t="93343" x="9886950" y="4781550"/>
          <p14:tracePt t="93374" x="9886950" y="4762500"/>
          <p14:tracePt t="93409" x="9880600" y="4749800"/>
          <p14:tracePt t="93423" x="9880600" y="4743450"/>
          <p14:tracePt t="93514" x="9867900" y="4781550"/>
          <p14:tracePt t="93535" x="9867900" y="4806950"/>
          <p14:tracePt t="93561" x="9867900" y="4826000"/>
          <p14:tracePt t="93833" x="9867900" y="4813300"/>
          <p14:tracePt t="94237" x="9867900" y="4806950"/>
          <p14:tracePt t="94265" x="9867900" y="4775200"/>
          <p14:tracePt t="94299" x="9867900" y="4730750"/>
          <p14:tracePt t="94314" x="9867900" y="4705350"/>
          <p14:tracePt t="94342" x="9867900" y="4679950"/>
          <p14:tracePt t="94376" x="9867900" y="4673600"/>
          <p14:tracePt t="94718" x="9867900" y="4699000"/>
          <p14:tracePt t="94753" x="9867900" y="4768850"/>
          <p14:tracePt t="94769" x="9867900" y="4781550"/>
          <p14:tracePt t="94940" x="9874250" y="4737100"/>
          <p14:tracePt t="94968" x="9880600" y="4667250"/>
          <p14:tracePt t="95003" x="9880600" y="4660900"/>
          <p14:tracePt t="95156" x="9880600" y="4673600"/>
          <p14:tracePt t="95470" x="0" y="0"/>
        </p14:tracePtLst>
        <p14:tracePtLst>
          <p14:tracePt t="96017" x="10547350" y="4864100"/>
          <p14:tracePt t="96052" x="10547350" y="4876800"/>
          <p14:tracePt t="96079" x="10547350" y="4914900"/>
          <p14:tracePt t="96115" x="10604500" y="4991100"/>
          <p14:tracePt t="96125" x="10617200" y="5010150"/>
          <p14:tracePt t="96156" x="10674350" y="5105400"/>
          <p14:tracePt t="96186" x="10706100" y="5181600"/>
          <p14:tracePt t="96218" x="10706100" y="5232400"/>
          <p14:tracePt t="96252" x="10699750" y="5295900"/>
          <p14:tracePt t="96267" x="10693400" y="5308600"/>
          <p14:tracePt t="96297" x="10687050" y="5308600"/>
          <p14:tracePt t="96391" x="10668000" y="5308600"/>
          <p14:tracePt t="96423" x="10668000" y="5295900"/>
          <p14:tracePt t="96456" x="10668000" y="5289550"/>
          <p14:tracePt t="96518" x="10668000" y="5283200"/>
          <p14:tracePt t="98129" x="0" y="0"/>
        </p14:tracePtLst>
        <p14:tracePtLst>
          <p14:tracePt t="98718" x="9880600" y="6388100"/>
          <p14:tracePt t="98765" x="9874250" y="6394450"/>
          <p14:tracePt t="98800" x="9810750" y="6432550"/>
          <p14:tracePt t="98828" x="9785350" y="6464300"/>
          <p14:tracePt t="98863" x="9779000" y="6496050"/>
          <p14:tracePt t="98890" x="9779000" y="6521450"/>
          <p14:tracePt t="98925" x="9779000" y="6534150"/>
          <p14:tracePt t="98939" x="9791700" y="6534150"/>
          <p14:tracePt t="98972" x="9829800" y="6508750"/>
          <p14:tracePt t="98998" x="9855200" y="6464300"/>
          <p14:tracePt t="99033" x="9855200" y="6419850"/>
          <p14:tracePt t="99066" x="9855200" y="6413500"/>
          <p14:tracePt t="99642" x="0" y="0"/>
        </p14:tracePtLst>
        <p14:tracePtLst>
          <p14:tracePt t="100130" x="8655050" y="5632450"/>
          <p14:tracePt t="100156" x="8661400" y="5632450"/>
          <p14:tracePt t="100190" x="8674100" y="5632450"/>
          <p14:tracePt t="100205" x="8693150" y="5632450"/>
          <p14:tracePt t="100235" x="8718550" y="5632450"/>
          <p14:tracePt t="100265" x="8743950" y="5657850"/>
          <p14:tracePt t="100301" x="8794750" y="5734050"/>
          <p14:tracePt t="100329" x="8813800" y="5778500"/>
          <p14:tracePt t="100364" x="8813800" y="5797550"/>
          <p14:tracePt t="100379" x="8813800" y="5829300"/>
          <p14:tracePt t="100407" x="8794750" y="5848350"/>
          <p14:tracePt t="100409" x="8782050" y="5854700"/>
          <p14:tracePt t="100439" x="8756650" y="5873750"/>
          <p14:tracePt t="100468" x="8718550" y="5880100"/>
          <p14:tracePt t="100501" x="8674100" y="5880100"/>
          <p14:tracePt t="100535" x="8648700" y="5880100"/>
          <p14:tracePt t="100562" x="8623300" y="5867400"/>
          <p14:tracePt t="100597" x="8616950" y="5854700"/>
          <p14:tracePt t="100624" x="8610600" y="5822950"/>
          <p14:tracePt t="100655" x="8610600" y="5803900"/>
          <p14:tracePt t="100671" x="8610600" y="5778500"/>
          <p14:tracePt t="100701" x="8610600" y="5746750"/>
          <p14:tracePt t="100734" x="8610600" y="5740400"/>
          <p14:tracePt t="100767" x="8610600" y="5727700"/>
          <p14:tracePt t="100986" x="0" y="0"/>
        </p14:tracePtLst>
        <p14:tracePtLst>
          <p14:tracePt t="101828" x="9715500" y="4749800"/>
          <p14:tracePt t="102270" x="9715500" y="4737100"/>
          <p14:tracePt t="102299" x="9715500" y="4692650"/>
          <p14:tracePt t="102332" x="9734550" y="4641850"/>
          <p14:tracePt t="102360" x="9734550" y="4629150"/>
          <p14:tracePt t="102374" x="9734550" y="4622800"/>
          <p14:tracePt t="102405" x="9734550" y="4616450"/>
          <p14:tracePt t="102452" x="9753600" y="4610100"/>
          <p14:tracePt t="102687" x="9785350" y="4603750"/>
          <p14:tracePt t="102721" x="10502900" y="4800600"/>
          <p14:tracePt t="102748" x="11201400" y="4946650"/>
          <p14:tracePt t="102768" x="11360150" y="4972050"/>
          <p14:tracePt t="102795" x="11398250" y="4978400"/>
          <p14:tracePt t="102846" x="11404600" y="4978400"/>
          <p14:tracePt t="102882" x="11404600" y="5048250"/>
          <p14:tracePt t="102910" x="11385550" y="5130800"/>
          <p14:tracePt t="102924" x="11366500" y="5194300"/>
          <p14:tracePt t="102955" x="11360150" y="5219700"/>
          <p14:tracePt t="103252" x="11347450" y="5232400"/>
          <p14:tracePt t="103267" x="11347450" y="5238750"/>
          <p14:tracePt t="103295" x="11341100" y="5257800"/>
          <p14:tracePt t="103332" x="11290300" y="5384800"/>
          <p14:tracePt t="103361" x="11169650" y="5645150"/>
          <p14:tracePt t="103395" x="10947400" y="5981700"/>
          <p14:tracePt t="103422" x="10814050" y="6178550"/>
          <p14:tracePt t="103454" x="10712450" y="6356350"/>
          <p14:tracePt t="103484" x="10655300" y="6438900"/>
          <p14:tracePt t="103517" x="10636250" y="6489700"/>
          <p14:tracePt t="103547" x="10610850" y="6515100"/>
          <p14:tracePt t="103582" x="10598150" y="6521450"/>
          <p14:tracePt t="103611" x="10572750" y="6527800"/>
          <p14:tracePt t="103626" x="10560050" y="6527800"/>
          <p14:tracePt t="103641" x="10553700" y="6527800"/>
          <p14:tracePt t="103875" x="10541000" y="6527800"/>
          <p14:tracePt t="103909" x="10521950" y="6534150"/>
          <p14:tracePt t="103937" x="10471150" y="6553200"/>
          <p14:tracePt t="103967" x="10426700" y="6559550"/>
          <p14:tracePt t="104001" x="10382250" y="6572250"/>
          <p14:tracePt t="104032" x="10331450" y="6572250"/>
          <p14:tracePt t="104032" x="10318750" y="6572250"/>
          <p14:tracePt t="104047" x="10312400" y="6572250"/>
          <p14:tracePt t="104079" x="10280650" y="6572250"/>
          <p14:tracePt t="104113" x="10274300" y="6572250"/>
          <p14:tracePt t="104379" x="10064750" y="6527800"/>
          <p14:tracePt t="104405" x="9671050" y="6419850"/>
          <p14:tracePt t="104437" x="9188450" y="6311900"/>
          <p14:tracePt t="104467" x="8959850" y="6229350"/>
          <p14:tracePt t="104504" x="8794750" y="6165850"/>
          <p14:tracePt t="104516" x="8712200" y="6127750"/>
          <p14:tracePt t="104545" x="8528050" y="6026150"/>
          <p14:tracePt t="104581" x="8470900" y="5975350"/>
          <p14:tracePt t="104645" x="8470900" y="5969000"/>
          <p14:tracePt t="104660" x="8470900" y="5956300"/>
          <p14:tracePt t="104677" x="8470900" y="5943600"/>
          <p14:tracePt t="104706" x="8470900" y="5924550"/>
          <p14:tracePt t="104737" x="8458200" y="5905500"/>
          <p14:tracePt t="104767" x="8458200" y="5867400"/>
          <p14:tracePt t="104796" x="8458200" y="5861050"/>
          <p14:tracePt t="105394" x="0" y="0"/>
        </p14:tracePtLst>
        <p14:tracePtLst>
          <p14:tracePt t="112063" x="685800" y="2590800"/>
          <p14:tracePt t="112097" x="660400" y="2609850"/>
          <p14:tracePt t="112112" x="660400" y="2616200"/>
          <p14:tracePt t="112129" x="660400" y="2673350"/>
          <p14:tracePt t="112146" x="660400" y="2711450"/>
          <p14:tracePt t="112163" x="666750" y="2749550"/>
          <p14:tracePt t="112174" x="679450" y="2762250"/>
          <p14:tracePt t="112203" x="711200" y="2781300"/>
          <p14:tracePt t="112234" x="812800" y="2749550"/>
          <p14:tracePt t="112267" x="863600" y="2705100"/>
          <p14:tracePt t="112295" x="863600" y="2692400"/>
          <p14:tracePt t="112468" x="0" y="0"/>
        </p14:tracePtLst>
        <p14:tracePtLst>
          <p14:tracePt t="112910" x="1320800" y="2546350"/>
          <p14:tracePt t="112951" x="1320800" y="2540000"/>
          <p14:tracePt t="112974" x="1314450" y="2578100"/>
          <p14:tracePt t="113001" x="1314450" y="2635250"/>
          <p14:tracePt t="113017" x="1327150" y="2667000"/>
          <p14:tracePt t="113047" x="1365250" y="2686050"/>
          <p14:tracePt t="113081" x="1479550" y="2686050"/>
          <p14:tracePt t="113110" x="1562100" y="2673350"/>
          <p14:tracePt t="113145" x="1612900" y="2635250"/>
          <p14:tracePt t="113185" x="1612900" y="2622550"/>
          <p14:tracePt t="113457" x="0" y="0"/>
        </p14:tracePtLst>
        <p14:tracePtLst>
          <p14:tracePt t="114266" x="3079750" y="2546350"/>
          <p14:tracePt t="114313" x="3067050" y="2546350"/>
          <p14:tracePt t="114348" x="3048000" y="2597150"/>
          <p14:tracePt t="114378" x="3041650" y="2698750"/>
          <p14:tracePt t="114393" x="3048000" y="2774950"/>
          <p14:tracePt t="114422" x="3092450" y="2857500"/>
          <p14:tracePt t="114457" x="3181350" y="2908300"/>
          <p14:tracePt t="114487" x="3219450" y="2914650"/>
          <p14:tracePt t="114517" x="3289300" y="2895600"/>
          <p14:tracePt t="114550" x="3333750" y="2781300"/>
          <p14:tracePt t="114579" x="3333750" y="2705100"/>
          <p14:tracePt t="114608" x="3327400" y="2660650"/>
          <p14:tracePt t="114609" x="3321050" y="2641600"/>
          <p14:tracePt t="114657" x="3308350" y="2635250"/>
          <p14:tracePt t="114734" x="3302000" y="2635250"/>
          <p14:tracePt t="114909" x="3295650" y="2635250"/>
          <p14:tracePt t="115781" x="0" y="0"/>
        </p14:tracePtLst>
        <p14:tracePtLst>
          <p14:tracePt t="116329" x="1663700" y="2686050"/>
          <p14:tracePt t="116438" x="1727200" y="2686050"/>
          <p14:tracePt t="116472" x="2203450" y="2686050"/>
          <p14:tracePt t="116473" x="2381250" y="2686050"/>
          <p14:tracePt t="116500" x="2679700" y="2686050"/>
          <p14:tracePt t="116535" x="2787650" y="2686050"/>
          <p14:tracePt t="116562" x="2825750" y="2686050"/>
          <p14:tracePt t="116597" x="2857500" y="2686050"/>
          <p14:tracePt t="116625" x="2863850" y="2686050"/>
          <p14:tracePt t="116751" x="0" y="0"/>
        </p14:tracePtLst>
        <p14:tracePtLst>
          <p14:tracePt t="117999" x="6165850" y="2590800"/>
          <p14:tracePt t="118032" x="6254750" y="2590800"/>
          <p14:tracePt t="118062" x="6438900" y="2590800"/>
          <p14:tracePt t="118098" x="6629400" y="2590800"/>
          <p14:tracePt t="118113" x="6635750" y="2590800"/>
          <p14:tracePt t="118236" x="6464300" y="2590800"/>
          <p14:tracePt t="118250" x="6292850" y="2590800"/>
          <p14:tracePt t="118283" x="6121400" y="2590800"/>
          <p14:tracePt t="118312" x="6115050" y="2590800"/>
          <p14:tracePt t="118424" x="6229350" y="2590800"/>
          <p14:tracePt t="118452" x="6286500" y="2590800"/>
          <p14:tracePt t="118488" x="6299200" y="2590800"/>
          <p14:tracePt t="118657" x="6324600" y="2590800"/>
          <p14:tracePt t="118671" x="6343650" y="2590800"/>
          <p14:tracePt t="118689" x="6451600" y="2590800"/>
          <p14:tracePt t="118718" x="6546850" y="2597150"/>
          <p14:tracePt t="118749" x="6692900" y="2635250"/>
          <p14:tracePt t="118765" x="6711950" y="2635250"/>
          <p14:tracePt t="118799" x="6724650" y="2635250"/>
          <p14:tracePt t="119015" x="6762750" y="2635250"/>
          <p14:tracePt t="119051" x="6864350" y="2635250"/>
          <p14:tracePt t="119079" x="6902450" y="2635250"/>
          <p14:tracePt t="119297" x="6927850" y="2635250"/>
          <p14:tracePt t="119327" x="7004050" y="2635250"/>
          <p14:tracePt t="119361" x="7169150" y="2635250"/>
          <p14:tracePt t="119390" x="7200900" y="2635250"/>
          <p14:tracePt t="119548" x="7137400" y="2635250"/>
          <p14:tracePt t="119576" x="7080250" y="2635250"/>
          <p14:tracePt t="119610" x="7073900" y="2635250"/>
          <p14:tracePt t="119875" x="7080250" y="2635250"/>
          <p14:tracePt t="119890" x="7112000" y="2635250"/>
          <p14:tracePt t="119911" x="7169150" y="2635250"/>
          <p14:tracePt t="119942" x="7378700" y="2635250"/>
          <p14:tracePt t="119969" x="7537450" y="2635250"/>
          <p14:tracePt t="119988" x="7543800" y="2635250"/>
          <p14:tracePt t="120157" x="7505700" y="2641600"/>
          <p14:tracePt t="120192" x="7232650" y="2641600"/>
          <p14:tracePt t="120204" x="7213600" y="2641600"/>
          <p14:tracePt t="120233" x="7194550" y="2641600"/>
          <p14:tracePt t="120363" x="7359650" y="2641600"/>
          <p14:tracePt t="120393" x="7581900" y="2641600"/>
          <p14:tracePt t="120422" x="7683500" y="2641600"/>
          <p14:tracePt t="120459" x="7715250" y="2641600"/>
          <p14:tracePt t="120566" x="7613650" y="2641600"/>
          <p14:tracePt t="120595" x="7423150" y="2622550"/>
          <p14:tracePt t="120627" x="7410450" y="2622550"/>
          <p14:tracePt t="120704" x="7486650" y="2622550"/>
          <p14:tracePt t="120705" x="7531100" y="2622550"/>
          <p14:tracePt t="120720" x="7581900" y="2622550"/>
          <p14:tracePt t="120749" x="7727950" y="2622550"/>
          <p14:tracePt t="120772" x="7759700" y="2622550"/>
          <p14:tracePt t="120797" x="7766050" y="2622550"/>
          <p14:tracePt t="120985" x="7740650" y="2628900"/>
          <p14:tracePt t="121014" x="7715250" y="2635250"/>
          <p14:tracePt t="121049" x="7696200" y="2635250"/>
          <p14:tracePt t="121203" x="7683500" y="2635250"/>
          <p14:tracePt t="121361" x="7721600" y="2635250"/>
          <p14:tracePt t="121394" x="7969250" y="2635250"/>
          <p14:tracePt t="121424" x="8191500" y="2635250"/>
          <p14:tracePt t="121424" x="8242300" y="2635250"/>
          <p14:tracePt t="121440" x="8312150" y="2635250"/>
          <p14:tracePt t="121457" x="8324850" y="2635250"/>
          <p14:tracePt t="121484" x="8331200" y="2635250"/>
          <p14:tracePt t="121564" x="8102600" y="2635250"/>
          <p14:tracePt t="121593" x="7721600" y="2622550"/>
          <p14:tracePt t="121627" x="7620000" y="2622550"/>
          <p14:tracePt t="121655" x="7613650" y="2622550"/>
          <p14:tracePt t="121733" x="7632700" y="2622550"/>
          <p14:tracePt t="121766" x="7854950" y="2622550"/>
          <p14:tracePt t="121801" x="8470900" y="2654300"/>
          <p14:tracePt t="121816" x="8566150" y="2673350"/>
          <p14:tracePt t="121826" x="8674100" y="2679700"/>
          <p14:tracePt t="121860" x="8718550" y="2679700"/>
          <p14:tracePt t="121955" x="8591550" y="2679700"/>
          <p14:tracePt t="121970" x="8388350" y="2654300"/>
          <p14:tracePt t="121986" x="8159750" y="2616200"/>
          <p14:tracePt t="122014" x="7975600" y="2590800"/>
          <p14:tracePt t="122047" x="7950200" y="2590800"/>
          <p14:tracePt t="122157" x="8115300" y="2590800"/>
          <p14:tracePt t="122188" x="8413750" y="2590800"/>
          <p14:tracePt t="122203" x="8540750" y="2590800"/>
          <p14:tracePt t="122238" x="8636000" y="2597150"/>
          <p14:tracePt t="122266" x="8642350" y="2597150"/>
          <p14:tracePt t="122390" x="8667750" y="2597150"/>
          <p14:tracePt t="122410" x="8731250" y="2597150"/>
          <p14:tracePt t="122425" x="8807450" y="2597150"/>
          <p14:tracePt t="122458" x="9074150" y="2597150"/>
          <p14:tracePt t="122487" x="9194800" y="2597150"/>
          <p14:tracePt t="122513" x="9207500" y="2597150"/>
          <p14:tracePt t="122580" x="9086850" y="2597150"/>
          <p14:tracePt t="122597" x="8864600" y="2597150"/>
          <p14:tracePt t="122608" x="8426450" y="2597150"/>
          <p14:tracePt t="122625" x="7740650" y="2597150"/>
          <p14:tracePt t="122659" x="6216650" y="2597150"/>
          <p14:tracePt t="122692" x="5505450" y="2597150"/>
          <p14:tracePt t="122722" x="5397500" y="2597150"/>
          <p14:tracePt t="122749" x="5359400" y="2603500"/>
          <p14:tracePt t="122770" x="5334000" y="2603500"/>
          <p14:tracePt t="122784" x="5308600" y="2616200"/>
          <p14:tracePt t="122798" x="5302250" y="2616200"/>
          <p14:tracePt t="122830" x="5270500" y="2622550"/>
          <p14:tracePt t="122858" x="5251450" y="2622550"/>
          <p14:tracePt t="122891" x="5213350" y="2635250"/>
          <p14:tracePt t="122925" x="5181600" y="2635250"/>
          <p14:tracePt t="123144" x="5181600" y="2647950"/>
          <p14:tracePt t="123159" x="5200650" y="2660650"/>
          <p14:tracePt t="123191" x="5353050" y="2686050"/>
          <p14:tracePt t="123220" x="5486400" y="2711450"/>
          <p14:tracePt t="123237" x="5499100" y="2711450"/>
          <p14:tracePt t="123271" x="5511800" y="2724150"/>
          <p14:tracePt t="123328" x="5441950" y="2730500"/>
          <p14:tracePt t="123358" x="5334000" y="2730500"/>
          <p14:tracePt t="123393" x="5226050" y="2730500"/>
          <p14:tracePt t="123422" x="5219700" y="2730500"/>
          <p14:tracePt t="123547" x="5365750" y="2762250"/>
          <p14:tracePt t="123581" x="5619750" y="2813050"/>
          <p14:tracePt t="123611" x="5721350" y="2819400"/>
          <p14:tracePt t="123640" x="5734050" y="2819400"/>
          <p14:tracePt t="124267" x="0" y="0"/>
        </p14:tracePtLst>
        <p14:tracePtLst>
          <p14:tracePt t="125172" x="9144000" y="4826000"/>
          <p14:tracePt t="125311" x="9150350" y="4921250"/>
          <p14:tracePt t="125347" x="9175750" y="5130800"/>
          <p14:tracePt t="125376" x="9175750" y="5378450"/>
          <p14:tracePt t="125408" x="9175750" y="5556250"/>
          <p14:tracePt t="125408" x="9175750" y="5613400"/>
          <p14:tracePt t="125423" x="9182100" y="5657850"/>
          <p14:tracePt t="125453" x="9182100" y="5746750"/>
          <p14:tracePt t="125467" x="9182100" y="5784850"/>
          <p14:tracePt t="125491" x="9182100" y="5848350"/>
          <p14:tracePt t="125519" x="9182100" y="5899150"/>
          <p14:tracePt t="125534" x="9182100" y="5918200"/>
          <p14:tracePt t="125564" x="9182100" y="5943600"/>
          <p14:tracePt t="125597" x="9182100" y="5962650"/>
          <p14:tracePt t="125639" x="9182100" y="5975350"/>
          <p14:tracePt t="125659" x="9182100" y="5981700"/>
          <p14:tracePt t="125691" x="9182100" y="6000750"/>
          <p14:tracePt t="125721" x="9182100" y="6019800"/>
          <p14:tracePt t="125748" x="9201150" y="6070600"/>
          <p14:tracePt t="125780" x="9201150" y="6083300"/>
          <p14:tracePt t="125860" x="9201150" y="6089650"/>
          <p14:tracePt t="125972" x="9264650" y="6108700"/>
          <p14:tracePt t="125998" x="9474200" y="6153150"/>
          <p14:tracePt t="126030" x="9931400" y="6191250"/>
          <p14:tracePt t="126063" x="10306050" y="6191250"/>
          <p14:tracePt t="126094" x="10375900" y="6191250"/>
          <p14:tracePt t="126124" x="10382250" y="6191250"/>
          <p14:tracePt t="126297" x="10382250" y="6165850"/>
          <p14:tracePt t="126330" x="10382250" y="5994400"/>
          <p14:tracePt t="126346" x="10382250" y="5905500"/>
          <p14:tracePt t="126375" x="10382250" y="5759450"/>
          <p14:tracePt t="126390" x="10388600" y="5638800"/>
          <p14:tracePt t="126421" x="10401300" y="5422900"/>
          <p14:tracePt t="126457" x="10401300" y="5308600"/>
          <p14:tracePt t="126483" x="10401300" y="5270500"/>
          <p14:tracePt t="126519" x="10401300" y="5213350"/>
          <p14:tracePt t="126533" x="10394950" y="5187950"/>
          <p14:tracePt t="126563" x="10382250" y="5162550"/>
          <p14:tracePt t="126659" x="10382250" y="5143500"/>
          <p14:tracePt t="126687" x="10382250" y="5130800"/>
          <p14:tracePt t="126722" x="10369550" y="5054600"/>
          <p14:tracePt t="126756" x="10356850" y="4978400"/>
          <p14:tracePt t="126770" x="10350500" y="4972050"/>
          <p14:tracePt t="126798" x="10350500" y="4953000"/>
          <p14:tracePt t="126829" x="10344150" y="4940300"/>
          <p14:tracePt t="126857" x="10344150" y="4933950"/>
          <p14:tracePt t="127062" x="10191750" y="4895850"/>
          <p14:tracePt t="127093" x="9798050" y="4845050"/>
          <p14:tracePt t="127128" x="9480550" y="4845050"/>
          <p14:tracePt t="127128" x="9436100" y="4845050"/>
          <p14:tracePt t="127143" x="9417050" y="4845050"/>
          <p14:tracePt t="127159" x="9385300" y="4845050"/>
          <p14:tracePt t="127189" x="9372600" y="4845050"/>
          <p14:tracePt t="127627" x="0" y="0"/>
        </p14:tracePtLst>
        <p14:tracePtLst>
          <p14:tracePt t="129238" x="10096500" y="4946650"/>
          <p14:tracePt t="129347" x="10096500" y="5060950"/>
          <p14:tracePt t="129375" x="10096500" y="5168900"/>
          <p14:tracePt t="129409" x="10096500" y="5334000"/>
          <p14:tracePt t="129438" x="10096500" y="5422900"/>
          <p14:tracePt t="129473" x="10096500" y="5441950"/>
          <p14:tracePt t="129626" x="10096500" y="5384800"/>
          <p14:tracePt t="129656" x="10109200" y="5232400"/>
          <p14:tracePt t="129686" x="10121900" y="5162550"/>
          <p14:tracePt t="129723" x="10128250" y="5111750"/>
          <p14:tracePt t="129737" x="10128250" y="5092700"/>
          <p14:tracePt t="129767" x="10128250" y="5080000"/>
          <p14:tracePt t="129830" x="10128250" y="5073650"/>
          <p14:tracePt t="129858" x="10128250" y="5067300"/>
          <p14:tracePt t="129922" x="10128250" y="5073650"/>
          <p14:tracePt t="129958" x="10128250" y="5162550"/>
          <p14:tracePt t="129986" x="10128250" y="5187950"/>
          <p14:tracePt t="130019" x="10128250" y="5194300"/>
          <p14:tracePt t="130114" x="10128250" y="5067300"/>
          <p14:tracePt t="130143" x="10128250" y="4997450"/>
          <p14:tracePt t="130160" x="10128250" y="4978400"/>
          <p14:tracePt t="130189" x="10128250" y="4965700"/>
          <p14:tracePt t="130361" x="10128250" y="5060950"/>
          <p14:tracePt t="130389" x="10128250" y="5187950"/>
          <p14:tracePt t="130424" x="10128250" y="5308600"/>
          <p14:tracePt t="130455" x="10128250" y="5334000"/>
          <p14:tracePt t="130593" x="10128250" y="5353050"/>
          <p14:tracePt t="130628" x="10128250" y="5365750"/>
          <p14:tracePt t="130827" x="0" y="0"/>
        </p14:tracePtLst>
        <p14:tracePtLst>
          <p14:tracePt t="131843" x="9309100" y="4959350"/>
          <p14:tracePt t="132000" x="9340850" y="4959350"/>
          <p14:tracePt t="132014" x="9448800" y="4959350"/>
          <p14:tracePt t="132050" x="9759950" y="4959350"/>
          <p14:tracePt t="132078" x="9823450" y="4959350"/>
          <p14:tracePt t="132113" x="9848850" y="4953000"/>
          <p14:tracePt t="132141" x="9861550" y="4946650"/>
          <p14:tracePt t="132156" x="9874250" y="4946650"/>
          <p14:tracePt t="132189" x="9925050" y="4946650"/>
          <p14:tracePt t="132222" x="9950450" y="4946650"/>
          <p14:tracePt t="132250" x="10039350" y="4946650"/>
          <p14:tracePt t="132267" x="10115550" y="4946650"/>
          <p14:tracePt t="132281" x="10153650" y="4946650"/>
          <p14:tracePt t="132311" x="10166350" y="4946650"/>
          <p14:tracePt t="132503" x="10058400" y="4946650"/>
          <p14:tracePt t="132537" x="9734550" y="4946650"/>
          <p14:tracePt t="132563" x="9620250" y="4946650"/>
          <p14:tracePt t="132582" x="9569450" y="4946650"/>
          <p14:tracePt t="132610" x="9518650" y="4946650"/>
          <p14:tracePt t="132640" x="9486900" y="4946650"/>
          <p14:tracePt t="132688" x="9480550" y="4946650"/>
          <p14:tracePt t="133406" x="9582150" y="4946650"/>
          <p14:tracePt t="133440" x="9867900" y="4946650"/>
          <p14:tracePt t="133468" x="9931400" y="4946650"/>
          <p14:tracePt t="133503" x="9950450" y="4946650"/>
          <p14:tracePt t="133537" x="9963150" y="4946650"/>
          <p14:tracePt t="133735" x="9855200" y="4946650"/>
          <p14:tracePt t="133772" x="9671050" y="4946650"/>
          <p14:tracePt t="133799" x="9652000" y="4946650"/>
          <p14:tracePt t="133954" x="9664700" y="4940300"/>
          <p14:tracePt t="133989" x="9810750" y="4940300"/>
          <p14:tracePt t="134018" x="9925050" y="4940300"/>
          <p14:tracePt t="134051" x="9944100" y="4940300"/>
          <p14:tracePt t="134158" x="9899650" y="4940300"/>
          <p14:tracePt t="134189" x="9639300" y="4940300"/>
          <p14:tracePt t="134223" x="9531350" y="4940300"/>
          <p14:tracePt t="134250" x="9525000" y="4940300"/>
          <p14:tracePt t="134360" x="9601200" y="4933950"/>
          <p14:tracePt t="134390" x="9709150" y="4933950"/>
          <p14:tracePt t="134422" x="9747250" y="4933950"/>
          <p14:tracePt t="134535" x="9734550" y="4933950"/>
          <p14:tracePt t="134562" x="9664700" y="4933950"/>
          <p14:tracePt t="134578" x="9652000" y="4933950"/>
          <p14:tracePt t="134706" x="9766300" y="4933950"/>
          <p14:tracePt t="134735" x="9855200" y="4940300"/>
          <p14:tracePt t="134771" x="9874250" y="4940300"/>
          <p14:tracePt t="134829" x="9829800" y="4940300"/>
          <p14:tracePt t="134859" x="9652000" y="4914900"/>
          <p14:tracePt t="134894" x="9620250" y="4908550"/>
          <p14:tracePt t="135020" x="9759950" y="4914900"/>
          <p14:tracePt t="135049" x="9899650" y="4921250"/>
          <p14:tracePt t="135063" x="9918700" y="4921250"/>
          <p14:tracePt t="135093" x="9925050" y="4921250"/>
          <p14:tracePt t="135158" x="9842500" y="4921250"/>
          <p14:tracePt t="135188" x="9740900" y="4921250"/>
          <p14:tracePt t="135221" x="9728200" y="4921250"/>
          <p14:tracePt t="135317" x="9759950" y="4921250"/>
          <p14:tracePt t="135345" x="9772650" y="4921250"/>
          <p14:tracePt t="135579" x="9810750" y="4921250"/>
          <p14:tracePt t="135610" x="9817100" y="4921250"/>
          <p14:tracePt t="136019" x="0" y="0"/>
        </p14:tracePtLst>
        <p14:tracePtLst>
          <p14:tracePt t="136553" x="9321800" y="4914900"/>
          <p14:tracePt t="136660" x="9321800" y="4927600"/>
          <p14:tracePt t="136690" x="9321800" y="5111750"/>
          <p14:tracePt t="136721" x="9321800" y="5353050"/>
          <p14:tracePt t="136735" x="9321800" y="5416550"/>
          <p14:tracePt t="136771" x="9321800" y="5556250"/>
          <p14:tracePt t="136786" x="9321800" y="5562600"/>
          <p14:tracePt t="137019" x="9321800" y="5461000"/>
          <p14:tracePt t="137049" x="9321800" y="5365750"/>
          <p14:tracePt t="137066" x="9321800" y="5308600"/>
          <p14:tracePt t="137082" x="9321800" y="5257800"/>
          <p14:tracePt t="137097" x="9321800" y="5213350"/>
          <p14:tracePt t="137126" x="9321800" y="5168900"/>
          <p14:tracePt t="137160" x="9321800" y="5130800"/>
          <p14:tracePt t="137161" x="9321800" y="5124450"/>
          <p14:tracePt t="137176" x="9321800" y="5118100"/>
          <p14:tracePt t="137205" x="9321800" y="5099050"/>
          <p14:tracePt t="137421" x="9321800" y="5168900"/>
          <p14:tracePt t="137455" x="9334500" y="5283200"/>
          <p14:tracePt t="137484" x="9334500" y="5340350"/>
          <p14:tracePt t="137518" x="9334500" y="5346700"/>
          <p14:tracePt t="137627" x="9334500" y="5270500"/>
          <p14:tracePt t="137656" x="9334500" y="5181600"/>
          <p14:tracePt t="137656" x="9334500" y="5156200"/>
          <p14:tracePt t="137687" x="9334500" y="5099050"/>
          <p14:tracePt t="137720" x="9328150" y="5054600"/>
          <p14:tracePt t="137846" x="9315450" y="5118100"/>
          <p14:tracePt t="137876" x="9302750" y="5194300"/>
          <p14:tracePt t="137905" x="9302750" y="5232400"/>
          <p14:tracePt t="137938" x="9302750" y="5251450"/>
          <p14:tracePt t="137985" x="9302750" y="5264150"/>
          <p14:tracePt t="138076" x="9302750" y="5207000"/>
          <p14:tracePt t="138111" x="9302750" y="5137150"/>
          <p14:tracePt t="138127" x="9302750" y="5111750"/>
          <p14:tracePt t="138234" x="9296400" y="5111750"/>
          <p14:tracePt t="138270" x="9290050" y="5219700"/>
          <p14:tracePt t="138299" x="9283700" y="5321300"/>
          <p14:tracePt t="138314" x="9283700" y="5353050"/>
          <p14:tracePt t="138343" x="9283700" y="5378450"/>
          <p14:tracePt t="138469" x="9283700" y="5289550"/>
          <p14:tracePt t="138503" x="9283700" y="5156200"/>
          <p14:tracePt t="138532" x="9283700" y="5099050"/>
          <p14:tracePt t="138659" x="9283700" y="5187950"/>
          <p14:tracePt t="138689" x="9283700" y="5302250"/>
          <p14:tracePt t="138704" x="9283700" y="5321300"/>
          <p14:tracePt t="138721" x="9283700" y="5327650"/>
          <p14:tracePt t="138818" x="9283700" y="5270500"/>
          <p14:tracePt t="138844" x="9296400" y="5175250"/>
          <p14:tracePt t="138876" x="9296400" y="5086350"/>
          <p14:tracePt t="138909" x="9296400" y="5060950"/>
          <p14:tracePt t="139001" x="9296400" y="5181600"/>
          <p14:tracePt t="139037" x="9296400" y="5276850"/>
          <p14:tracePt t="139062" x="9296400" y="5289550"/>
          <p14:tracePt t="139190" x="9296400" y="5257800"/>
          <p14:tracePt t="139220" x="9296400" y="5213350"/>
          <p14:tracePt t="139254" x="9296400" y="5200650"/>
          <p14:tracePt t="139269" x="9296400" y="5187950"/>
          <p14:tracePt t="139303" x="9296400" y="5181600"/>
          <p14:tracePt t="139342" x="9296400" y="5175250"/>
          <p14:tracePt t="139534" x="0" y="0"/>
        </p14:tracePtLst>
        <p14:tracePtLst>
          <p14:tracePt t="143889" x="5238750" y="3384550"/>
          <p14:tracePt t="144016" x="5524500" y="3384550"/>
          <p14:tracePt t="144051" x="5994400" y="3384550"/>
          <p14:tracePt t="144066" x="6203950" y="3384550"/>
          <p14:tracePt t="144081" x="6394450" y="3384550"/>
          <p14:tracePt t="144110" x="6597650" y="3384550"/>
          <p14:tracePt t="144140" x="6692900" y="3384550"/>
          <p14:tracePt t="144157" x="6699250" y="3384550"/>
          <p14:tracePt t="144270" x="6667500" y="3384550"/>
          <p14:tracePt t="144298" x="6445250" y="3384550"/>
          <p14:tracePt t="144331" x="6083300" y="3384550"/>
          <p14:tracePt t="144358" x="5880100" y="3390900"/>
          <p14:tracePt t="144390" x="5835650" y="3397250"/>
          <p14:tracePt t="144515" x="5994400" y="3397250"/>
          <p14:tracePt t="144551" x="6394450" y="3397250"/>
          <p14:tracePt t="144565" x="6565900" y="3397250"/>
          <p14:tracePt t="144593" x="6686550" y="3378200"/>
          <p14:tracePt t="144624" x="6699250" y="3378200"/>
          <p14:tracePt t="144721" x="6445250" y="3378200"/>
          <p14:tracePt t="144750" x="6178550" y="3378200"/>
          <p14:tracePt t="144785" x="6051550" y="3378200"/>
          <p14:tracePt t="144890" x="6057900" y="3378200"/>
          <p14:tracePt t="144923" x="6292850" y="3378200"/>
          <p14:tracePt t="144951" x="6546850" y="3378200"/>
          <p14:tracePt t="144985" x="6667500" y="3378200"/>
          <p14:tracePt t="145082" x="6515100" y="3378200"/>
          <p14:tracePt t="145108" x="6261100" y="3378200"/>
          <p14:tracePt t="145140" x="6115050" y="3378200"/>
          <p14:tracePt t="145156" x="6102350" y="3378200"/>
          <p14:tracePt t="145236" x="6108700" y="3378200"/>
          <p14:tracePt t="145269" x="6267450" y="3378200"/>
          <p14:tracePt t="145298" x="6438900" y="3378200"/>
          <p14:tracePt t="145332" x="6489700" y="3378200"/>
          <p14:tracePt t="145436" x="6419850" y="3378200"/>
          <p14:tracePt t="145469" x="6381750" y="3378200"/>
          <p14:tracePt t="145550" x="6362700" y="3378200"/>
          <p14:tracePt t="145578" x="6178550" y="3378200"/>
          <p14:tracePt t="145593" x="6064250" y="3378200"/>
          <p14:tracePt t="145609" x="5988050" y="3378200"/>
          <p14:tracePt t="145640" x="5956300" y="3378200"/>
          <p14:tracePt t="145706" x="5969000" y="3378200"/>
          <p14:tracePt t="145736" x="6108700" y="3378200"/>
          <p14:tracePt t="145764" x="6413500" y="3378200"/>
          <p14:tracePt t="145799" x="6604000" y="3378200"/>
          <p14:tracePt t="145827" x="6610350" y="3378200"/>
          <p14:tracePt t="146174" x="0" y="0"/>
        </p14:tracePtLst>
        <p14:tracePtLst>
          <p14:tracePt t="148580" x="1536700" y="2844800"/>
          <p14:tracePt t="148614" x="1517650" y="2857500"/>
          <p14:tracePt t="148640" x="1511300" y="2863850"/>
          <p14:tracePt t="148754" x="1511300" y="2889250"/>
          <p14:tracePt t="148768" x="1511300" y="2914650"/>
          <p14:tracePt t="148785" x="1511300" y="2965450"/>
          <p14:tracePt t="148800" x="1524000" y="3009900"/>
          <p14:tracePt t="148817" x="1536700" y="3041650"/>
          <p14:tracePt t="148847" x="1574800" y="3092450"/>
          <p14:tracePt t="148863" x="1606550" y="3105150"/>
          <p14:tracePt t="148879" x="1638300" y="3117850"/>
          <p14:tracePt t="148896" x="1670050" y="3130550"/>
          <p14:tracePt t="148924" x="1733550" y="3130550"/>
          <p14:tracePt t="148955" x="1765300" y="3124200"/>
          <p14:tracePt t="148970" x="1765300" y="3111500"/>
          <p14:tracePt t="148999" x="1765300" y="3092450"/>
          <p14:tracePt t="149033" x="1765300" y="3067050"/>
          <p14:tracePt t="149062" x="1765300" y="3054350"/>
          <p14:tracePt t="149099" x="1739900" y="3016250"/>
          <p14:tracePt t="149126" x="1733550" y="3003550"/>
          <p14:tracePt t="149331" x="0" y="0"/>
        </p14:tracePtLst>
        <p14:tracePtLst>
          <p14:tracePt t="149737" x="2425700" y="2844800"/>
          <p14:tracePt t="149797" x="2406650" y="2857500"/>
          <p14:tracePt t="149833" x="2393950" y="2952750"/>
          <p14:tracePt t="149862" x="2400300" y="3016250"/>
          <p14:tracePt t="149890" x="2432050" y="3054350"/>
          <p14:tracePt t="149922" x="2476500" y="3067050"/>
          <p14:tracePt t="149951" x="2540000" y="3067050"/>
          <p14:tracePt t="149971" x="2609850" y="3054350"/>
          <p14:tracePt t="150000" x="2647950" y="3009900"/>
          <p14:tracePt t="150015" x="2654300" y="2984500"/>
          <p14:tracePt t="150047" x="2654300" y="2940050"/>
          <p14:tracePt t="150080" x="2647950" y="2882900"/>
          <p14:tracePt t="150107" x="2635250" y="2876550"/>
          <p14:tracePt t="150206" x="2609850" y="2952750"/>
          <p14:tracePt t="150235" x="2609850" y="3016250"/>
          <p14:tracePt t="150267" x="2616200" y="3054350"/>
          <p14:tracePt t="150364" x="2628900" y="2971800"/>
          <p14:tracePt t="150390" x="2628900" y="2933700"/>
          <p14:tracePt t="150484" x="2616200" y="3003550"/>
          <p14:tracePt t="150518" x="2609850" y="3054350"/>
          <p14:tracePt t="150614" x="2609850" y="3003550"/>
          <p14:tracePt t="150641" x="2616200" y="2927350"/>
          <p14:tracePt t="150658" x="2616200" y="2914650"/>
          <p14:tracePt t="150767" x="2609850" y="2984500"/>
          <p14:tracePt t="150801" x="2609850" y="3022600"/>
          <p14:tracePt t="150848" x="2609850" y="3035300"/>
          <p14:tracePt t="150906" x="2603500" y="3022600"/>
          <p14:tracePt t="150941" x="2597150" y="2946400"/>
          <p14:tracePt t="150971" x="2590800" y="2921000"/>
          <p14:tracePt t="151017" x="2590800" y="2914650"/>
          <p14:tracePt t="151063" x="2578100" y="2990850"/>
          <p14:tracePt t="151093" x="2571750" y="3028950"/>
          <p14:tracePt t="151219" x="2571750" y="3016250"/>
          <p14:tracePt t="151561" x="0" y="0"/>
        </p14:tracePtLst>
        <p14:tracePtLst>
          <p14:tracePt t="152515" x="3168650" y="3003550"/>
          <p14:tracePt t="152628" x="3181350" y="3003550"/>
          <p14:tracePt t="152656" x="3289300" y="3003550"/>
          <p14:tracePt t="152656" x="3352800" y="3003550"/>
          <p14:tracePt t="152687" x="3568700" y="3003550"/>
          <p14:tracePt t="152722" x="3987800" y="3003550"/>
          <p14:tracePt t="152750" x="4197350" y="3003550"/>
          <p14:tracePt t="152765" x="4318000" y="3003550"/>
          <p14:tracePt t="152795" x="4451350" y="3003550"/>
          <p14:tracePt t="152828" x="4476750" y="3003550"/>
          <p14:tracePt t="153108" x="4470400" y="3003550"/>
          <p14:tracePt t="153145" x="4191000" y="3111500"/>
          <p14:tracePt t="153162" x="4019550" y="3162300"/>
          <p14:tracePt t="153190" x="3708400" y="3225800"/>
          <p14:tracePt t="153220" x="3302000" y="3295650"/>
          <p14:tracePt t="153249" x="2921000" y="3359150"/>
          <p14:tracePt t="153268" x="2736850" y="3390900"/>
          <p14:tracePt t="153298" x="2559050" y="3429000"/>
          <p14:tracePt t="153313" x="2546350" y="3429000"/>
          <p14:tracePt t="153349" x="2540000" y="3429000"/>
          <p14:tracePt t="153406" x="2533650" y="3429000"/>
          <p14:tracePt t="153439" x="2508250" y="3435350"/>
          <p14:tracePt t="153470" x="2470150" y="3435350"/>
          <p14:tracePt t="153499" x="2457450" y="3435350"/>
          <p14:tracePt t="153658" x="2698750" y="3435350"/>
          <p14:tracePt t="153687" x="3384550" y="3549650"/>
          <p14:tracePt t="153719" x="4267200" y="3702050"/>
          <p14:tracePt t="153749" x="4368800" y="3714750"/>
          <p14:tracePt t="153769" x="4375150" y="3714750"/>
          <p14:tracePt t="154019" x="0" y="0"/>
        </p14:tracePtLst>
        <p14:tracePtLst>
          <p14:tracePt t="154516" x="3632200" y="2940050"/>
          <p14:tracePt t="154623" x="3632200" y="2952750"/>
          <p14:tracePt t="154624" x="3644900" y="2971800"/>
          <p14:tracePt t="154660" x="3695700" y="3003550"/>
          <p14:tracePt t="154689" x="3765550" y="3022600"/>
          <p14:tracePt t="154719" x="3810000" y="3016250"/>
          <p14:tracePt t="154753" x="3829050" y="2997200"/>
          <p14:tracePt t="154768" x="3835400" y="2997200"/>
          <p14:tracePt t="154829" x="3835400" y="2990850"/>
          <p14:tracePt t="154985" x="0" y="0"/>
        </p14:tracePtLst>
        <p14:tracePtLst>
          <p14:tracePt t="155363" x="2273300" y="3219450"/>
          <p14:tracePt t="155421" x="2254250" y="3232150"/>
          <p14:tracePt t="155453" x="2247900" y="3289300"/>
          <p14:tracePt t="155488" x="2241550" y="3346450"/>
          <p14:tracePt t="155489" x="2241550" y="3365500"/>
          <p14:tracePt t="155516" x="2254250" y="3390900"/>
          <p14:tracePt t="155549" x="2355850" y="3403600"/>
          <p14:tracePt t="155577" x="2508250" y="3378200"/>
          <p14:tracePt t="155611" x="2559050" y="3314700"/>
          <p14:tracePt t="155647" x="2559050" y="3270250"/>
          <p14:tracePt t="155658" x="2559050" y="3263900"/>
          <p14:tracePt t="155896" x="0" y="0"/>
        </p14:tracePtLst>
        <p14:tracePtLst>
          <p14:tracePt t="156487" x="3536950" y="3130550"/>
          <p14:tracePt t="156514" x="3524250" y="3136900"/>
          <p14:tracePt t="156535" x="3511550" y="3149600"/>
          <p14:tracePt t="156564" x="3498850" y="3200400"/>
          <p14:tracePt t="156597" x="3498850" y="3282950"/>
          <p14:tracePt t="156623" x="3524250" y="3327400"/>
          <p14:tracePt t="156625" x="3543300" y="3346450"/>
          <p14:tracePt t="156660" x="3638550" y="3378200"/>
          <p14:tracePt t="156687" x="3689350" y="3378200"/>
          <p14:tracePt t="156705" x="3740150" y="3359150"/>
          <p14:tracePt t="156736" x="3771900" y="3321050"/>
          <p14:tracePt t="156736" x="3771900" y="3308350"/>
          <p14:tracePt t="156783" x="3771900" y="3295650"/>
          <p14:tracePt t="157031" x="0" y="0"/>
        </p14:tracePtLst>
        <p14:tracePtLst>
          <p14:tracePt t="159234" x="584200" y="3365500"/>
          <p14:tracePt t="159268" x="565150" y="3371850"/>
          <p14:tracePt t="159297" x="552450" y="3422650"/>
          <p14:tracePt t="159312" x="539750" y="3460750"/>
          <p14:tracePt t="159343" x="539750" y="3486150"/>
          <p14:tracePt t="159377" x="584200" y="3600450"/>
          <p14:tracePt t="159413" x="742950" y="3708400"/>
          <p14:tracePt t="159420" x="787400" y="3721100"/>
          <p14:tracePt t="159454" x="914400" y="3771900"/>
          <p14:tracePt t="159482" x="1028700" y="3771900"/>
          <p14:tracePt t="159517" x="1200150" y="3733800"/>
          <p14:tracePt t="159546" x="1257300" y="3689350"/>
          <p14:tracePt t="159581" x="1276350" y="3632200"/>
          <p14:tracePt t="159609" x="1276350" y="3594100"/>
          <p14:tracePt t="159646" x="1250950" y="3556000"/>
          <p14:tracePt t="159657" x="1219200" y="3524250"/>
          <p14:tracePt t="159675" x="1143000" y="3486150"/>
          <p14:tracePt t="159691" x="1035050" y="3448050"/>
          <p14:tracePt t="159720" x="908050" y="3409950"/>
          <p14:tracePt t="159751" x="895350" y="3409950"/>
          <p14:tracePt t="159798" x="869950" y="3416300"/>
          <p14:tracePt t="159831" x="819150" y="3492500"/>
          <p14:tracePt t="159859" x="800100" y="3581400"/>
          <p14:tracePt t="159892" x="806450" y="3670300"/>
          <p14:tracePt t="159926" x="844550" y="3746500"/>
          <p14:tracePt t="159953" x="952500" y="3784600"/>
          <p14:tracePt t="159987" x="1136650" y="3784600"/>
          <p14:tracePt t="160001" x="1225550" y="3771900"/>
          <p14:tracePt t="160029" x="1295400" y="3740150"/>
          <p14:tracePt t="160063" x="1339850" y="3676650"/>
          <p14:tracePt t="160092" x="1339850" y="3644900"/>
          <p14:tracePt t="160125" x="1327150" y="3587750"/>
          <p14:tracePt t="160158" x="1238250" y="3543300"/>
          <p14:tracePt t="160186" x="1200150" y="3530600"/>
          <p14:tracePt t="160221" x="1193800" y="3530600"/>
          <p14:tracePt t="160250" x="1174750" y="3543300"/>
          <p14:tracePt t="160265" x="1162050" y="3556000"/>
          <p14:tracePt t="160298" x="1149350" y="3613150"/>
          <p14:tracePt t="160326" x="1149350" y="3657600"/>
          <p14:tracePt t="160362" x="1149350" y="3670300"/>
          <p14:tracePt t="160438" x="1149350" y="3663950"/>
          <p14:tracePt t="160467" x="1111250" y="3594100"/>
          <p14:tracePt t="160487" x="1092200" y="3575050"/>
          <p14:tracePt t="160518" x="1054100" y="3549650"/>
          <p14:tracePt t="160547" x="1028700" y="3549650"/>
          <p14:tracePt t="160581" x="996950" y="3549650"/>
          <p14:tracePt t="160608" x="984250" y="3568700"/>
          <p14:tracePt t="160646" x="984250" y="3587750"/>
          <p14:tracePt t="160661" x="984250" y="3594100"/>
          <p14:tracePt t="160733" x="984250" y="3600450"/>
          <p14:tracePt t="160768" x="984250" y="3536950"/>
          <p14:tracePt t="160783" x="984250" y="3492500"/>
          <p14:tracePt t="160799" x="984250" y="3473450"/>
          <p14:tracePt t="160828" x="984250" y="3467100"/>
          <p14:tracePt t="160875" x="977900" y="3517900"/>
          <p14:tracePt t="160909" x="977900" y="3702050"/>
          <p14:tracePt t="160937" x="977900" y="3727450"/>
          <p14:tracePt t="160970" x="977900" y="3733800"/>
          <p14:tracePt t="161003" x="984250" y="3733800"/>
          <p14:tracePt t="161018" x="996950" y="3733800"/>
          <p14:tracePt t="161047" x="1022350" y="3727450"/>
          <p14:tracePt t="161080" x="1035050" y="3721100"/>
          <p14:tracePt t="161112" x="1079500" y="3714750"/>
          <p14:tracePt t="161141" x="1181100" y="3733800"/>
          <p14:tracePt t="161157" x="1238250" y="3740150"/>
          <p14:tracePt t="161192" x="1346200" y="3752850"/>
          <p14:tracePt t="161193" x="1358900" y="3752850"/>
          <p14:tracePt t="161208" x="1377950" y="3752850"/>
          <p14:tracePt t="161209" x="1390650" y="3752850"/>
          <p14:tracePt t="161223" x="1397000" y="3752850"/>
          <p14:tracePt t="161238" x="1428750" y="3752850"/>
          <p14:tracePt t="161267" x="1447800" y="3733800"/>
          <p14:tracePt t="161295" x="1479550" y="3708400"/>
          <p14:tracePt t="161329" x="1517650" y="3689350"/>
          <p14:tracePt t="161363" x="1536700" y="3676650"/>
          <p14:tracePt t="161703" x="1543050" y="3676650"/>
          <p14:tracePt t="161737" x="1536700" y="3638550"/>
          <p14:tracePt t="161766" x="1524000" y="3606800"/>
          <p14:tracePt t="161795" x="1511300" y="3587750"/>
          <p14:tracePt t="161828" x="1492250" y="3568700"/>
          <p14:tracePt t="161894" x="1479550" y="3587750"/>
          <p14:tracePt t="161922" x="1479550" y="3613150"/>
          <p14:tracePt t="161969" x="1479550" y="3625850"/>
          <p14:tracePt t="162015" x="1485900" y="3632200"/>
          <p14:tracePt t="162046" x="1517650" y="3625850"/>
          <p14:tracePt t="162080" x="1517650" y="3606800"/>
          <p14:tracePt t="162128" x="1524000" y="3600450"/>
          <p14:tracePt t="162252" x="1524000" y="3638550"/>
          <p14:tracePt t="162268" x="1524000" y="3644900"/>
          <p14:tracePt t="162374" x="1524000" y="3581400"/>
          <p14:tracePt t="162390" x="1524000" y="3543300"/>
          <p14:tracePt t="162428" x="1517650" y="3498850"/>
          <p14:tracePt t="162500" x="1517650" y="3517900"/>
          <p14:tracePt t="162534" x="1517650" y="3556000"/>
          <p14:tracePt t="163223" x="1670050" y="3556000"/>
          <p14:tracePt t="163251" x="1860550" y="3556000"/>
          <p14:tracePt t="163267" x="1885950" y="3556000"/>
          <p14:tracePt t="163377" x="1822450" y="3575050"/>
          <p14:tracePt t="163406" x="1771650" y="3587750"/>
          <p14:tracePt t="163423" x="1765300" y="3587750"/>
          <p14:tracePt t="163438" x="1752600" y="3587750"/>
          <p14:tracePt t="163467" x="1746250" y="3587750"/>
          <p14:tracePt t="164232" x="0" y="0"/>
        </p14:tracePtLst>
        <p14:tracePtLst>
          <p14:tracePt t="165032" x="1504950" y="3441700"/>
          <p14:tracePt t="165095" x="1492250" y="3441700"/>
          <p14:tracePt t="165124" x="1492250" y="3486150"/>
          <p14:tracePt t="165158" x="1492250" y="3549650"/>
          <p14:tracePt t="165194" x="1511300" y="3644900"/>
          <p14:tracePt t="165201" x="1517650" y="3657600"/>
          <p14:tracePt t="165235" x="1524000" y="3663950"/>
          <p14:tracePt t="165269" x="1530350" y="3663950"/>
          <p14:tracePt t="165295" x="1536700" y="3663950"/>
          <p14:tracePt t="165328" x="1555750" y="3606800"/>
          <p14:tracePt t="165328" x="1562100" y="3594100"/>
          <p14:tracePt t="165343" x="1562100" y="3575050"/>
          <p14:tracePt t="165376" x="1562100" y="3530600"/>
          <p14:tracePt t="165377" x="1562100" y="3524250"/>
          <p14:tracePt t="165411" x="1562100" y="3511550"/>
          <p14:tracePt t="165562" x="0" y="0"/>
        </p14:tracePtLst>
        <p14:tracePtLst>
          <p14:tracePt t="166174" x="647700" y="3759200"/>
          <p14:tracePt t="166202" x="635000" y="3778250"/>
          <p14:tracePt t="166232" x="628650" y="3822700"/>
          <p14:tracePt t="166255" x="628650" y="3854450"/>
          <p14:tracePt t="166270" x="628650" y="3879850"/>
          <p14:tracePt t="166284" x="628650" y="3905250"/>
          <p14:tracePt t="166316" x="628650" y="3956050"/>
          <p14:tracePt t="166345" x="628650" y="3975100"/>
          <p14:tracePt t="166453" x="628650" y="3956050"/>
          <p14:tracePt t="166483" x="635000" y="3930650"/>
          <p14:tracePt t="166519" x="641350" y="3905250"/>
          <p14:tracePt t="166547" x="647700" y="3892550"/>
          <p14:tracePt t="166577" x="647700" y="3879850"/>
          <p14:tracePt t="166767" x="0" y="0"/>
        </p14:tracePtLst>
        <p14:tracePtLst>
          <p14:tracePt t="167218" x="1371600" y="3829050"/>
          <p14:tracePt t="167295" x="1365250" y="3835400"/>
          <p14:tracePt t="167327" x="1358900" y="3905250"/>
          <p14:tracePt t="167362" x="1397000" y="4013200"/>
          <p14:tracePt t="167390" x="1460500" y="4044950"/>
          <p14:tracePt t="167427" x="1657350" y="4051300"/>
          <p14:tracePt t="167456" x="1822450" y="3975100"/>
          <p14:tracePt t="167472" x="1835150" y="3956050"/>
          <p14:tracePt t="167501" x="1860550" y="3911600"/>
          <p14:tracePt t="167532" x="1847850" y="3873500"/>
          <p14:tracePt t="167563" x="1790700" y="3829050"/>
          <p14:tracePt t="167594" x="1733550" y="3829050"/>
          <p14:tracePt t="167628" x="1676400" y="3829050"/>
          <p14:tracePt t="167657" x="1619250" y="3873500"/>
          <p14:tracePt t="167693" x="1619250" y="3949700"/>
          <p14:tracePt t="167721" x="1657350" y="4013200"/>
          <p14:tracePt t="167751" x="1797050" y="4051300"/>
          <p14:tracePt t="167767" x="1924050" y="4057650"/>
          <p14:tracePt t="167798" x="2101850" y="4038600"/>
          <p14:tracePt t="167827" x="2133600" y="3981450"/>
          <p14:tracePt t="167862" x="2127250" y="3930650"/>
          <p14:tracePt t="167891" x="2057400" y="3892550"/>
          <p14:tracePt t="167927" x="1930400" y="3873500"/>
          <p14:tracePt t="167952" x="1866900" y="3879850"/>
          <p14:tracePt t="167953" x="1854200" y="3892550"/>
          <p14:tracePt t="167973" x="1847850" y="3905250"/>
          <p14:tracePt t="167989" x="1841500" y="3924300"/>
          <p14:tracePt t="168006" x="1841500" y="3943350"/>
          <p14:tracePt t="168022" x="1841500" y="3968750"/>
          <p14:tracePt t="168045" x="1847850" y="3968750"/>
          <p14:tracePt t="168076" x="1873250" y="3968750"/>
          <p14:tracePt t="168110" x="1911350" y="3924300"/>
          <p14:tracePt t="168143" x="1911350" y="3873500"/>
          <p14:tracePt t="168158" x="1898650" y="3841750"/>
          <p14:tracePt t="168193" x="1708150" y="3790950"/>
          <p14:tracePt t="168204" x="1676400" y="3790950"/>
          <p14:tracePt t="168234" x="1562100" y="3822700"/>
          <p14:tracePt t="168265" x="1536700" y="3898900"/>
          <p14:tracePt t="168301" x="1543050" y="3949700"/>
          <p14:tracePt t="168331" x="1593850" y="3956050"/>
          <p14:tracePt t="168359" x="1663700" y="3956050"/>
          <p14:tracePt t="168394" x="1695450" y="3905250"/>
          <p14:tracePt t="168421" x="1695450" y="3892550"/>
          <p14:tracePt t="168908" x="0" y="0"/>
        </p14:tracePtLst>
        <p14:tracePtLst>
          <p14:tracePt t="169969" x="1930400" y="3816350"/>
          <p14:tracePt t="170005" x="1924050" y="3816350"/>
          <p14:tracePt t="170019" x="1917700" y="3822700"/>
          <p14:tracePt t="170048" x="1917700" y="3860800"/>
          <p14:tracePt t="170048" x="1917700" y="3879850"/>
          <p14:tracePt t="170065" x="1949450" y="3924300"/>
          <p14:tracePt t="170093" x="2089150" y="4013200"/>
          <p14:tracePt t="170128" x="2343150" y="4070350"/>
          <p14:tracePt t="170129" x="2362200" y="4070350"/>
          <p14:tracePt t="170156" x="2413000" y="4064000"/>
          <p14:tracePt t="170193" x="2438400" y="3981450"/>
          <p14:tracePt t="170204" x="2438400" y="3968750"/>
          <p14:tracePt t="170233" x="2438400" y="3956050"/>
          <p14:tracePt t="170327" x="2438400" y="3943350"/>
          <p14:tracePt t="170361" x="2432050" y="3937000"/>
          <p14:tracePt t="170593" x="0" y="0"/>
        </p14:tracePtLst>
        <p14:tracePtLst>
          <p14:tracePt t="172205" x="4591050" y="3841750"/>
          <p14:tracePt t="172311" x="4756150" y="3841750"/>
          <p14:tracePt t="172345" x="5353050" y="3841750"/>
          <p14:tracePt t="172373" x="5619750" y="3841750"/>
          <p14:tracePt t="172408" x="5689600" y="3841750"/>
          <p14:tracePt t="172486" x="5702300" y="3841750"/>
          <p14:tracePt t="172767" x="0" y="0"/>
        </p14:tracePtLst>
        <p14:tracePtLst>
          <p14:tracePt t="173674" x="1346200" y="3492500"/>
          <p14:tracePt t="173704" x="1358900" y="3505200"/>
          <p14:tracePt t="173782" x="1358900" y="3511550"/>
          <p14:tracePt t="173816" x="1384300" y="3556000"/>
          <p14:tracePt t="173847" x="1428750" y="3606800"/>
          <p14:tracePt t="173863" x="1485900" y="3651250"/>
          <p14:tracePt t="173893" x="1574800" y="3689350"/>
          <p14:tracePt t="173921" x="1581150" y="3689350"/>
          <p14:tracePt t="173954" x="1587500" y="3689350"/>
          <p14:tracePt t="173968" x="1606550" y="3683000"/>
          <p14:tracePt t="174004" x="1631950" y="3606800"/>
          <p14:tracePt t="174031" x="1644650" y="3587750"/>
          <p14:tracePt t="174065" x="1644650" y="3556000"/>
          <p14:tracePt t="174094" x="1644650" y="3543300"/>
          <p14:tracePt t="174124" x="1638300" y="3517900"/>
          <p14:tracePt t="174158" x="1619250" y="3511550"/>
          <p14:tracePt t="174188" x="1581150" y="3505200"/>
          <p14:tracePt t="174225" x="1543050" y="3511550"/>
          <p14:tracePt t="174253" x="1511300" y="3524250"/>
          <p14:tracePt t="174268" x="1504950" y="3536950"/>
          <p14:tracePt t="174297" x="1492250" y="3549650"/>
          <p14:tracePt t="174358" x="1479550" y="3575050"/>
          <p14:tracePt t="174392" x="1479550" y="3625850"/>
          <p14:tracePt t="174421" x="1498600" y="3676650"/>
          <p14:tracePt t="174455" x="1606550" y="3752850"/>
          <p14:tracePt t="174482" x="1778000" y="3803650"/>
          <p14:tracePt t="174520" x="1835150" y="3803650"/>
          <p14:tracePt t="174546" x="1860550" y="3759200"/>
          <p14:tracePt t="174579" x="1860550" y="3689350"/>
          <p14:tracePt t="174608" x="1854200" y="3625850"/>
          <p14:tracePt t="174609" x="1835150" y="3606800"/>
          <p14:tracePt t="174623" x="1803400" y="3587750"/>
          <p14:tracePt t="174641" x="1720850" y="3556000"/>
          <p14:tracePt t="174659" x="1682750" y="3549650"/>
          <p14:tracePt t="174691" x="1670050" y="3549650"/>
          <p14:tracePt t="175128" x="0" y="0"/>
        </p14:tracePtLst>
        <p14:tracePtLst>
          <p14:tracePt t="177379" x="6718300" y="3943350"/>
          <p14:tracePt t="177469" x="6750050" y="3943350"/>
          <p14:tracePt t="177505" x="7105650" y="3943350"/>
          <p14:tracePt t="177534" x="7296150" y="3943350"/>
          <p14:tracePt t="177548" x="7353300" y="3943350"/>
          <p14:tracePt t="177578" x="7397750" y="3943350"/>
          <p14:tracePt t="177612" x="7410450" y="3943350"/>
          <p14:tracePt t="177769" x="7213600" y="3943350"/>
          <p14:tracePt t="177785" x="7054850" y="3943350"/>
          <p14:tracePt t="177800" x="6991350" y="3943350"/>
          <p14:tracePt t="177829" x="6870700" y="3943350"/>
          <p14:tracePt t="177972" x="6953250" y="3943350"/>
          <p14:tracePt t="177999" x="7099300" y="3956050"/>
          <p14:tracePt t="178001" x="7131050" y="3968750"/>
          <p14:tracePt t="178017" x="7175500" y="3975100"/>
          <p14:tracePt t="178127" x="7086600" y="3975100"/>
          <p14:tracePt t="178157" x="7004050" y="3975100"/>
          <p14:tracePt t="178377" x="6985000" y="3975100"/>
          <p14:tracePt t="178407" x="6915150" y="3975100"/>
          <p14:tracePt t="178436" x="6680200" y="3949700"/>
          <p14:tracePt t="178470" x="6553200" y="3924300"/>
          <p14:tracePt t="178593" x="6597650" y="3924300"/>
          <p14:tracePt t="178629" x="6883400" y="3924300"/>
          <p14:tracePt t="178658" x="7156450" y="3924300"/>
          <p14:tracePt t="178688" x="7188200" y="3924300"/>
          <p14:tracePt t="178826" x="7023100" y="3924300"/>
          <p14:tracePt t="178861" x="6877050" y="3924300"/>
          <p14:tracePt t="178891" x="6858000" y="3924300"/>
          <p14:tracePt t="179017" x="6991350" y="3924300"/>
          <p14:tracePt t="179045" x="7137400" y="3924300"/>
          <p14:tracePt t="179080" x="7200900" y="3924300"/>
          <p14:tracePt t="179249" x="7099300" y="3924300"/>
          <p14:tracePt t="179273" x="6845300" y="3924300"/>
          <p14:tracePt t="179312" x="6648450" y="3924300"/>
          <p14:tracePt t="179454" x="6705600" y="3924300"/>
          <p14:tracePt t="179489" x="6877050" y="3924300"/>
          <p14:tracePt t="179517" x="6965950" y="3924300"/>
          <p14:tracePt t="179531" x="6997700" y="3924300"/>
          <p14:tracePt t="179561" x="7004050" y="3924300"/>
          <p14:tracePt t="179656" x="6978650" y="3924300"/>
          <p14:tracePt t="179657" x="6965950" y="3924300"/>
          <p14:tracePt t="179687" x="6959600" y="3924300"/>
          <p14:tracePt t="179722" x="6946900" y="3924300"/>
          <p14:tracePt t="179829" x="7042150" y="3924300"/>
          <p14:tracePt t="179859" x="7175500" y="3924300"/>
          <p14:tracePt t="179889" x="7258050" y="3924300"/>
          <p14:tracePt t="179924" x="7264400" y="3924300"/>
          <p14:tracePt t="179971" x="7207250" y="3924300"/>
          <p14:tracePt t="180006" x="7004050" y="3924300"/>
          <p14:tracePt t="180032" x="6972300" y="3924300"/>
          <p14:tracePt t="180141" x="7124700" y="3924300"/>
          <p14:tracePt t="180156" x="7270750" y="3924300"/>
          <p14:tracePt t="180186" x="7493000" y="3924300"/>
          <p14:tracePt t="180221" x="7531100" y="3924300"/>
          <p14:tracePt t="180255" x="7537450" y="3924300"/>
          <p14:tracePt t="180363" x="7448550" y="3924300"/>
          <p14:tracePt t="180391" x="7366000" y="3924300"/>
          <p14:tracePt t="180406" x="7327900" y="3924300"/>
          <p14:tracePt t="180440" x="7315200" y="3924300"/>
          <p14:tracePt t="180487" x="7327900" y="3924300"/>
          <p14:tracePt t="180522" x="7435850" y="3924300"/>
          <p14:tracePt t="180548" x="7505700" y="3924300"/>
          <p14:tracePt t="180578" x="7626350" y="3924300"/>
          <p14:tracePt t="180612" x="7708900" y="3924300"/>
          <p14:tracePt t="180640" x="7727950" y="3924300"/>
          <p14:tracePt t="180769" x="7740650" y="3924300"/>
          <p14:tracePt t="180795" x="7791450" y="3924300"/>
          <p14:tracePt t="180828" x="7994650" y="3924300"/>
          <p14:tracePt t="180858" x="8267700" y="3924300"/>
          <p14:tracePt t="180891" x="8318500" y="3924300"/>
          <p14:tracePt t="181068" x="8312150" y="3924300"/>
          <p14:tracePt t="181095" x="8128000" y="3924300"/>
          <p14:tracePt t="181124" x="7785100" y="3924300"/>
          <p14:tracePt t="181157" x="7696200" y="3924300"/>
          <p14:tracePt t="181251" x="7708900" y="3924300"/>
          <p14:tracePt t="181267" x="7759700" y="3924300"/>
          <p14:tracePt t="181283" x="7867650" y="3924300"/>
          <p14:tracePt t="181311" x="8058150" y="3924300"/>
          <p14:tracePt t="181342" x="8172450" y="3924300"/>
          <p14:tracePt t="181487" x="7956550" y="3924300"/>
          <p14:tracePt t="181522" x="7810500" y="3924300"/>
          <p14:tracePt t="181611" x="7886700" y="3930650"/>
          <p14:tracePt t="181640" x="8064500" y="3930650"/>
          <p14:tracePt t="181640" x="8128000" y="3930650"/>
          <p14:tracePt t="181655" x="8178800" y="3930650"/>
          <p14:tracePt t="181672" x="8312150" y="3943350"/>
          <p14:tracePt t="181706" x="8350250" y="3962400"/>
          <p14:tracePt t="182486" x="0" y="0"/>
        </p14:tracePtLst>
        <p14:tracePtLst>
          <p14:tracePt t="184050" x="1403350" y="3441700"/>
          <p14:tracePt t="184095" x="1403350" y="3448050"/>
          <p14:tracePt t="184125" x="1403350" y="3511550"/>
          <p14:tracePt t="184155" x="1403350" y="3613150"/>
          <p14:tracePt t="184190" x="1403350" y="3695700"/>
          <p14:tracePt t="184204" x="1403350" y="3714750"/>
          <p14:tracePt t="184469" x="1454150" y="3746500"/>
          <p14:tracePt t="184505" x="1739900" y="3797300"/>
          <p14:tracePt t="184519" x="1771650" y="3797300"/>
          <p14:tracePt t="184547" x="1828800" y="3797300"/>
          <p14:tracePt t="184718" x="1835150" y="3765550"/>
          <p14:tracePt t="184754" x="1797050" y="3689350"/>
          <p14:tracePt t="184769" x="1790700" y="3670300"/>
          <p14:tracePt t="184797" x="1784350" y="3625850"/>
          <p14:tracePt t="184833" x="1765300" y="3587750"/>
          <p14:tracePt t="184860" x="1758950" y="3568700"/>
          <p14:tracePt t="184889" x="1746250" y="3549650"/>
          <p14:tracePt t="184923" x="1739900" y="3517900"/>
          <p14:tracePt t="185141" x="1695450" y="3505200"/>
          <p14:tracePt t="185156" x="1619250" y="3505200"/>
          <p14:tracePt t="185191" x="1485900" y="3505200"/>
          <p14:tracePt t="185221" x="1454150" y="3505200"/>
          <p14:tracePt t="185456" x="1454150" y="3549650"/>
          <p14:tracePt t="185456" x="1466850" y="3575050"/>
          <p14:tracePt t="185470" x="1479550" y="3600450"/>
          <p14:tracePt t="185504" x="1524000" y="3676650"/>
          <p14:tracePt t="185519" x="1530350" y="3676650"/>
          <p14:tracePt t="185923" x="0" y="0"/>
        </p14:tracePtLst>
        <p14:tracePtLst>
          <p14:tracePt t="188691" x="2038350" y="3511550"/>
          <p14:tracePt t="188753" x="2038350" y="3517900"/>
          <p14:tracePt t="188769" x="2044700" y="3562350"/>
          <p14:tracePt t="188803" x="2063750" y="3663950"/>
          <p14:tracePt t="188831" x="2082800" y="3714750"/>
          <p14:tracePt t="188858" x="2082800" y="3721100"/>
          <p14:tracePt t="189093" x="2082800" y="3708400"/>
          <p14:tracePt t="189125" x="2095500" y="3632200"/>
          <p14:tracePt t="189155" x="2095500" y="3556000"/>
          <p14:tracePt t="189189" x="2101850" y="3524250"/>
          <p14:tracePt t="189236" x="2101850" y="3517900"/>
          <p14:tracePt t="189332" x="2114550" y="3511550"/>
          <p14:tracePt t="189406" x="2139950" y="3511550"/>
          <p14:tracePt t="189436" x="2324100" y="3517900"/>
          <p14:tracePt t="189469" x="2400300" y="3536950"/>
          <p14:tracePt t="189658" x="2406650" y="3543300"/>
          <p14:tracePt t="189673" x="2406650" y="3556000"/>
          <p14:tracePt t="189703" x="2406650" y="3606800"/>
          <p14:tracePt t="189733" x="2406650" y="3663950"/>
          <p14:tracePt t="189749" x="2406650" y="3676650"/>
          <p14:tracePt t="189766" x="2406650" y="3689350"/>
          <p14:tracePt t="189802" x="2406650" y="3708400"/>
          <p14:tracePt t="190094" x="2400300" y="3708400"/>
          <p14:tracePt t="190125" x="2336800" y="3708400"/>
          <p14:tracePt t="190154" x="2273300" y="3708400"/>
          <p14:tracePt t="190188" x="2241550" y="3714750"/>
          <p14:tracePt t="190582" x="0" y="0"/>
        </p14:tracePtLst>
        <p14:tracePtLst>
          <p14:tracePt t="195080" x="2070100" y="3613150"/>
          <p14:tracePt t="195234" x="2203450" y="3613150"/>
          <p14:tracePt t="195267" x="2355850" y="3613150"/>
          <p14:tracePt t="195297" x="2413000" y="3613150"/>
          <p14:tracePt t="195330" x="2438400" y="3613150"/>
          <p14:tracePt t="195346" x="2444750" y="3613150"/>
          <p14:tracePt t="195361" x="2463800" y="3613150"/>
          <p14:tracePt t="195516" x="2374900" y="3613150"/>
          <p14:tracePt t="195550" x="2222500" y="3613150"/>
          <p14:tracePt t="195577" x="2178050" y="3613150"/>
          <p14:tracePt t="195704" x="2260600" y="3613150"/>
          <p14:tracePt t="195734" x="2413000" y="3613150"/>
          <p14:tracePt t="195768" x="2463800" y="3613150"/>
          <p14:tracePt t="195890" x="2444750" y="3613150"/>
          <p14:tracePt t="195925" x="2247900" y="3613150"/>
          <p14:tracePt t="195955" x="2133600" y="3613150"/>
          <p14:tracePt t="195983" x="2127250" y="3613150"/>
          <p14:tracePt t="196111" x="2165350" y="3613150"/>
          <p14:tracePt t="196125" x="2184400" y="3613150"/>
          <p14:tracePt t="196251" x="2184400" y="3619500"/>
          <p14:tracePt t="196721" x="0" y="0"/>
        </p14:tracePtLst>
        <p14:tracePtLst>
          <p14:tracePt t="200298" x="654050" y="4127500"/>
          <p14:tracePt t="200329" x="635000" y="4260850"/>
          <p14:tracePt t="200345" x="635000" y="4318000"/>
          <p14:tracePt t="200380" x="635000" y="4394200"/>
          <p14:tracePt t="200502" x="647700" y="4362450"/>
          <p14:tracePt t="200532" x="660400" y="4298950"/>
          <p14:tracePt t="200567" x="660400" y="4286250"/>
          <p14:tracePt t="200611" x="673100" y="4267200"/>
          <p14:tracePt t="200645" x="679450" y="4254500"/>
          <p14:tracePt t="200660" x="0" y="0"/>
        </p14:tracePtLst>
        <p14:tracePtLst>
          <p14:tracePt t="201002" x="1498600" y="3981450"/>
          <p14:tracePt t="201032" x="1473200" y="4000500"/>
          <p14:tracePt t="201061" x="1447800" y="4083050"/>
          <p14:tracePt t="201097" x="1454150" y="4241800"/>
          <p14:tracePt t="201125" x="1498600" y="4305300"/>
          <p14:tracePt t="201142" x="1536700" y="4318000"/>
          <p14:tracePt t="201157" x="1581150" y="4318000"/>
          <p14:tracePt t="201187" x="1701800" y="4292600"/>
          <p14:tracePt t="201221" x="1746250" y="4235450"/>
          <p14:tracePt t="201250" x="1752600" y="4216400"/>
          <p14:tracePt t="201389" x="0" y="0"/>
        </p14:tracePtLst>
        <p14:tracePtLst>
          <p14:tracePt t="201781" x="2533650" y="4114800"/>
          <p14:tracePt t="201816" x="2527300" y="4127500"/>
          <p14:tracePt t="201816" x="2527300" y="4140200"/>
          <p14:tracePt t="201831" x="2527300" y="4165600"/>
          <p14:tracePt t="201864" x="2540000" y="4222750"/>
          <p14:tracePt t="201864" x="2546350" y="4229100"/>
          <p14:tracePt t="201891" x="2559050" y="4241800"/>
          <p14:tracePt t="201921" x="2603500" y="4254500"/>
          <p14:tracePt t="201956" x="2654300" y="4248150"/>
          <p14:tracePt t="201983" x="2667000" y="4235450"/>
          <p14:tracePt t="202160" x="0" y="0"/>
        </p14:tracePtLst>
        <p14:tracePtLst>
          <p14:tracePt t="203003" x="1517650" y="3441700"/>
          <p14:tracePt t="203032" x="1517650" y="3454400"/>
          <p14:tracePt t="203033" x="1517650" y="3460750"/>
          <p14:tracePt t="203066" x="1517650" y="3511550"/>
          <p14:tracePt t="203093" x="1536700" y="3600450"/>
          <p14:tracePt t="203127" x="1612900" y="3689350"/>
          <p14:tracePt t="203156" x="1657350" y="3702050"/>
          <p14:tracePt t="203191" x="1663700" y="3702050"/>
          <p14:tracePt t="203205" x="1670050" y="3695700"/>
          <p14:tracePt t="203236" x="1682750" y="3638550"/>
          <p14:tracePt t="203265" x="1682750" y="3625850"/>
          <p14:tracePt t="203358" x="0" y="0"/>
        </p14:tracePtLst>
        <p14:tracePtLst>
          <p14:tracePt t="204626" x="1524000" y="4413250"/>
          <p14:tracePt t="204691" x="1498600" y="4432300"/>
          <p14:tracePt t="204720" x="1492250" y="4470400"/>
          <p14:tracePt t="204736" x="1492250" y="4489450"/>
          <p14:tracePt t="204765" x="1498600" y="4546600"/>
          <p14:tracePt t="204800" x="1562100" y="4591050"/>
          <p14:tracePt t="204801" x="1600200" y="4603750"/>
          <p14:tracePt t="204831" x="1733550" y="4622800"/>
          <p14:tracePt t="204860" x="1936750" y="4622800"/>
          <p14:tracePt t="204876" x="2006600" y="4597400"/>
          <p14:tracePt t="204905" x="2095500" y="4552950"/>
          <p14:tracePt t="204938" x="2165350" y="4521200"/>
          <p14:tracePt t="204971" x="2222500" y="4502150"/>
          <p14:tracePt t="204985" x="2235200" y="4502150"/>
          <p14:tracePt t="205015" x="2241550" y="4495800"/>
          <p14:tracePt t="205079" x="2241550" y="4464050"/>
          <p14:tracePt t="205114" x="2120900" y="4381500"/>
          <p14:tracePt t="205142" x="2019300" y="4368800"/>
          <p14:tracePt t="205159" x="1968500" y="4368800"/>
          <p14:tracePt t="205173" x="1943100" y="4368800"/>
          <p14:tracePt t="205203" x="1879600" y="4387850"/>
          <p14:tracePt t="205232" x="1828800" y="4438650"/>
          <p14:tracePt t="205265" x="1803400" y="4457700"/>
          <p14:tracePt t="205312" x="1790700" y="4476750"/>
          <p14:tracePt t="205347" x="1790700" y="4502150"/>
          <p14:tracePt t="205362" x="1790700" y="4508500"/>
          <p14:tracePt t="205390" x="1816100" y="4540250"/>
          <p14:tracePt t="205406" x="1879600" y="4565650"/>
          <p14:tracePt t="205443" x="2133600" y="4616450"/>
          <p14:tracePt t="205471" x="2241550" y="4616450"/>
          <p14:tracePt t="205500" x="2317750" y="4603750"/>
          <p14:tracePt t="205533" x="2336800" y="4584700"/>
          <p14:tracePt t="205564" x="2336800" y="4552950"/>
          <p14:tracePt t="205598" x="2324100" y="4483100"/>
          <p14:tracePt t="205627" x="2178050" y="4432300"/>
          <p14:tracePt t="205660" x="2051050" y="4419600"/>
          <p14:tracePt t="205688" x="1962150" y="4419600"/>
          <p14:tracePt t="205688" x="1930400" y="4419600"/>
          <p14:tracePt t="205704" x="1911350" y="4425950"/>
          <p14:tracePt t="205705" x="1898650" y="4432300"/>
          <p14:tracePt t="205736" x="1873250" y="4451350"/>
          <p14:tracePt t="205736" x="1860550" y="4457700"/>
          <p14:tracePt t="205752" x="1847850" y="4457700"/>
          <p14:tracePt t="205753" x="1835150" y="4464050"/>
          <p14:tracePt t="205764" x="1835150" y="4470400"/>
          <p14:tracePt t="205798" x="1835150" y="4502150"/>
          <p14:tracePt t="205826" x="1835150" y="4552950"/>
          <p14:tracePt t="205860" x="1898650" y="4597400"/>
          <p14:tracePt t="205895" x="2076450" y="4629150"/>
          <p14:tracePt t="205921" x="2298700" y="4629150"/>
          <p14:tracePt t="205953" x="2438400" y="4603750"/>
          <p14:tracePt t="205987" x="2470150" y="4572000"/>
          <p14:tracePt t="206016" x="2489200" y="4552950"/>
          <p14:tracePt t="206049" x="2463800" y="4495800"/>
          <p14:tracePt t="206077" x="2349500" y="4445000"/>
          <p14:tracePt t="206111" x="2089150" y="4394200"/>
          <p14:tracePt t="206143" x="1955800" y="4400550"/>
          <p14:tracePt t="206159" x="1930400" y="4400550"/>
          <p14:tracePt t="206175" x="1892300" y="4413250"/>
          <p14:tracePt t="206202" x="1828800" y="4451350"/>
          <p14:tracePt t="206235" x="1809750" y="4476750"/>
          <p14:tracePt t="206268" x="1809750" y="4495800"/>
          <p14:tracePt t="206297" x="1809750" y="4540250"/>
          <p14:tracePt t="206330" x="1860550" y="4572000"/>
          <p14:tracePt t="206363" x="2012950" y="4591050"/>
          <p14:tracePt t="206389" x="2146300" y="4591050"/>
          <p14:tracePt t="206422" x="2190750" y="4591050"/>
          <p14:tracePt t="206454" x="2190750" y="4578350"/>
          <p14:tracePt t="206753" x="2260600" y="4578350"/>
          <p14:tracePt t="206769" x="2362200" y="4578350"/>
          <p14:tracePt t="206796" x="2520950" y="4578350"/>
          <p14:tracePt t="206831" x="2686050" y="4578350"/>
          <p14:tracePt t="206859" x="2711450" y="4565650"/>
          <p14:tracePt t="206894" x="2730500" y="4559300"/>
          <p14:tracePt t="206921" x="2787650" y="4559300"/>
          <p14:tracePt t="206953" x="2895600" y="4559300"/>
          <p14:tracePt t="206987" x="2933700" y="4559300"/>
          <p14:tracePt t="207015" x="2940050" y="4559300"/>
          <p14:tracePt t="207092" x="2800350" y="4559300"/>
          <p14:tracePt t="207127" x="2514600" y="4552950"/>
          <p14:tracePt t="207129" x="2457450" y="4546600"/>
          <p14:tracePt t="207159" x="2393950" y="4546600"/>
          <p14:tracePt t="207253" x="2457450" y="4546600"/>
          <p14:tracePt t="207268" x="2565400" y="4546600"/>
          <p14:tracePt t="207297" x="2876550" y="4572000"/>
          <p14:tracePt t="207326" x="2971800" y="4597400"/>
          <p14:tracePt t="207363" x="2984500" y="4597400"/>
          <p14:tracePt t="207396" x="2946400" y="4597400"/>
          <p14:tracePt t="207423" x="2794000" y="4591050"/>
          <p14:tracePt t="207424" x="2762250" y="4591050"/>
          <p14:tracePt t="207439" x="2743200" y="4591050"/>
          <p14:tracePt t="207440" x="2724150" y="4591050"/>
          <p14:tracePt t="207469" x="2705100" y="4591050"/>
          <p14:tracePt t="207545" x="2711450" y="4591050"/>
          <p14:tracePt t="207581" x="2844800" y="4591050"/>
          <p14:tracePt t="207613" x="2908300" y="4591050"/>
          <p14:tracePt t="207702" x="2762250" y="4559300"/>
          <p14:tracePt t="207722" x="2679700" y="4552950"/>
          <p14:tracePt t="207737" x="2667000" y="4552950"/>
          <p14:tracePt t="207861" x="2698750" y="4546600"/>
          <p14:tracePt t="208171" x="0" y="0"/>
        </p14:tracePtLst>
        <p14:tracePtLst>
          <p14:tracePt t="208955" x="4121150" y="4349750"/>
          <p14:tracePt t="208985" x="4102100" y="4362450"/>
          <p14:tracePt t="209014" x="4102100" y="4394200"/>
          <p14:tracePt t="209048" x="4102100" y="4438650"/>
          <p14:tracePt t="209048" x="4102100" y="4445000"/>
          <p14:tracePt t="209062" x="4102100" y="4464050"/>
          <p14:tracePt t="209097" x="4133850" y="4521200"/>
          <p14:tracePt t="209125" x="4203700" y="4559300"/>
          <p14:tracePt t="209140" x="4286250" y="4584700"/>
          <p14:tracePt t="209163" x="4445000" y="4622800"/>
          <p14:tracePt t="209191" x="4584700" y="4654550"/>
          <p14:tracePt t="209207" x="4629150" y="4654550"/>
          <p14:tracePt t="209235" x="4686300" y="4654550"/>
          <p14:tracePt t="209269" x="4718050" y="4641850"/>
          <p14:tracePt t="209284" x="4718050" y="4616450"/>
          <p14:tracePt t="209313" x="4718050" y="4552950"/>
          <p14:tracePt t="209347" x="4654550" y="4483100"/>
          <p14:tracePt t="209376" x="4552950" y="4425950"/>
          <p14:tracePt t="209391" x="4527550" y="4413250"/>
          <p14:tracePt t="209420" x="4445000" y="4381500"/>
          <p14:tracePt t="209458" x="4375150" y="4368800"/>
          <p14:tracePt t="209473" x="4356100" y="4368800"/>
          <p14:tracePt t="209490" x="4337050" y="4368800"/>
          <p14:tracePt t="209515" x="4305300" y="4368800"/>
          <p14:tracePt t="209530" x="4279900" y="4381500"/>
          <p14:tracePt t="209563" x="4241800" y="4432300"/>
          <p14:tracePt t="209593" x="4222750" y="4502150"/>
          <p14:tracePt t="209629" x="4222750" y="4578350"/>
          <p14:tracePt t="209662" x="4241800" y="4641850"/>
          <p14:tracePt t="209689" x="4298950" y="4660900"/>
          <p14:tracePt t="209706" x="4337050" y="4667250"/>
          <p14:tracePt t="209735" x="4438650" y="4648200"/>
          <p14:tracePt t="209765" x="4502150" y="4597400"/>
          <p14:tracePt t="209798" x="4508500" y="4540250"/>
          <p14:tracePt t="209831" x="4508500" y="4521200"/>
          <p14:tracePt t="209846" x="4508500" y="4514850"/>
          <p14:tracePt t="210828" x="0" y="0"/>
        </p14:tracePtLst>
        <p14:tracePtLst>
          <p14:tracePt t="211610" x="1936750" y="4216400"/>
          <p14:tracePt t="211625" x="1924050" y="4235450"/>
          <p14:tracePt t="211662" x="1924050" y="4267200"/>
          <p14:tracePt t="211690" x="1924050" y="4286250"/>
          <p14:tracePt t="211705" x="1943100" y="4311650"/>
          <p14:tracePt t="211720" x="1981200" y="4324350"/>
          <p14:tracePt t="211751" x="2063750" y="4337050"/>
          <p14:tracePt t="211768" x="2139950" y="4337050"/>
          <p14:tracePt t="211785" x="2152650" y="4337050"/>
          <p14:tracePt t="211795" x="2159000" y="4337050"/>
          <p14:tracePt t="212177" x="0" y="0"/>
        </p14:tracePtLst>
        <p14:tracePtLst>
          <p14:tracePt t="215410" x="730250" y="4203700"/>
          <p14:tracePt t="215488" x="762000" y="4203700"/>
          <p14:tracePt t="215505" x="869950" y="4203700"/>
          <p14:tracePt t="215536" x="1257300" y="4203700"/>
          <p14:tracePt t="215537" x="1492250" y="4203700"/>
          <p14:tracePt t="215563" x="2463800" y="4203700"/>
          <p14:tracePt t="215595" x="3810000" y="4356100"/>
          <p14:tracePt t="215627" x="4330700" y="4464050"/>
          <p14:tracePt t="215660" x="4540250" y="4495800"/>
          <p14:tracePt t="215694" x="4749800" y="4533900"/>
          <p14:tracePt t="215721" x="4889500" y="4559300"/>
          <p14:tracePt t="215751" x="4914900" y="4559300"/>
          <p14:tracePt t="215877" x="4933950" y="4578350"/>
          <p14:tracePt t="215923" x="4933950" y="4584700"/>
          <p14:tracePt t="215953" x="4933950" y="4597400"/>
          <p14:tracePt t="215985" x="4921250" y="4610100"/>
          <p14:tracePt t="216358" x="0" y="0"/>
        </p14:tracePtLst>
        <p14:tracePtLst>
          <p14:tracePt t="217267" x="5613400" y="3302000"/>
          <p14:tracePt t="217295" x="5613400" y="3321050"/>
          <p14:tracePt t="217328" x="5626100" y="3543300"/>
          <p14:tracePt t="217344" x="5638800" y="3657600"/>
          <p14:tracePt t="217361" x="5664200" y="3797300"/>
          <p14:tracePt t="217393" x="5727700" y="4064000"/>
          <p14:tracePt t="217427" x="5765800" y="4241800"/>
          <p14:tracePt t="217443" x="5765800" y="4279900"/>
          <p14:tracePt t="217473" x="5778500" y="4324350"/>
          <p14:tracePt t="217501" x="5784850" y="4356100"/>
          <p14:tracePt t="217531" x="5784850" y="4425950"/>
          <p14:tracePt t="217565" x="5784850" y="4457700"/>
          <p14:tracePt t="217657" x="5791200" y="4483100"/>
          <p14:tracePt t="219609" x="0" y="0"/>
        </p14:tracePtLst>
        <p14:tracePtLst>
          <p14:tracePt t="220404" x="2286000" y="4946650"/>
          <p14:tracePt t="220469" x="2343150" y="4946650"/>
          <p14:tracePt t="220504" x="2927350" y="4972050"/>
          <p14:tracePt t="220520" x="3219450" y="5022850"/>
          <p14:tracePt t="220534" x="3346450" y="5048250"/>
          <p14:tracePt t="220565" x="3606800" y="5105400"/>
          <p14:tracePt t="220594" x="3746500" y="5137150"/>
          <p14:tracePt t="220627" x="3797300" y="5143500"/>
          <p14:tracePt t="220655" x="3810000" y="5143500"/>
          <p14:tracePt t="220738" x="3695700" y="5156200"/>
          <p14:tracePt t="220766" x="3397250" y="5156200"/>
          <p14:tracePt t="220800" x="3009900" y="5156200"/>
          <p14:tracePt t="220801" x="2959100" y="5156200"/>
          <p14:tracePt t="220830" x="2882900" y="5156200"/>
          <p14:tracePt t="220859" x="2870200" y="5156200"/>
          <p14:tracePt t="220923" x="2946400" y="5175250"/>
          <p14:tracePt t="220959" x="3467100" y="5283200"/>
          <p14:tracePt t="220970" x="3740150" y="5334000"/>
          <p14:tracePt t="220987" x="3886200" y="5365750"/>
          <p14:tracePt t="221004" x="3924300" y="5372100"/>
          <p14:tracePt t="221032" x="3930650" y="5372100"/>
          <p14:tracePt t="221096" x="3898900" y="5391150"/>
          <p14:tracePt t="221111" x="3784600" y="5397500"/>
          <p14:tracePt t="221112" x="3695700" y="5397500"/>
          <p14:tracePt t="221128" x="3479800" y="5397500"/>
          <p14:tracePt t="221158" x="3213100" y="5397500"/>
          <p14:tracePt t="221174" x="3130550" y="5397500"/>
          <p14:tracePt t="221206" x="3098800" y="5397500"/>
          <p14:tracePt t="221271" x="3111500" y="5410200"/>
          <p14:tracePt t="221286" x="3251200" y="5435600"/>
          <p14:tracePt t="221300" x="3492500" y="5473700"/>
          <p14:tracePt t="221316" x="3727450" y="5518150"/>
          <p14:tracePt t="221329" x="3879850" y="5543550"/>
          <p14:tracePt t="221345" x="3956050" y="5562600"/>
          <p14:tracePt t="221375" x="3968750" y="5562600"/>
          <p14:tracePt t="221421" x="3956050" y="5562600"/>
          <p14:tracePt t="221456" x="3530600" y="5562600"/>
          <p14:tracePt t="221487" x="3321050" y="5562600"/>
          <p14:tracePt t="221501" x="3295650" y="5562600"/>
          <p14:tracePt t="221530" x="3289300" y="5562600"/>
          <p14:tracePt t="221564" x="3397250" y="5562600"/>
          <p14:tracePt t="221594" x="3981450" y="5562600"/>
          <p14:tracePt t="221608" x="4241800" y="5581650"/>
          <p14:tracePt t="221643" x="4330700" y="5594350"/>
          <p14:tracePt t="222239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>
                <a:sym typeface="+mn-ea"/>
              </a:rPr>
              <a:t>布局面板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880" y="1251818"/>
            <a:ext cx="11750040" cy="49969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class ShowFlowPane extends Application{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void start(Stage primaryStage) {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FlowPane pane = new FlowPane() 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pane.setPadding(new Insets(11, 12, 13, 14));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pane.setHgap(5);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pane.setVgap(5);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pane.getChildren().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(new Label("First Name:"),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new TextField(), new Label(“MI:”));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//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向面板添加三个元素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TextField tfi = new TextField();</a:t>
            </a:r>
            <a:endParaRPr lang="zh-CN" altLang="en-US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tfi.setPrefColumnCount(1) 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pane.getChildren( ).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(tfi, 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Label (“Last Na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e:”) ,new TextField()); 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继续添加三个元素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Scene scene = new Scene(pane,200, 250);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primaryStage.setTitle("ShowFlowPane");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primaryStage.setScene(scene);  primaryStage.show(); 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5960AF-24E1-45B2-947E-3CB9DBBF14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0565" y="3315970"/>
            <a:ext cx="1933575" cy="2694940"/>
          </a:xfrm>
          <a:prstGeom prst="rect">
            <a:avLst/>
          </a:prstGeom>
        </p:spPr>
      </p:pic>
      <p:sp>
        <p:nvSpPr>
          <p:cNvPr id="10" name="右箭头 5">
            <a:extLst>
              <a:ext uri="{FF2B5EF4-FFF2-40B4-BE49-F238E27FC236}">
                <a16:creationId xmlns:a16="http://schemas.microsoft.com/office/drawing/2014/main" id="{34992D08-9BD2-42BC-9977-61801A569E2E}"/>
              </a:ext>
            </a:extLst>
          </p:cNvPr>
          <p:cNvSpPr/>
          <p:nvPr/>
        </p:nvSpPr>
        <p:spPr>
          <a:xfrm>
            <a:off x="6482080" y="4065271"/>
            <a:ext cx="2165033" cy="900430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FFFF"/>
                </a:solidFill>
              </a:rPr>
              <a:t>改变窗体大小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49720-197B-43D8-B8A6-B927339CB60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7113" y="3315970"/>
            <a:ext cx="3123565" cy="2694940"/>
          </a:xfrm>
          <a:prstGeom prst="rect">
            <a:avLst/>
          </a:prstGeom>
        </p:spPr>
      </p:pic>
      <p:sp>
        <p:nvSpPr>
          <p:cNvPr id="12" name="圆角矩形标注 15">
            <a:extLst>
              <a:ext uri="{FF2B5EF4-FFF2-40B4-BE49-F238E27FC236}">
                <a16:creationId xmlns:a16="http://schemas.microsoft.com/office/drawing/2014/main" id="{11B4A19C-6173-4303-8F89-3C084C2DCA5D}"/>
              </a:ext>
            </a:extLst>
          </p:cNvPr>
          <p:cNvSpPr/>
          <p:nvPr/>
        </p:nvSpPr>
        <p:spPr>
          <a:xfrm>
            <a:off x="5707697" y="1698101"/>
            <a:ext cx="4826000" cy="1064149"/>
          </a:xfrm>
          <a:prstGeom prst="wedgeRoundRectCallout">
            <a:avLst>
              <a:gd name="adj1" fmla="val -71026"/>
              <a:gd name="adj2" fmla="val 585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默认方式创建的</a:t>
            </a: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FlowPane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将里面的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UI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控件从左到右依次排列，如果一排放不下自动换行再从左到右继续排列。</a:t>
            </a:r>
            <a:endParaRPr lang="en-US" altLang="zh-CN" sz="1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可以看到，当改变窗体大小会改变内部元素的布局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00423"/>
      </p:ext>
    </p:extLst>
  </p:cSld>
  <p:clrMapOvr>
    <a:masterClrMapping/>
  </p:clrMapOvr>
  <p:transition advTm="10729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5589" x="2305050" y="2159000"/>
          <p14:tracePt t="5663" x="2349500" y="2159000"/>
          <p14:tracePt t="5680" x="2482850" y="2159000"/>
          <p14:tracePt t="5703" x="2762250" y="2159000"/>
          <p14:tracePt t="5741" x="3219450" y="2159000"/>
          <p14:tracePt t="5759" x="3314700" y="2159000"/>
          <p14:tracePt t="5794" x="3352800" y="2159000"/>
          <p14:tracePt t="5866" x="3327400" y="2159000"/>
          <p14:tracePt t="5883" x="3194050" y="2159000"/>
          <p14:tracePt t="5922" x="2762250" y="2159000"/>
          <p14:tracePt t="5958" x="2635250" y="2159000"/>
          <p14:tracePt t="6080" x="2794000" y="2171700"/>
          <p14:tracePt t="6099" x="2921000" y="2171700"/>
          <p14:tracePt t="6121" x="3092450" y="2171700"/>
          <p14:tracePt t="6143" x="3130550" y="2171700"/>
          <p14:tracePt t="6197" x="3117850" y="2171700"/>
          <p14:tracePt t="6214" x="2990850" y="2171700"/>
          <p14:tracePt t="6234" x="2832100" y="2171700"/>
          <p14:tracePt t="6252" x="2673350" y="2171700"/>
          <p14:tracePt t="6291" x="2641600" y="2171700"/>
          <p14:tracePt t="6360" x="2660650" y="2171700"/>
          <p14:tracePt t="6398" x="2997200" y="2171700"/>
          <p14:tracePt t="6415" x="3155950" y="2171700"/>
          <p14:tracePt t="6452" x="3251200" y="2171700"/>
          <p14:tracePt t="6524" x="3035300" y="2139950"/>
          <p14:tracePt t="6541" x="2743200" y="2101850"/>
          <p14:tracePt t="6579" x="2413000" y="2070100"/>
          <p14:tracePt t="6597" x="2393950" y="2070100"/>
          <p14:tracePt t="6669" x="2413000" y="2070100"/>
          <p14:tracePt t="6686" x="2514600" y="2076450"/>
          <p14:tracePt t="6725" x="2882900" y="2127250"/>
          <p14:tracePt t="6742" x="2927350" y="2133600"/>
          <p14:tracePt t="6779" x="2946400" y="2133600"/>
          <p14:tracePt t="6835" x="2908300" y="2133600"/>
          <p14:tracePt t="6853" x="2717800" y="2133600"/>
          <p14:tracePt t="6890" x="2470150" y="2133600"/>
          <p14:tracePt t="6926" x="2444750" y="2133600"/>
          <p14:tracePt t="7005" x="2616200" y="2133600"/>
          <p14:tracePt t="7023" x="2724150" y="2133600"/>
          <p14:tracePt t="7058" x="2908300" y="2165350"/>
          <p14:tracePt t="7076" x="2921000" y="2165350"/>
          <p14:tracePt t="7178" x="2667000" y="2133600"/>
          <p14:tracePt t="7197" x="2381250" y="2089150"/>
          <p14:tracePt t="7239" x="2292350" y="2082800"/>
          <p14:tracePt t="7292" x="2298700" y="2082800"/>
          <p14:tracePt t="7325" x="2520950" y="2082800"/>
          <p14:tracePt t="7364" x="2832100" y="2095500"/>
          <p14:tracePt t="7382" x="2863850" y="2095500"/>
          <p14:tracePt t="7418" x="2870200" y="2095500"/>
          <p14:tracePt t="7474" x="2755900" y="2095500"/>
          <p14:tracePt t="7492" x="2686050" y="2095500"/>
          <p14:tracePt t="7512" x="2679700" y="2095500"/>
          <p14:tracePt t="7551" x="2692400" y="2101850"/>
          <p14:tracePt t="7590" x="2870200" y="2101850"/>
          <p14:tracePt t="7612" x="2959100" y="2101850"/>
          <p14:tracePt t="7652" x="2971800" y="2101850"/>
          <p14:tracePt t="7725" x="2838450" y="2082800"/>
          <p14:tracePt t="7743" x="2749550" y="2082800"/>
          <p14:tracePt t="7763" x="2654300" y="2082800"/>
          <p14:tracePt t="7782" x="2635250" y="2082800"/>
          <p14:tracePt t="7871" x="2647950" y="2082800"/>
          <p14:tracePt t="7888" x="2736850" y="2089150"/>
          <p14:tracePt t="7926" x="3028950" y="2133600"/>
          <p14:tracePt t="7943" x="3111500" y="2139950"/>
          <p14:tracePt t="7979" x="3130550" y="2139950"/>
          <p14:tracePt t="8053" x="3003550" y="2139950"/>
          <p14:tracePt t="8071" x="2921000" y="2139950"/>
          <p14:tracePt t="8091" x="2838450" y="2133600"/>
          <p14:tracePt t="8110" x="2800350" y="2133600"/>
          <p14:tracePt t="8209" x="2832100" y="2133600"/>
          <p14:tracePt t="8227" x="2889250" y="2133600"/>
          <p14:tracePt t="8248" x="2997200" y="2133600"/>
          <p14:tracePt t="8284" x="3060700" y="2133600"/>
          <p14:tracePt t="8372" x="2990850" y="2127250"/>
          <p14:tracePt t="8389" x="2813050" y="2101850"/>
          <p14:tracePt t="8409" x="2641600" y="2076450"/>
          <p14:tracePt t="8428" x="2533650" y="2070100"/>
          <p14:tracePt t="8468" x="2527300" y="2070100"/>
          <p14:tracePt t="8521" x="2590800" y="2051050"/>
          <p14:tracePt t="8539" x="2660650" y="2051050"/>
          <p14:tracePt t="8558" x="2819400" y="2051050"/>
          <p14:tracePt t="8576" x="2876550" y="2051050"/>
          <p14:tracePt t="8613" x="2914650" y="2051050"/>
          <p14:tracePt t="8685" x="2889250" y="2051050"/>
          <p14:tracePt t="8702" x="2736850" y="2019300"/>
          <p14:tracePt t="8740" x="2209800" y="1943100"/>
          <p14:tracePt t="8757" x="2165350" y="1943100"/>
          <p14:tracePt t="8794" x="2152650" y="1943100"/>
          <p14:tracePt t="8812" x="2203450" y="1949450"/>
          <p14:tracePt t="8852" x="2565400" y="2012950"/>
          <p14:tracePt t="8870" x="2736850" y="2038350"/>
          <p14:tracePt t="8889" x="2825750" y="2044700"/>
          <p14:tracePt t="8909" x="2857500" y="2044700"/>
          <p14:tracePt t="9076" x="2724150" y="2044700"/>
          <p14:tracePt t="9117" x="2476500" y="2044700"/>
          <p14:tracePt t="9134" x="2368550" y="2032000"/>
          <p14:tracePt t="9157" x="2317750" y="2032000"/>
          <p14:tracePt t="9192" x="2311400" y="2032000"/>
          <p14:tracePt t="9246" x="2470150" y="2051050"/>
          <p14:tracePt t="9287" x="2711450" y="2063750"/>
          <p14:tracePt t="9305" x="2755900" y="2070100"/>
          <p14:tracePt t="9325" x="2768600" y="2070100"/>
          <p14:tracePt t="9460" x="2781300" y="2070100"/>
          <p14:tracePt t="9497" x="2800350" y="2082800"/>
          <p14:tracePt t="9515" x="2806700" y="2082800"/>
          <p14:tracePt t="9537" x="2857500" y="2082800"/>
          <p14:tracePt t="9576" x="2984500" y="2082800"/>
          <p14:tracePt t="9617" x="3003550" y="2082800"/>
          <p14:tracePt t="10241" x="0" y="0"/>
        </p14:tracePtLst>
        <p14:tracePtLst>
          <p14:tracePt t="12242" x="7099300" y="2082800"/>
          <p14:tracePt t="12261" x="7105650" y="2082800"/>
          <p14:tracePt t="12305" x="7359650" y="2082800"/>
          <p14:tracePt t="12326" x="7594600" y="2082800"/>
          <p14:tracePt t="12367" x="7975600" y="2082800"/>
          <p14:tracePt t="12387" x="8051800" y="2082800"/>
          <p14:tracePt t="12408" x="8089900" y="2082800"/>
          <p14:tracePt t="12697" x="8096250" y="2082800"/>
          <p14:tracePt t="12721" x="8115300" y="2082800"/>
          <p14:tracePt t="12743" x="8172450" y="2082800"/>
          <p14:tracePt t="12762" x="8255000" y="2082800"/>
          <p14:tracePt t="12803" x="8502650" y="2082800"/>
          <p14:tracePt t="12804" x="8534400" y="2082800"/>
          <p14:tracePt t="12822" x="8591550" y="2082800"/>
          <p14:tracePt t="12863" x="8616950" y="2082800"/>
          <p14:tracePt t="13004" x="8585200" y="2082800"/>
          <p14:tracePt t="13023" x="8547100" y="2082800"/>
          <p14:tracePt t="13060" x="8413750" y="2082800"/>
          <p14:tracePt t="13099" x="8356600" y="2082800"/>
          <p14:tracePt t="13099" x="8350250" y="2082800"/>
          <p14:tracePt t="13277" x="8420100" y="2082800"/>
          <p14:tracePt t="13295" x="8458200" y="2082800"/>
          <p14:tracePt t="13319" x="8509000" y="2082800"/>
          <p14:tracePt t="13337" x="8515350" y="2082800"/>
          <p14:tracePt t="13556" x="8509000" y="2082800"/>
          <p14:tracePt t="13573" x="8464550" y="2082800"/>
          <p14:tracePt t="13610" x="8267700" y="2070100"/>
          <p14:tracePt t="13649" x="7969250" y="2051050"/>
          <p14:tracePt t="13666" x="7880350" y="2051050"/>
          <p14:tracePt t="13706" x="7664450" y="2051050"/>
          <p14:tracePt t="13743" x="7416800" y="2051050"/>
          <p14:tracePt t="13761" x="7308850" y="2051050"/>
          <p14:tracePt t="13800" x="7016750" y="2051050"/>
          <p14:tracePt t="13818" x="6845300" y="2051050"/>
          <p14:tracePt t="13855" x="6451600" y="2051050"/>
          <p14:tracePt t="13872" x="6381750" y="2051050"/>
          <p14:tracePt t="13909" x="6311900" y="2051050"/>
          <p14:tracePt t="13947" x="6305550" y="2051050"/>
          <p14:tracePt t="14237" x="6356350" y="2051050"/>
          <p14:tracePt t="14277" x="6648450" y="2051050"/>
          <p14:tracePt t="14294" x="6788150" y="2051050"/>
          <p14:tracePt t="14316" x="6845300" y="2051050"/>
          <p14:tracePt t="14334" x="6851650" y="2051050"/>
          <p14:tracePt t="14775" x="6864350" y="2051050"/>
          <p14:tracePt t="14793" x="6896100" y="2051050"/>
          <p14:tracePt t="14815" x="6985000" y="2051050"/>
          <p14:tracePt t="14833" x="7092950" y="2051050"/>
          <p14:tracePt t="14855" x="7315200" y="2051050"/>
          <p14:tracePt t="14871" x="7486650" y="2051050"/>
          <p14:tracePt t="14893" x="7797800" y="2051050"/>
          <p14:tracePt t="14932" x="8223250" y="2051050"/>
          <p14:tracePt t="14950" x="8267700" y="2051050"/>
          <p14:tracePt t="14988" x="8286750" y="2051050"/>
          <p14:tracePt t="15023" x="8293100" y="2051050"/>
          <p14:tracePt t="15042" x="8305800" y="2051050"/>
          <p14:tracePt t="15079" x="8343900" y="2051050"/>
          <p14:tracePt t="15097" x="8350250" y="2051050"/>
          <p14:tracePt t="15135" x="8375650" y="2051050"/>
          <p14:tracePt t="15153" x="8388350" y="2051050"/>
          <p14:tracePt t="15191" x="8420100" y="2051050"/>
          <p14:tracePt t="15209" x="8432800" y="2051050"/>
          <p14:tracePt t="15232" x="8439150" y="2051050"/>
          <p14:tracePt t="15305" x="8445500" y="2051050"/>
          <p14:tracePt t="15322" x="8451850" y="2051050"/>
          <p14:tracePt t="15359" x="8489950" y="2051050"/>
          <p14:tracePt t="15397" x="8559800" y="2051050"/>
          <p14:tracePt t="15416" x="8597900" y="2051050"/>
          <p14:tracePt t="15455" x="8680450" y="2051050"/>
          <p14:tracePt t="15492" x="8775700" y="2051050"/>
          <p14:tracePt t="15510" x="8788400" y="2051050"/>
          <p14:tracePt t="15799" x="8775700" y="2057400"/>
          <p14:tracePt t="15818" x="8750300" y="2063750"/>
          <p14:tracePt t="15837" x="8731250" y="2063750"/>
          <p14:tracePt t="15858" x="8718550" y="2063750"/>
          <p14:tracePt t="15899" x="8693150" y="2063750"/>
          <p14:tracePt t="16072" x="8705850" y="2063750"/>
          <p14:tracePt t="16089" x="8756650" y="2063750"/>
          <p14:tracePt t="16126" x="8991600" y="2063750"/>
          <p14:tracePt t="16165" x="9137650" y="2063750"/>
          <p14:tracePt t="16183" x="9156700" y="2063750"/>
          <p14:tracePt t="16440" x="9175750" y="2063750"/>
          <p14:tracePt t="16481" x="9213850" y="2063750"/>
          <p14:tracePt t="16498" x="9232900" y="2063750"/>
          <p14:tracePt t="16538" x="9245600" y="2063750"/>
          <p14:tracePt t="16557" x="9271000" y="2063750"/>
          <p14:tracePt t="16596" x="9315450" y="2076450"/>
          <p14:tracePt t="16638" x="9372600" y="2076450"/>
          <p14:tracePt t="16678" x="9423400" y="2076450"/>
          <p14:tracePt t="16697" x="9455150" y="2076450"/>
          <p14:tracePt t="16738" x="9518650" y="2076450"/>
          <p14:tracePt t="16778" x="9575800" y="2076450"/>
          <p14:tracePt t="16818" x="9632950" y="2076450"/>
          <p14:tracePt t="16837" x="9652000" y="2076450"/>
          <p14:tracePt t="16875" x="9677400" y="2076450"/>
          <p14:tracePt t="16876" x="9690100" y="2076450"/>
          <p14:tracePt t="16914" x="9709150" y="2076450"/>
          <p14:tracePt t="16973" x="9728200" y="2076450"/>
          <p14:tracePt t="17031" x="9740900" y="2076450"/>
          <p14:tracePt t="17048" x="9753600" y="2076450"/>
          <p14:tracePt t="17071" x="9772650" y="2076450"/>
          <p14:tracePt t="17087" x="9798050" y="2076450"/>
          <p14:tracePt t="17123" x="9855200" y="2076450"/>
          <p14:tracePt t="17124" x="9867900" y="2076450"/>
          <p14:tracePt t="17143" x="9906000" y="2076450"/>
          <p14:tracePt t="17184" x="9982200" y="2076450"/>
          <p14:tracePt t="17205" x="10013950" y="2076450"/>
          <p14:tracePt t="17242" x="10039350" y="2076450"/>
          <p14:tracePt t="17281" x="10052050" y="2076450"/>
          <p14:tracePt t="17465" x="10039350" y="2076450"/>
          <p14:tracePt t="17482" x="9918700" y="2095500"/>
          <p14:tracePt t="17503" x="9512300" y="2133600"/>
          <p14:tracePt t="17521" x="9137650" y="2146300"/>
          <p14:tracePt t="17559" x="8102600" y="2146300"/>
          <p14:tracePt t="17600" x="7524750" y="2146300"/>
          <p14:tracePt t="17618" x="7372350" y="2146300"/>
          <p14:tracePt t="17638" x="7213600" y="2146300"/>
          <p14:tracePt t="17657" x="7124700" y="2146300"/>
          <p14:tracePt t="17695" x="6965950" y="2146300"/>
          <p14:tracePt t="17713" x="6908800" y="2146300"/>
          <p14:tracePt t="17735" x="6826250" y="2159000"/>
          <p14:tracePt t="17771" x="6788150" y="2171700"/>
          <p14:tracePt t="17772" x="6781800" y="2171700"/>
          <p14:tracePt t="17790" x="6769100" y="2171700"/>
          <p14:tracePt t="17826" x="6762750" y="2178050"/>
          <p14:tracePt t="17863" x="6756400" y="2178050"/>
          <p14:tracePt t="18098" x="6737350" y="2184400"/>
          <p14:tracePt t="18136" x="6680200" y="2216150"/>
          <p14:tracePt t="18154" x="6673850" y="2222500"/>
          <p14:tracePt t="18173" x="6654800" y="2222500"/>
          <p14:tracePt t="18227" x="6635750" y="2228850"/>
          <p14:tracePt t="18246" x="6635750" y="2235200"/>
          <p14:tracePt t="18285" x="6616700" y="2241550"/>
          <p14:tracePt t="18323" x="6572250" y="2247900"/>
          <p14:tracePt t="18364" x="6502400" y="2254250"/>
          <p14:tracePt t="18404" x="6419850" y="2254250"/>
          <p14:tracePt t="18423" x="6394450" y="2266950"/>
          <p14:tracePt t="18458" x="6369050" y="2273300"/>
          <p14:tracePt t="18497" x="6337300" y="2279650"/>
          <p14:tracePt t="18515" x="6330950" y="2279650"/>
          <p14:tracePt t="18704" x="6381750" y="2279650"/>
          <p14:tracePt t="18722" x="6438900" y="2279650"/>
          <p14:tracePt t="18742" x="6527800" y="2279650"/>
          <p14:tracePt t="18759" x="6591300" y="2279650"/>
          <p14:tracePt t="18798" x="6724650" y="2279650"/>
          <p14:tracePt t="18816" x="6762750" y="2279650"/>
          <p14:tracePt t="18836" x="6826250" y="2279650"/>
          <p14:tracePt t="18857" x="6877050" y="2279650"/>
          <p14:tracePt t="18880" x="6927850" y="2279650"/>
          <p14:tracePt t="18898" x="6959600" y="2279650"/>
          <p14:tracePt t="18935" x="7035800" y="2279650"/>
          <p14:tracePt t="18972" x="7092950" y="2279650"/>
          <p14:tracePt t="19012" x="7124700" y="2279650"/>
          <p14:tracePt t="19053" x="7175500" y="2279650"/>
          <p14:tracePt t="19070" x="7194550" y="2279650"/>
          <p14:tracePt t="19090" x="7200900" y="2279650"/>
          <p14:tracePt t="19159" x="7207250" y="2279650"/>
          <p14:tracePt t="19200" x="7239000" y="2279650"/>
          <p14:tracePt t="19238" x="7277100" y="2279650"/>
          <p14:tracePt t="19257" x="7308850" y="2279650"/>
          <p14:tracePt t="19277" x="7366000" y="2279650"/>
          <p14:tracePt t="19295" x="7416800" y="2279650"/>
          <p14:tracePt t="19317" x="7486650" y="2279650"/>
          <p14:tracePt t="19335" x="7512050" y="2279650"/>
          <p14:tracePt t="19372" x="7543800" y="2279650"/>
          <p14:tracePt t="19409" x="7562850" y="2279650"/>
          <p14:tracePt t="19428" x="7581900" y="2279650"/>
          <p14:tracePt t="19450" x="7588250" y="2279650"/>
          <p14:tracePt t="19470" x="7594600" y="2279650"/>
          <p14:tracePt t="19490" x="7613650" y="2279650"/>
          <p14:tracePt t="19510" x="7632700" y="2279650"/>
          <p14:tracePt t="19528" x="7658100" y="2279650"/>
          <p14:tracePt t="19568" x="7696200" y="2279650"/>
          <p14:tracePt t="19605" x="7727950" y="2279650"/>
          <p14:tracePt t="19647" x="7785100" y="2279650"/>
          <p14:tracePt t="19664" x="7804150" y="2279650"/>
          <p14:tracePt t="19703" x="7829550" y="2279650"/>
          <p14:tracePt t="19741" x="7861300" y="2279650"/>
          <p14:tracePt t="19758" x="7874000" y="2279650"/>
          <p14:tracePt t="19798" x="7899400" y="2279650"/>
          <p14:tracePt t="19816" x="7912100" y="2279650"/>
          <p14:tracePt t="19834" x="7918450" y="2279650"/>
          <p14:tracePt t="19853" x="7937500" y="2279650"/>
          <p14:tracePt t="19872" x="7950200" y="2279650"/>
          <p14:tracePt t="19913" x="7981950" y="2279650"/>
          <p14:tracePt t="19932" x="8001000" y="2279650"/>
          <p14:tracePt t="19970" x="8013700" y="2279650"/>
          <p14:tracePt t="20006" x="8032750" y="2279650"/>
          <p14:tracePt t="20064" x="8039100" y="2279650"/>
          <p14:tracePt t="20101" x="8045450" y="2279650"/>
          <p14:tracePt t="20139" x="8051800" y="2279650"/>
          <p14:tracePt t="20180" x="8064500" y="2279650"/>
          <p14:tracePt t="20197" x="8070850" y="2279650"/>
          <p14:tracePt t="20236" x="8083550" y="2279650"/>
          <p14:tracePt t="20255" x="8096250" y="2279650"/>
          <p14:tracePt t="20292" x="8115300" y="2279650"/>
          <p14:tracePt t="20312" x="8128000" y="2279650"/>
          <p14:tracePt t="20349" x="8191500" y="2279650"/>
          <p14:tracePt t="20386" x="8255000" y="2279650"/>
          <p14:tracePt t="20405" x="8318500" y="2279650"/>
          <p14:tracePt t="20444" x="8407400" y="2279650"/>
          <p14:tracePt t="20463" x="8439150" y="2279650"/>
          <p14:tracePt t="20501" x="8502650" y="2279650"/>
          <p14:tracePt t="20519" x="8521700" y="2279650"/>
          <p14:tracePt t="20555" x="8534400" y="2279650"/>
          <p14:tracePt t="20822" x="8547100" y="2279650"/>
          <p14:tracePt t="20839" x="8553450" y="2279650"/>
          <p14:tracePt t="20894" x="8585200" y="2279650"/>
          <p14:tracePt t="20933" x="8661400" y="2279650"/>
          <p14:tracePt t="20950" x="8699500" y="2279650"/>
          <p14:tracePt t="20987" x="8794750" y="2279650"/>
          <p14:tracePt t="21005" x="8851900" y="2279650"/>
          <p14:tracePt t="21042" x="8915400" y="2279650"/>
          <p14:tracePt t="21061" x="8940800" y="2279650"/>
          <p14:tracePt t="21101" x="8966200" y="2279650"/>
          <p14:tracePt t="21120" x="8978900" y="2279650"/>
          <p14:tracePt t="21158" x="9017000" y="2279650"/>
          <p14:tracePt t="21196" x="9061450" y="2279650"/>
          <p14:tracePt t="21214" x="9074150" y="2279650"/>
          <p14:tracePt t="21237" x="9099550" y="2279650"/>
          <p14:tracePt t="21254" x="9124950" y="2279650"/>
          <p14:tracePt t="21274" x="9144000" y="2279650"/>
          <p14:tracePt t="21292" x="9188450" y="2279650"/>
          <p14:tracePt t="21313" x="9207500" y="2279650"/>
          <p14:tracePt t="21354" x="9264650" y="2279650"/>
          <p14:tracePt t="21372" x="9328150" y="2279650"/>
          <p14:tracePt t="21397" x="9404350" y="2279650"/>
          <p14:tracePt t="21421" x="9461500" y="2279650"/>
          <p14:tracePt t="21439" x="9486900" y="2279650"/>
          <p14:tracePt t="21459" x="9493250" y="2279650"/>
          <p14:tracePt t="22837" x="0" y="0"/>
        </p14:tracePtLst>
        <p14:tracePtLst>
          <p14:tracePt t="28962" x="3321050" y="2882900"/>
          <p14:tracePt t="28981" x="3321050" y="2946400"/>
          <p14:tracePt t="29019" x="3346450" y="3022600"/>
          <p14:tracePt t="29057" x="3600450" y="3105150"/>
          <p14:tracePt t="29075" x="3695700" y="3111500"/>
          <p14:tracePt t="29097" x="3835400" y="3111500"/>
          <p14:tracePt t="29115" x="3886200" y="3105150"/>
          <p14:tracePt t="29152" x="3930650" y="3073400"/>
          <p14:tracePt t="29169" x="3937000" y="3060700"/>
          <p14:tracePt t="29190" x="3937000" y="3048000"/>
          <p14:tracePt t="29285" x="3917950" y="3022600"/>
          <p14:tracePt t="29325" x="3721100" y="2965450"/>
          <p14:tracePt t="29363" x="3556000" y="2946400"/>
          <p14:tracePt t="29364" x="3530600" y="2946400"/>
          <p14:tracePt t="29382" x="3498850" y="2946400"/>
          <p14:tracePt t="29401" x="3479800" y="2946400"/>
          <p14:tracePt t="29420" x="3454400" y="2946400"/>
          <p14:tracePt t="29461" x="3435350" y="2990850"/>
          <p14:tracePt t="29497" x="3435350" y="3016250"/>
          <p14:tracePt t="29516" x="3454400" y="3048000"/>
          <p14:tracePt t="29535" x="3505200" y="3073400"/>
          <p14:tracePt t="29554" x="3600450" y="3098800"/>
          <p14:tracePt t="29592" x="3848100" y="3105150"/>
          <p14:tracePt t="29634" x="3937000" y="3092450"/>
          <p14:tracePt t="29651" x="3943350" y="3073400"/>
          <p14:tracePt t="29672" x="3943350" y="3041650"/>
          <p14:tracePt t="29710" x="3911600" y="2971800"/>
          <p14:tracePt t="29729" x="3867150" y="2946400"/>
          <p14:tracePt t="29748" x="3803650" y="2927350"/>
          <p14:tracePt t="29766" x="3746500" y="2927350"/>
          <p14:tracePt t="29804" x="3644900" y="2959100"/>
          <p14:tracePt t="29822" x="3625850" y="2978150"/>
          <p14:tracePt t="29861" x="3625850" y="2997200"/>
          <p14:tracePt t="29898" x="3625850" y="3016250"/>
          <p14:tracePt t="29934" x="3733800" y="3041650"/>
          <p14:tracePt t="29972" x="3956050" y="3041650"/>
          <p14:tracePt t="30013" x="3975100" y="3009900"/>
          <p14:tracePt t="30050" x="3943350" y="2946400"/>
          <p14:tracePt t="30069" x="3803650" y="2876550"/>
          <p14:tracePt t="30092" x="3625850" y="2825750"/>
          <p14:tracePt t="30131" x="3549650" y="2819400"/>
          <p14:tracePt t="30132" x="3543300" y="2819400"/>
          <p14:tracePt t="30150" x="3524250" y="2825750"/>
          <p14:tracePt t="30187" x="3524250" y="2863850"/>
          <p14:tracePt t="30188" x="3530600" y="2882900"/>
          <p14:tracePt t="30227" x="3613150" y="2933700"/>
          <p14:tracePt t="30246" x="3778250" y="2965450"/>
          <p14:tracePt t="30282" x="3943350" y="2971800"/>
          <p14:tracePt t="30300" x="3975100" y="2971800"/>
          <p14:tracePt t="30321" x="3975100" y="2965450"/>
          <p14:tracePt t="30338" x="3975100" y="2952750"/>
          <p14:tracePt t="30360" x="3962400" y="2933700"/>
          <p14:tracePt t="30399" x="3848100" y="2933700"/>
          <p14:tracePt t="30417" x="3810000" y="2952750"/>
          <p14:tracePt t="30438" x="3790950" y="2978150"/>
          <p14:tracePt t="30477" x="3790950" y="3003550"/>
          <p14:tracePt t="30495" x="3797300" y="3009900"/>
          <p14:tracePt t="30514" x="3822700" y="3009900"/>
          <p14:tracePt t="30533" x="3886200" y="3003550"/>
          <p14:tracePt t="30552" x="3905250" y="2978150"/>
          <p14:tracePt t="30570" x="3905250" y="2959100"/>
          <p14:tracePt t="30590" x="3898900" y="2927350"/>
          <p14:tracePt t="30608" x="3879850" y="2914650"/>
          <p14:tracePt t="30647" x="3765550" y="2908300"/>
          <p14:tracePt t="30665" x="3727450" y="2921000"/>
          <p14:tracePt t="30684" x="3714750" y="2965450"/>
          <p14:tracePt t="30722" x="3714750" y="3016250"/>
          <p14:tracePt t="30741" x="3727450" y="3022600"/>
          <p14:tracePt t="30781" x="3841750" y="3003550"/>
          <p14:tracePt t="30817" x="3917950" y="2933700"/>
          <p14:tracePt t="30836" x="3924300" y="2908300"/>
          <p14:tracePt t="30856" x="3924300" y="2901950"/>
          <p14:tracePt t="30877" x="3924300" y="2895600"/>
          <p14:tracePt t="30897" x="3911600" y="2895600"/>
          <p14:tracePt t="30917" x="3886200" y="2946400"/>
          <p14:tracePt t="30935" x="3879850" y="2971800"/>
          <p14:tracePt t="30972" x="3879850" y="2997200"/>
          <p14:tracePt t="31027" x="3917950" y="2971800"/>
          <p14:tracePt t="31045" x="3930650" y="2933700"/>
          <p14:tracePt t="31064" x="3930650" y="2914650"/>
          <p14:tracePt t="31100" x="3930650" y="2908300"/>
          <p14:tracePt t="31155" x="3930650" y="2921000"/>
          <p14:tracePt t="31193" x="3937000" y="2933700"/>
          <p14:tracePt t="31229" x="3943350" y="2933700"/>
          <p14:tracePt t="31287" x="3943350" y="2921000"/>
          <p14:tracePt t="31447" x="3962400" y="2927350"/>
          <p14:tracePt t="31448" x="0" y="0"/>
        </p14:tracePtLst>
        <p14:tracePtLst>
          <p14:tracePt t="32161" x="4699000" y="3733800"/>
          <p14:tracePt t="32234" x="4718050" y="3740150"/>
          <p14:tracePt t="32272" x="4984750" y="3752850"/>
          <p14:tracePt t="32290" x="5130800" y="3752850"/>
          <p14:tracePt t="32313" x="5270500" y="3752850"/>
          <p14:tracePt t="32349" x="5308600" y="3759200"/>
          <p14:tracePt t="32536" x="5232400" y="3771900"/>
          <p14:tracePt t="32554" x="5181600" y="3771900"/>
          <p14:tracePt t="32593" x="5124450" y="3771900"/>
          <p14:tracePt t="32683" x="5130800" y="3771900"/>
          <p14:tracePt t="32701" x="5226050" y="3771900"/>
          <p14:tracePt t="32721" x="5308600" y="3771900"/>
          <p14:tracePt t="32738" x="5359400" y="3771900"/>
          <p14:tracePt t="32777" x="5384800" y="3778250"/>
          <p14:tracePt t="32815" x="5365750" y="3778250"/>
          <p14:tracePt t="32833" x="5334000" y="3784600"/>
          <p14:tracePt t="32870" x="5321300" y="3790950"/>
          <p14:tracePt t="32977" x="5334000" y="3790950"/>
          <p14:tracePt t="33584" x="0" y="0"/>
        </p14:tracePtLst>
        <p14:tracePtLst>
          <p14:tracePt t="34150" x="1873250" y="3149600"/>
          <p14:tracePt t="34167" x="1866900" y="3155950"/>
          <p14:tracePt t="34204" x="1841500" y="3187700"/>
          <p14:tracePt t="34242" x="1828800" y="3213100"/>
          <p14:tracePt t="34261" x="1828800" y="3244850"/>
          <p14:tracePt t="34300" x="1962150" y="3346450"/>
          <p14:tracePt t="34318" x="2114550" y="3409950"/>
          <p14:tracePt t="34355" x="2438400" y="3473450"/>
          <p14:tracePt t="34373" x="2520950" y="3473450"/>
          <p14:tracePt t="34413" x="2533650" y="3448050"/>
          <p14:tracePt t="34454" x="2520950" y="3397250"/>
          <p14:tracePt t="34493" x="2400300" y="3321050"/>
          <p14:tracePt t="34511" x="2317750" y="3302000"/>
          <p14:tracePt t="34530" x="2228850" y="3289300"/>
          <p14:tracePt t="34550" x="2146300" y="3276600"/>
          <p14:tracePt t="34586" x="2082800" y="3282950"/>
          <p14:tracePt t="34604" x="2063750" y="3295650"/>
          <p14:tracePt t="34625" x="2057400" y="3302000"/>
          <p14:tracePt t="34679" x="2082800" y="3333750"/>
          <p14:tracePt t="34697" x="2152650" y="3359150"/>
          <p14:tracePt t="34732" x="2451100" y="3371850"/>
          <p14:tracePt t="34750" x="2501900" y="3365500"/>
          <p14:tracePt t="34771" x="2520950" y="3359150"/>
          <p14:tracePt t="34787" x="2520950" y="3346450"/>
          <p14:tracePt t="34808" x="2514600" y="3327400"/>
          <p14:tracePt t="34826" x="2495550" y="3295650"/>
          <p14:tracePt t="34847" x="2432050" y="3270250"/>
          <p14:tracePt t="34865" x="2381250" y="3263900"/>
          <p14:tracePt t="34884" x="2330450" y="3263900"/>
          <p14:tracePt t="34903" x="2324100" y="3263900"/>
          <p14:tracePt t="35127" x="0" y="0"/>
        </p14:tracePtLst>
        <p14:tracePtLst>
          <p14:tracePt t="35795" x="4673600" y="3930650"/>
          <p14:tracePt t="35796" x="4673600" y="3937000"/>
          <p14:tracePt t="35813" x="4673600" y="3975100"/>
          <p14:tracePt t="35833" x="4667250" y="4025900"/>
          <p14:tracePt t="35853" x="4654550" y="4083050"/>
          <p14:tracePt t="35875" x="4654550" y="4108450"/>
          <p14:tracePt t="35893" x="4654550" y="4127500"/>
          <p14:tracePt t="35935" x="4654550" y="4133850"/>
          <p14:tracePt t="36010" x="4660900" y="4140200"/>
          <p14:tracePt t="36029" x="4730750" y="4140200"/>
          <p14:tracePt t="36067" x="4972050" y="4140200"/>
          <p14:tracePt t="36068" x="5060950" y="4140200"/>
          <p14:tracePt t="36086" x="5226050" y="4140200"/>
          <p14:tracePt t="36126" x="5638800" y="4140200"/>
          <p14:tracePt t="36163" x="5854700" y="4140200"/>
          <p14:tracePt t="36185" x="5873750" y="4140200"/>
          <p14:tracePt t="36223" x="5911850" y="4140200"/>
          <p14:tracePt t="36264" x="5924550" y="4140200"/>
          <p14:tracePt t="36302" x="5988050" y="4140200"/>
          <p14:tracePt t="36321" x="6051550" y="4140200"/>
          <p14:tracePt t="36343" x="6210300" y="4140200"/>
          <p14:tracePt t="36380" x="6413500" y="4140200"/>
          <p14:tracePt t="36401" x="6419850" y="4140200"/>
          <p14:tracePt t="36541" x="6394450" y="4133850"/>
          <p14:tracePt t="36559" x="6381750" y="4127500"/>
          <p14:tracePt t="36598" x="6343650" y="4108450"/>
          <p14:tracePt t="36617" x="6330950" y="4089400"/>
          <p14:tracePt t="36656" x="6311900" y="4051300"/>
          <p14:tracePt t="36698" x="6286500" y="3968750"/>
          <p14:tracePt t="36717" x="6267450" y="3924300"/>
          <p14:tracePt t="36738" x="6261100" y="3911600"/>
          <p14:tracePt t="37189" x="0" y="0"/>
        </p14:tracePtLst>
        <p14:tracePtLst>
          <p14:tracePt t="37829" x="4527550" y="3321050"/>
          <p14:tracePt t="37851" x="4527550" y="3327400"/>
          <p14:tracePt t="37894" x="4540250" y="3524250"/>
          <p14:tracePt t="37936" x="4565650" y="3962400"/>
          <p14:tracePt t="37956" x="4565650" y="4273550"/>
          <p14:tracePt t="37978" x="4591050" y="4476750"/>
          <p14:tracePt t="37997" x="4610100" y="4679950"/>
          <p14:tracePt t="38039" x="4641850" y="4984750"/>
          <p14:tracePt t="38058" x="4641850" y="5105400"/>
          <p14:tracePt t="38079" x="4641850" y="5213350"/>
          <p14:tracePt t="38100" x="4641850" y="5276850"/>
          <p14:tracePt t="38138" x="4641850" y="5334000"/>
          <p14:tracePt t="38181" x="4641850" y="5467350"/>
          <p14:tracePt t="38199" x="4641850" y="5499100"/>
          <p14:tracePt t="38238" x="4641850" y="5588000"/>
          <p14:tracePt t="38277" x="4641850" y="5607050"/>
          <p14:tracePt t="38315" x="4660900" y="5632450"/>
          <p14:tracePt t="38316" x="4667250" y="5632450"/>
          <p14:tracePt t="38358" x="4787900" y="5664200"/>
          <p14:tracePt t="38397" x="5257800" y="5765800"/>
          <p14:tracePt t="38416" x="5575300" y="5829300"/>
          <p14:tracePt t="38456" x="6127750" y="5937250"/>
          <p14:tracePt t="38496" x="6229350" y="5937250"/>
          <p14:tracePt t="38518" x="6248400" y="5937250"/>
          <p14:tracePt t="38558" x="6273800" y="5930900"/>
          <p14:tracePt t="38576" x="6286500" y="5918200"/>
          <p14:tracePt t="38618" x="6305550" y="5816600"/>
          <p14:tracePt t="38658" x="6381750" y="5537200"/>
          <p14:tracePt t="38675" x="6394450" y="5353050"/>
          <p14:tracePt t="38697" x="6407150" y="5022850"/>
          <p14:tracePt t="38715" x="6388100" y="4730750"/>
          <p14:tracePt t="38720" x="6369050" y="4572000"/>
          <p14:tracePt t="38741" x="6223000" y="4165600"/>
          <p14:tracePt t="38782" x="6108700" y="3841750"/>
          <p14:tracePt t="38800" x="6089650" y="3765550"/>
          <p14:tracePt t="38821" x="6076950" y="3676650"/>
          <p14:tracePt t="38839" x="6070600" y="3638550"/>
          <p14:tracePt t="38879" x="6070600" y="3606800"/>
          <p14:tracePt t="39266" x="0" y="0"/>
        </p14:tracePtLst>
        <p14:tracePtLst>
          <p14:tracePt t="41354" x="4705350" y="3803650"/>
          <p14:tracePt t="41464" x="4718050" y="3803650"/>
          <p14:tracePt t="41481" x="4749800" y="3803650"/>
          <p14:tracePt t="41521" x="4933950" y="3803650"/>
          <p14:tracePt t="41540" x="5041900" y="3803650"/>
          <p14:tracePt t="41562" x="5099050" y="3803650"/>
          <p14:tracePt t="41602" x="5137150" y="3803650"/>
          <p14:tracePt t="41797" x="5118100" y="3816350"/>
          <p14:tracePt t="41816" x="5086350" y="3835400"/>
          <p14:tracePt t="41854" x="4972050" y="3873500"/>
          <p14:tracePt t="41896" x="4876800" y="3911600"/>
          <p14:tracePt t="41914" x="4845050" y="3930650"/>
          <p14:tracePt t="41954" x="4787900" y="3949700"/>
          <p14:tracePt t="41993" x="4768850" y="3949700"/>
          <p14:tracePt t="42011" x="4762500" y="3949700"/>
          <p14:tracePt t="42239" x="4876800" y="3949700"/>
          <p14:tracePt t="42279" x="5327650" y="3949700"/>
          <p14:tracePt t="42297" x="5499100" y="3949700"/>
          <p14:tracePt t="42318" x="5619750" y="3949700"/>
          <p14:tracePt t="42336" x="5638800" y="3949700"/>
          <p14:tracePt t="42377" x="5651500" y="3949700"/>
          <p14:tracePt t="42434" x="5657850" y="3949700"/>
          <p14:tracePt t="42801" x="0" y="0"/>
        </p14:tracePtLst>
        <p14:tracePtLst>
          <p14:tracePt t="43197" x="5003800" y="3797300"/>
          <p14:tracePt t="43375" x="0" y="0"/>
        </p14:tracePtLst>
        <p14:tracePtLst>
          <p14:tracePt t="43777" x="4933950" y="3924300"/>
          <p14:tracePt t="43916" x="0" y="0"/>
        </p14:tracePtLst>
        <p14:tracePtLst>
          <p14:tracePt t="44210" x="4921250" y="3771900"/>
          <p14:tracePt t="44351" x="0" y="0"/>
        </p14:tracePtLst>
        <p14:tracePtLst>
          <p14:tracePt t="44557" x="4933950" y="3968750"/>
          <p14:tracePt t="44685" x="0" y="0"/>
        </p14:tracePtLst>
        <p14:tracePtLst>
          <p14:tracePt t="46103" x="4832350" y="3987800"/>
          <p14:tracePt t="46212" x="4940300" y="3987800"/>
          <p14:tracePt t="46231" x="5137150" y="3987800"/>
          <p14:tracePt t="46274" x="5740400" y="4000500"/>
          <p14:tracePt t="46311" x="5803900" y="4000500"/>
          <p14:tracePt t="46441" x="5695950" y="4000500"/>
          <p14:tracePt t="46460" x="5511800" y="4000500"/>
          <p14:tracePt t="46480" x="5384800" y="4000500"/>
          <p14:tracePt t="46498" x="5257800" y="4000500"/>
          <p14:tracePt t="46520" x="5137150" y="4000500"/>
          <p14:tracePt t="46541" x="5105400" y="4000500"/>
          <p14:tracePt t="46636" x="5181600" y="4000500"/>
          <p14:tracePt t="46657" x="5302250" y="4000500"/>
          <p14:tracePt t="46699" x="5486400" y="4000500"/>
          <p14:tracePt t="46700" x="5492750" y="4000500"/>
          <p14:tracePt t="46778" x="5435600" y="4000500"/>
          <p14:tracePt t="46817" x="5092700" y="4000500"/>
          <p14:tracePt t="46835" x="5041900" y="4000500"/>
          <p14:tracePt t="46871" x="5022850" y="4000500"/>
          <p14:tracePt t="46946" x="5054600" y="4000500"/>
          <p14:tracePt t="46965" x="5175250" y="4000500"/>
          <p14:tracePt t="46988" x="5302250" y="4019550"/>
          <p14:tracePt t="47006" x="5308600" y="4019550"/>
          <p14:tracePt t="47044" x="5314950" y="4019550"/>
          <p14:tracePt t="47060" x="5283200" y="4019550"/>
          <p14:tracePt t="47095" x="5035550" y="4019550"/>
          <p14:tracePt t="47132" x="4965700" y="4019550"/>
          <p14:tracePt t="47213" x="5086350" y="4019550"/>
          <p14:tracePt t="47230" x="5226050" y="4019550"/>
          <p14:tracePt t="47251" x="5372100" y="4019550"/>
          <p14:tracePt t="47286" x="5461000" y="4019550"/>
          <p14:tracePt t="47354" x="5397500" y="4019550"/>
          <p14:tracePt t="47371" x="5302250" y="4019550"/>
          <p14:tracePt t="47375" x="5257800" y="4019550"/>
          <p14:tracePt t="47412" x="5194300" y="4019550"/>
          <p14:tracePt t="47466" x="5245100" y="4019550"/>
          <p14:tracePt t="47504" x="5556250" y="4044950"/>
          <p14:tracePt t="47522" x="5619750" y="4057650"/>
          <p14:tracePt t="47561" x="5626100" y="4057650"/>
          <p14:tracePt t="47778" x="0" y="0"/>
        </p14:tracePtLst>
        <p14:tracePtLst>
          <p14:tracePt t="48422" x="5010150" y="4000500"/>
          <p14:tracePt t="48615" x="5067300" y="4000500"/>
          <p14:tracePt t="48633" x="5200650" y="4000500"/>
          <p14:tracePt t="48654" x="5384800" y="4032250"/>
          <p14:tracePt t="48672" x="5422900" y="4032250"/>
          <p14:tracePt t="48710" x="5441950" y="4032250"/>
          <p14:tracePt t="48782" x="5200650" y="4032250"/>
          <p14:tracePt t="48820" x="5016500" y="4032250"/>
          <p14:tracePt t="48945" x="5029200" y="4032250"/>
          <p14:tracePt t="48963" x="5073650" y="4032250"/>
          <p14:tracePt t="49000" x="5200650" y="4038600"/>
          <p14:tracePt t="49040" x="5232400" y="4044950"/>
          <p14:tracePt t="49128" x="5162550" y="4044950"/>
          <p14:tracePt t="49146" x="5118100" y="4044950"/>
          <p14:tracePt t="49185" x="5099050" y="4044950"/>
          <p14:tracePt t="49224" x="5086350" y="4044950"/>
          <p14:tracePt t="49331" x="5200650" y="4044950"/>
          <p14:tracePt t="49332" x="5264150" y="4044950"/>
          <p14:tracePt t="49350" x="5391150" y="4044950"/>
          <p14:tracePt t="49372" x="5473700" y="4044950"/>
          <p14:tracePt t="49410" x="5486400" y="4044950"/>
          <p14:tracePt t="49464" x="5194300" y="4044950"/>
          <p14:tracePt t="49482" x="4978400" y="4025900"/>
          <p14:tracePt t="49504" x="4762500" y="3994150"/>
          <p14:tracePt t="49522" x="4749800" y="3987800"/>
          <p14:tracePt t="49541" x="4743450" y="3987800"/>
          <p14:tracePt t="49601" x="4762500" y="3987800"/>
          <p14:tracePt t="49618" x="4864100" y="3987800"/>
          <p14:tracePt t="49657" x="5403850" y="4019550"/>
          <p14:tracePt t="49698" x="5588000" y="4032250"/>
          <p14:tracePt t="49715" x="5594350" y="4032250"/>
          <p14:tracePt t="50160" x="0" y="0"/>
        </p14:tracePtLst>
        <p14:tracePtLst>
          <p14:tracePt t="52684" x="3524250" y="3168650"/>
          <p14:tracePt t="52723" x="3517900" y="3168650"/>
          <p14:tracePt t="52742" x="3498850" y="3206750"/>
          <p14:tracePt t="52782" x="3486150" y="3327400"/>
          <p14:tracePt t="52821" x="3536950" y="3505200"/>
          <p14:tracePt t="52841" x="3575050" y="3543300"/>
          <p14:tracePt t="52879" x="3638550" y="3581400"/>
          <p14:tracePt t="52896" x="3651250" y="3581400"/>
          <p14:tracePt t="52920" x="3683000" y="3530600"/>
          <p14:tracePt t="52959" x="3714750" y="3359150"/>
          <p14:tracePt t="52977" x="3708400" y="3289300"/>
          <p14:tracePt t="52999" x="3676650" y="3225800"/>
          <p14:tracePt t="53017" x="3657600" y="3206750"/>
          <p14:tracePt t="53056" x="3657600" y="3200400"/>
          <p14:tracePt t="53128" x="3651250" y="3206750"/>
          <p14:tracePt t="53169" x="3638550" y="3308350"/>
          <p14:tracePt t="53209" x="3644900" y="3352800"/>
          <p14:tracePt t="53368" x="0" y="0"/>
        </p14:tracePtLst>
        <p14:tracePtLst>
          <p14:tracePt t="54942" x="6172200" y="3987800"/>
          <p14:tracePt t="54981" x="6191250" y="3975100"/>
          <p14:tracePt t="55041" x="6203950" y="3975100"/>
          <p14:tracePt t="55059" x="6223000" y="3981450"/>
          <p14:tracePt t="55064" x="6229350" y="3981450"/>
          <p14:tracePt t="55086" x="6273800" y="3994150"/>
          <p14:tracePt t="55110" x="6337300" y="4013200"/>
          <p14:tracePt t="55149" x="6407150" y="4013200"/>
          <p14:tracePt t="55191" x="6413500" y="4013200"/>
          <p14:tracePt t="55351" x="6369050" y="4013200"/>
          <p14:tracePt t="55370" x="6324600" y="4013200"/>
          <p14:tracePt t="55408" x="6299200" y="4013200"/>
          <p14:tracePt t="55461" x="0" y="0"/>
        </p14:tracePtLst>
        <p14:tracePtLst>
          <p14:tracePt t="56043" x="4610100" y="4191000"/>
          <p14:tracePt t="56061" x="4610100" y="4203700"/>
          <p14:tracePt t="56117" x="4622800" y="4241800"/>
          <p14:tracePt t="56135" x="4629150" y="4254500"/>
          <p14:tracePt t="56174" x="4660900" y="4305300"/>
          <p14:tracePt t="56211" x="4718050" y="4330700"/>
          <p14:tracePt t="56212" x="4737100" y="4343400"/>
          <p14:tracePt t="56230" x="4762500" y="4343400"/>
          <p14:tracePt t="56253" x="4787900" y="4343400"/>
          <p14:tracePt t="56270" x="4794250" y="4343400"/>
          <p14:tracePt t="56290" x="4819650" y="4343400"/>
          <p14:tracePt t="56311" x="4845050" y="4324350"/>
          <p14:tracePt t="56331" x="4857750" y="4305300"/>
          <p14:tracePt t="56349" x="4870450" y="4298950"/>
          <p14:tracePt t="56388" x="4870450" y="4286250"/>
          <p14:tracePt t="56425" x="4870450" y="4279900"/>
          <p14:tracePt t="56516" x="4864100" y="4273550"/>
          <p14:tracePt t="56535" x="4857750" y="4286250"/>
          <p14:tracePt t="56577" x="4832350" y="4318000"/>
          <p14:tracePt t="56743" x="4832350" y="4298950"/>
          <p14:tracePt t="56784" x="4832350" y="4273550"/>
          <p14:tracePt t="56824" x="4826000" y="4267200"/>
          <p14:tracePt t="56918" x="4826000" y="4311650"/>
          <p14:tracePt t="56963" x="4826000" y="4337050"/>
          <p14:tracePt t="57047" x="4819650" y="4286250"/>
          <p14:tracePt t="57087" x="4819650" y="4260850"/>
          <p14:tracePt t="57169" x="4813300" y="4254500"/>
          <p14:tracePt t="58045" x="0" y="0"/>
        </p14:tracePtLst>
        <p14:tracePtLst>
          <p14:tracePt t="58830" x="1428750" y="3492500"/>
          <p14:tracePt t="58848" x="1422400" y="3492500"/>
          <p14:tracePt t="58871" x="1422400" y="3511550"/>
          <p14:tracePt t="58893" x="1422400" y="3581400"/>
          <p14:tracePt t="58911" x="1422400" y="3613150"/>
          <p14:tracePt t="58951" x="1473200" y="3683000"/>
          <p14:tracePt t="58970" x="1524000" y="3702050"/>
          <p14:tracePt t="59011" x="1625600" y="3689350"/>
          <p14:tracePt t="59011" x="1638300" y="3676650"/>
          <p14:tracePt t="59028" x="1657350" y="3638550"/>
          <p14:tracePt t="59068" x="1651000" y="3530600"/>
          <p14:tracePt t="59107" x="1612900" y="3486150"/>
          <p14:tracePt t="59127" x="1606550" y="3473450"/>
          <p14:tracePt t="59167" x="1543050" y="3492500"/>
          <p14:tracePt t="59186" x="1524000" y="3511550"/>
          <p14:tracePt t="59190" x="1524000" y="3530600"/>
          <p14:tracePt t="59209" x="1511300" y="3556000"/>
          <p14:tracePt t="59248" x="1511300" y="3568700"/>
          <p14:tracePt t="59322" x="1504950" y="3568700"/>
          <p14:tracePt t="59340" x="1504950" y="3556000"/>
          <p14:tracePt t="59377" x="1504950" y="3549650"/>
          <p14:tracePt t="59434" x="1504950" y="3581400"/>
          <p14:tracePt t="59472" x="1517650" y="3657600"/>
          <p14:tracePt t="59492" x="1524000" y="3670300"/>
          <p14:tracePt t="59531" x="1530350" y="3676650"/>
          <p14:tracePt t="59586" x="1530350" y="3638550"/>
          <p14:tracePt t="59604" x="1530350" y="3606800"/>
          <p14:tracePt t="59625" x="1530350" y="3587750"/>
          <p14:tracePt t="59730" x="1530350" y="3594100"/>
          <p14:tracePt t="59748" x="1530350" y="3632200"/>
          <p14:tracePt t="59770" x="1530350" y="3638550"/>
          <p14:tracePt t="59877" x="1530350" y="3587750"/>
          <p14:tracePt t="59917" x="1530350" y="3543300"/>
          <p14:tracePt t="60042" x="1524000" y="3594100"/>
          <p14:tracePt t="60060" x="1517650" y="3657600"/>
          <p14:tracePt t="60100" x="1517650" y="3676650"/>
          <p14:tracePt t="60156" x="1517650" y="3663950"/>
          <p14:tracePt t="60194" x="1517650" y="3606800"/>
          <p14:tracePt t="60211" x="1517650" y="3587750"/>
          <p14:tracePt t="60290" x="1517650" y="3613150"/>
          <p14:tracePt t="60324" x="1517650" y="3651250"/>
          <p14:tracePt t="60401" x="1517650" y="3644900"/>
          <p14:tracePt t="60419" x="1517650" y="3600450"/>
          <p14:tracePt t="60423" x="1517650" y="3575050"/>
          <p14:tracePt t="60463" x="1517650" y="3505200"/>
          <p14:tracePt t="60538" x="1498600" y="3549650"/>
          <p14:tracePt t="60557" x="1485900" y="3619500"/>
          <p14:tracePt t="60579" x="1485900" y="3632200"/>
          <p14:tracePt t="60598" x="1485900" y="3638550"/>
          <p14:tracePt t="60691" x="1485900" y="3587750"/>
          <p14:tracePt t="60692" x="1485900" y="3581400"/>
          <p14:tracePt t="60710" x="1485900" y="3568700"/>
          <p14:tracePt t="60801" x="1485900" y="3606800"/>
          <p14:tracePt t="60821" x="1485900" y="3644900"/>
          <p14:tracePt t="60857" x="1485900" y="3657600"/>
          <p14:tracePt t="60931" x="1492250" y="3587750"/>
          <p14:tracePt t="60948" x="1492250" y="3556000"/>
          <p14:tracePt t="60970" x="1492250" y="3549650"/>
          <p14:tracePt t="61058" x="1492250" y="3575050"/>
          <p14:tracePt t="61099" x="1504950" y="3606800"/>
          <p14:tracePt t="61154" x="1524000" y="3575050"/>
          <p14:tracePt t="61191" x="1536700" y="3530600"/>
          <p14:tracePt t="61442" x="0" y="0"/>
        </p14:tracePtLst>
        <p14:tracePtLst>
          <p14:tracePt t="62084" x="2101850" y="3911600"/>
          <p14:tracePt t="62198" x="2063750" y="3905250"/>
          <p14:tracePt t="62217" x="1968500" y="3892550"/>
          <p14:tracePt t="62241" x="1879600" y="3886200"/>
          <p14:tracePt t="62261" x="1847850" y="3886200"/>
          <p14:tracePt t="62444" x="1905000" y="3886200"/>
          <p14:tracePt t="62462" x="2025650" y="3892550"/>
          <p14:tracePt t="62501" x="2368550" y="3911600"/>
          <p14:tracePt t="62540" x="2470150" y="3924300"/>
          <p14:tracePt t="62693" x="2457450" y="3924300"/>
          <p14:tracePt t="62714" x="2451100" y="3924300"/>
          <p14:tracePt t="62736" x="2438400" y="3930650"/>
          <p14:tracePt t="62755" x="2432050" y="3930650"/>
          <p14:tracePt t="62849" x="2451100" y="3930650"/>
          <p14:tracePt t="62869" x="2489200" y="3930650"/>
          <p14:tracePt t="62890" x="2495550" y="3930650"/>
          <p14:tracePt t="63055" x="0" y="0"/>
        </p14:tracePtLst>
        <p14:tracePtLst>
          <p14:tracePt t="63873" x="4870450" y="4203700"/>
          <p14:tracePt t="63947" x="4870450" y="4222750"/>
          <p14:tracePt t="63965" x="4876800" y="4267200"/>
          <p14:tracePt t="64002" x="4876800" y="4318000"/>
          <p14:tracePt t="64040" x="4876800" y="4349750"/>
          <p14:tracePt t="64097" x="4883150" y="4356100"/>
          <p14:tracePt t="64154" x="4953000" y="4362450"/>
          <p14:tracePt t="64194" x="5156200" y="4400550"/>
          <p14:tracePt t="64214" x="5200650" y="4413250"/>
          <p14:tracePt t="64390" x="5207000" y="4413250"/>
          <p14:tracePt t="64428" x="5207000" y="4387850"/>
          <p14:tracePt t="64446" x="5207000" y="4381500"/>
          <p14:tracePt t="64486" x="5207000" y="4324350"/>
          <p14:tracePt t="64524" x="5207000" y="4298950"/>
          <p14:tracePt t="64544" x="5207000" y="4286250"/>
          <p14:tracePt t="64583" x="5200650" y="4267200"/>
          <p14:tracePt t="65353" x="0" y="0"/>
        </p14:tracePtLst>
        <p14:tracePtLst>
          <p14:tracePt t="65915" x="4641850" y="4267200"/>
          <p14:tracePt t="66019" x="4711700" y="4267200"/>
          <p14:tracePt t="66038" x="4857750" y="4298950"/>
          <p14:tracePt t="66057" x="5048250" y="4337050"/>
          <p14:tracePt t="66075" x="5251450" y="4362450"/>
          <p14:tracePt t="66098" x="5429250" y="4368800"/>
          <p14:tracePt t="66116" x="5518150" y="4368800"/>
          <p14:tracePt t="66158" x="5645150" y="4381500"/>
          <p14:tracePt t="66175" x="5721350" y="4400550"/>
          <p14:tracePt t="66215" x="5905500" y="4413250"/>
          <p14:tracePt t="66233" x="5924550" y="4413250"/>
          <p14:tracePt t="66273" x="5937250" y="4413250"/>
          <p14:tracePt t="66308" x="5949950" y="4413250"/>
          <p14:tracePt t="67011" x="0" y="0"/>
        </p14:tracePtLst>
        <p14:tracePtLst>
          <p14:tracePt t="68226" x="4724400" y="4273550"/>
          <p14:tracePt t="68246" x="4724400" y="4292600"/>
          <p14:tracePt t="68302" x="4724400" y="4298950"/>
          <p14:tracePt t="68362" x="4749800" y="4292600"/>
          <p14:tracePt t="68380" x="4768850" y="4292600"/>
          <p14:tracePt t="68417" x="4775200" y="4292600"/>
          <p14:tracePt t="68992" x="0" y="0"/>
        </p14:tracePtLst>
        <p14:tracePtLst>
          <p14:tracePt t="69578" x="1403350" y="3429000"/>
          <p14:tracePt t="69596" x="1390650" y="3429000"/>
          <p14:tracePt t="69634" x="1390650" y="3467100"/>
          <p14:tracePt t="69654" x="1409700" y="3517900"/>
          <p14:tracePt t="69694" x="1504950" y="3606800"/>
          <p14:tracePt t="69712" x="1574800" y="3632200"/>
          <p14:tracePt t="69738" x="1670050" y="3663950"/>
          <p14:tracePt t="69756" x="1695450" y="3663950"/>
          <p14:tracePt t="69776" x="1708150" y="3663950"/>
          <p14:tracePt t="69794" x="1714500" y="3657600"/>
          <p14:tracePt t="69817" x="1714500" y="3651250"/>
          <p14:tracePt t="69834" x="1720850" y="3638550"/>
          <p14:tracePt t="69854" x="0" y="0"/>
        </p14:tracePtLst>
        <p14:tracePtLst>
          <p14:tracePt t="70751" x="4991100" y="4248150"/>
          <p14:tracePt t="70824" x="4991100" y="4260850"/>
          <p14:tracePt t="70844" x="4991100" y="4292600"/>
          <p14:tracePt t="70883" x="4991100" y="4318000"/>
          <p14:tracePt t="70902" x="4991100" y="4330700"/>
          <p14:tracePt t="70989" x="5003800" y="4318000"/>
          <p14:tracePt t="71007" x="5003800" y="4298950"/>
          <p14:tracePt t="71047" x="5010150" y="4298950"/>
          <p14:tracePt t="71577" x="0" y="0"/>
        </p14:tracePtLst>
        <p14:tracePtLst>
          <p14:tracePt t="72586" x="1568450" y="4457700"/>
          <p14:tracePt t="72605" x="1562100" y="4457700"/>
          <p14:tracePt t="72645" x="1562100" y="4470400"/>
          <p14:tracePt t="72663" x="1562100" y="4476750"/>
          <p14:tracePt t="72686" x="1581150" y="4495800"/>
          <p14:tracePt t="72723" x="2025650" y="4572000"/>
          <p14:tracePt t="72724" x="2254250" y="4610100"/>
          <p14:tracePt t="72742" x="2654300" y="4648200"/>
          <p14:tracePt t="72763" x="2889250" y="4648200"/>
          <p14:tracePt t="72802" x="3041650" y="4648200"/>
          <p14:tracePt t="72957" x="2889250" y="4629150"/>
          <p14:tracePt t="72975" x="2762250" y="4603750"/>
          <p14:tracePt t="73012" x="2470150" y="4591050"/>
          <p14:tracePt t="73052" x="2266950" y="4591050"/>
          <p14:tracePt t="73070" x="2209800" y="4584700"/>
          <p14:tracePt t="73092" x="2190750" y="4584700"/>
          <p14:tracePt t="73132" x="2184400" y="4584700"/>
          <p14:tracePt t="73150" x="2190750" y="4572000"/>
          <p14:tracePt t="73170" x="2266950" y="4565650"/>
          <p14:tracePt t="73189" x="2565400" y="4552950"/>
          <p14:tracePt t="73226" x="2914650" y="4552950"/>
          <p14:tracePt t="73245" x="2946400" y="4552950"/>
          <p14:tracePt t="73318" x="2863850" y="4552950"/>
          <p14:tracePt t="73336" x="2717800" y="4552950"/>
          <p14:tracePt t="73374" x="2546350" y="4552950"/>
          <p14:tracePt t="73416" x="2540000" y="4552950"/>
          <p14:tracePt t="73471" x="2774950" y="4552950"/>
          <p14:tracePt t="73512" x="2927350" y="4552950"/>
          <p14:tracePt t="73587" x="2876550" y="4552950"/>
          <p14:tracePt t="73604" x="2730500" y="4552950"/>
          <p14:tracePt t="73625" x="2692400" y="4552950"/>
          <p14:tracePt t="73665" x="2686050" y="4552950"/>
          <p14:tracePt t="73738" x="2705100" y="4552950"/>
          <p14:tracePt t="73886" x="2768600" y="4552950"/>
          <p14:tracePt t="73904" x="2806700" y="4552950"/>
          <p14:tracePt t="73943" x="2889250" y="4552950"/>
          <p14:tracePt t="74017" x="2743200" y="4552950"/>
          <p14:tracePt t="74037" x="2520950" y="4552950"/>
          <p14:tracePt t="74076" x="2425700" y="4552950"/>
          <p14:tracePt t="74150" x="2476500" y="4552950"/>
          <p14:tracePt t="74169" x="2559050" y="4552950"/>
          <p14:tracePt t="74207" x="2711450" y="4552950"/>
          <p14:tracePt t="74227" x="2724150" y="4552950"/>
          <p14:tracePt t="74249" x="2730500" y="4552950"/>
          <p14:tracePt t="74322" x="2692400" y="4552950"/>
          <p14:tracePt t="74340" x="2482850" y="4552950"/>
          <p14:tracePt t="74380" x="2292350" y="4552950"/>
          <p14:tracePt t="74398" x="2286000" y="4552950"/>
          <p14:tracePt t="74471" x="2508250" y="4552950"/>
          <p14:tracePt t="74491" x="2698750" y="4552950"/>
          <p14:tracePt t="74529" x="2889250" y="4552950"/>
          <p14:tracePt t="74547" x="2895600" y="4552950"/>
          <p14:tracePt t="74767" x="0" y="0"/>
        </p14:tracePtLst>
        <p14:tracePtLst>
          <p14:tracePt t="75516" x="5232400" y="4318000"/>
          <p14:tracePt t="75574" x="5264150" y="4318000"/>
          <p14:tracePt t="75615" x="5588000" y="4318000"/>
          <p14:tracePt t="75634" x="5746750" y="4318000"/>
          <p14:tracePt t="75673" x="5816600" y="4324350"/>
          <p14:tracePt t="75907" x="5810250" y="4324350"/>
          <p14:tracePt t="77151" x="0" y="0"/>
        </p14:tracePtLst>
        <p14:tracePtLst>
          <p14:tracePt t="77667" x="3962400" y="4381500"/>
          <p14:tracePt t="77773" x="3968750" y="4425950"/>
          <p14:tracePt t="77790" x="3987800" y="4457700"/>
          <p14:tracePt t="77829" x="4076700" y="4546600"/>
          <p14:tracePt t="77867" x="4133850" y="4572000"/>
          <p14:tracePt t="77868" x="4140200" y="4572000"/>
          <p14:tracePt t="77885" x="4165600" y="4572000"/>
          <p14:tracePt t="77925" x="4222750" y="4533900"/>
          <p14:tracePt t="77964" x="4248150" y="4425950"/>
          <p14:tracePt t="77983" x="4235450" y="4381500"/>
          <p14:tracePt t="78021" x="4171950" y="4330700"/>
          <p14:tracePt t="78040" x="4159250" y="4330700"/>
          <p14:tracePt t="78079" x="4133850" y="4330700"/>
          <p14:tracePt t="78116" x="4108450" y="4445000"/>
          <p14:tracePt t="78137" x="4108450" y="4483100"/>
          <p14:tracePt t="78174" x="4114800" y="4495800"/>
          <p14:tracePt t="78231" x="4121150" y="4495800"/>
          <p14:tracePt t="78249" x="4127500" y="4451350"/>
          <p14:tracePt t="78287" x="4127500" y="4400550"/>
          <p14:tracePt t="78533" x="4191000" y="4394200"/>
          <p14:tracePt t="78533" x="0" y="0"/>
        </p14:tracePtLst>
        <p14:tracePtLst>
          <p14:tracePt t="79089" x="6013450" y="4286250"/>
          <p14:tracePt t="79108" x="6019800" y="4286250"/>
          <p14:tracePt t="79268" x="0" y="0"/>
        </p14:tracePtLst>
        <p14:tracePtLst>
          <p14:tracePt t="79551" x="5969000" y="4483100"/>
          <p14:tracePt t="79606" x="5924550" y="4514850"/>
          <p14:tracePt t="79646" x="5657850" y="4533900"/>
          <p14:tracePt t="79665" x="5480050" y="4533900"/>
          <p14:tracePt t="79703" x="5054600" y="4533900"/>
          <p14:tracePt t="79743" x="4908550" y="4533900"/>
          <p14:tracePt t="79761" x="4902200" y="4533900"/>
          <p14:tracePt t="82550" x="0" y="0"/>
        </p14:tracePtLst>
        <p14:tracePtLst>
          <p14:tracePt t="87612" x="7073900" y="2679700"/>
          <p14:tracePt t="87632" x="7086600" y="2667000"/>
          <p14:tracePt t="87654" x="7207250" y="2667000"/>
          <p14:tracePt t="87672" x="7372350" y="2667000"/>
          <p14:tracePt t="87694" x="7677150" y="2667000"/>
          <p14:tracePt t="87712" x="7912100" y="2667000"/>
          <p14:tracePt t="87731" x="8204200" y="2667000"/>
          <p14:tracePt t="87751" x="8331200" y="2667000"/>
          <p14:tracePt t="87791" x="8426450" y="2667000"/>
          <p14:tracePt t="87810" x="8432800" y="2667000"/>
          <p14:tracePt t="88376" x="0" y="0"/>
        </p14:tracePtLst>
        <p14:tracePtLst>
          <p14:tracePt t="90243" x="8756650" y="2362200"/>
          <p14:tracePt t="90243" x="8756650" y="2368550"/>
          <p14:tracePt t="90262" x="8750300" y="2387600"/>
          <p14:tracePt t="90282" x="8743950" y="2419350"/>
          <p14:tracePt t="90321" x="8737600" y="2508250"/>
          <p14:tracePt t="90339" x="8737600" y="2540000"/>
          <p14:tracePt t="90360" x="8769350" y="2609850"/>
          <p14:tracePt t="90397" x="8902700" y="2679700"/>
          <p14:tracePt t="90416" x="8991600" y="2705100"/>
          <p14:tracePt t="90457" x="9271000" y="2711450"/>
          <p14:tracePt t="90476" x="9385300" y="2673350"/>
          <p14:tracePt t="90495" x="9436100" y="2641600"/>
          <p14:tracePt t="90536" x="9467850" y="2578100"/>
          <p14:tracePt t="90554" x="9467850" y="2565400"/>
          <p14:tracePt t="90576" x="9461500" y="2546350"/>
          <p14:tracePt t="90613" x="9429750" y="2514600"/>
          <p14:tracePt t="90631" x="9398000" y="2508250"/>
          <p14:tracePt t="90653" x="9334500" y="2508250"/>
          <p14:tracePt t="90692" x="9239250" y="2508250"/>
          <p14:tracePt t="90710" x="9207500" y="2527300"/>
          <p14:tracePt t="90747" x="9175750" y="2546350"/>
          <p14:tracePt t="90748" x="9175750" y="2552700"/>
          <p14:tracePt t="90766" x="9163050" y="2559050"/>
          <p14:tracePt t="90804" x="9156700" y="2578100"/>
          <p14:tracePt t="90823" x="9156700" y="2597150"/>
          <p14:tracePt t="90863" x="9163050" y="2641600"/>
          <p14:tracePt t="90900" x="9220200" y="2654300"/>
          <p14:tracePt t="90917" x="9251950" y="2654300"/>
          <p14:tracePt t="90957" x="9353550" y="2622550"/>
          <p14:tracePt t="90975" x="9398000" y="2584450"/>
          <p14:tracePt t="90995" x="9423400" y="2559050"/>
          <p14:tracePt t="91017" x="9429750" y="2552700"/>
          <p14:tracePt t="91058" x="9436100" y="2546350"/>
          <p14:tracePt t="91316" x="0" y="0"/>
        </p14:tracePtLst>
        <p14:tracePtLst>
          <p14:tracePt t="97239" x="6362700" y="4152900"/>
          <p14:tracePt t="97396" x="6502400" y="4152900"/>
          <p14:tracePt t="97438" x="6705600" y="4152900"/>
          <p14:tracePt t="97477" x="6883400" y="4152900"/>
          <p14:tracePt t="97494" x="6921500" y="4152900"/>
          <p14:tracePt t="97514" x="6953250" y="4152900"/>
          <p14:tracePt t="97532" x="6985000" y="4152900"/>
          <p14:tracePt t="97571" x="6997700" y="4152900"/>
          <p14:tracePt t="97745" x="6985000" y="4152900"/>
          <p14:tracePt t="97766" x="6794500" y="4152900"/>
          <p14:tracePt t="97787" x="6648450" y="4152900"/>
          <p14:tracePt t="97809" x="6521450" y="4152900"/>
          <p14:tracePt t="97828" x="6496050" y="4152900"/>
          <p14:tracePt t="97965" x="6527800" y="4152900"/>
          <p14:tracePt t="98003" x="6826250" y="4159250"/>
          <p14:tracePt t="98046" x="7105650" y="4203700"/>
          <p14:tracePt t="98084" x="7118350" y="4210050"/>
          <p14:tracePt t="98796" x="0" y="0"/>
        </p14:tracePtLst>
        <p14:tracePtLst>
          <p14:tracePt t="99951" x="9080500" y="3867150"/>
          <p14:tracePt t="100075" x="9118600" y="3867150"/>
          <p14:tracePt t="100094" x="9309100" y="3867150"/>
          <p14:tracePt t="100132" x="9753600" y="3867150"/>
          <p14:tracePt t="100151" x="9867900" y="3867150"/>
          <p14:tracePt t="100190" x="10096500" y="3867150"/>
          <p14:tracePt t="100230" x="10363200" y="3867150"/>
          <p14:tracePt t="100249" x="10458450" y="3867150"/>
          <p14:tracePt t="100270" x="10566400" y="3867150"/>
          <p14:tracePt t="100288" x="10610850" y="3867150"/>
          <p14:tracePt t="100326" x="10687050" y="3854450"/>
          <p14:tracePt t="100344" x="10699750" y="3848100"/>
          <p14:tracePt t="100381" x="10788650" y="3848100"/>
          <p14:tracePt t="100401" x="10826750" y="3848100"/>
          <p14:tracePt t="100422" x="10858500" y="3848100"/>
          <p14:tracePt t="100460" x="10902950" y="3848100"/>
          <p14:tracePt t="100479" x="10928350" y="3848100"/>
          <p14:tracePt t="100516" x="10979150" y="3848100"/>
          <p14:tracePt t="100534" x="10991850" y="3848100"/>
          <p14:tracePt t="100575" x="11029950" y="3848100"/>
          <p14:tracePt t="100613" x="11068050" y="3848100"/>
          <p14:tracePt t="100634" x="11080750" y="3848100"/>
          <p14:tracePt t="100725" x="11099800" y="3854450"/>
          <p14:tracePt t="100744" x="11106150" y="3873500"/>
          <p14:tracePt t="100781" x="11131550" y="3898900"/>
          <p14:tracePt t="100822" x="11131550" y="3911600"/>
          <p14:tracePt t="100841" x="11131550" y="3930650"/>
          <p14:tracePt t="100846" x="11131550" y="3937000"/>
          <p14:tracePt t="100886" x="11131550" y="3994150"/>
          <p14:tracePt t="100904" x="11131550" y="4019550"/>
          <p14:tracePt t="100943" x="11131550" y="4044950"/>
          <p14:tracePt t="100961" x="11131550" y="4051300"/>
          <p14:tracePt t="100983" x="11125200" y="4064000"/>
          <p14:tracePt t="101037" x="11112500" y="4089400"/>
          <p14:tracePt t="101057" x="11099800" y="4095750"/>
          <p14:tracePt t="101098" x="11042650" y="4114800"/>
          <p14:tracePt t="101115" x="10960100" y="4121150"/>
          <p14:tracePt t="101136" x="10706100" y="4121150"/>
          <p14:tracePt t="101154" x="10528300" y="4121150"/>
          <p14:tracePt t="101174" x="10337800" y="4121150"/>
          <p14:tracePt t="101197" x="10229850" y="4121150"/>
          <p14:tracePt t="101220" x="10140950" y="4121150"/>
          <p14:tracePt t="101240" x="10083800" y="4121150"/>
          <p14:tracePt t="101260" x="9994900" y="4121150"/>
          <p14:tracePt t="101280" x="9931400" y="4121150"/>
          <p14:tracePt t="101318" x="9715500" y="4121150"/>
          <p14:tracePt t="101338" x="9626600" y="4121150"/>
          <p14:tracePt t="101375" x="9404350" y="4121150"/>
          <p14:tracePt t="101394" x="9334500" y="4121150"/>
          <p14:tracePt t="101432" x="9258300" y="4121150"/>
          <p14:tracePt t="101559" x="9251950" y="4121150"/>
          <p14:tracePt t="101597" x="9245600" y="4121150"/>
          <p14:tracePt t="101841" x="9239250" y="4114800"/>
          <p14:tracePt t="101861" x="9226550" y="4089400"/>
          <p14:tracePt t="101900" x="9182100" y="4000500"/>
          <p14:tracePt t="101939" x="9163050" y="3962400"/>
          <p14:tracePt t="101940" x="9156700" y="3956050"/>
          <p14:tracePt t="101957" x="9156700" y="3949700"/>
          <p14:tracePt t="101977" x="9150350" y="3943350"/>
          <p14:tracePt t="101996" x="9144000" y="3937000"/>
          <p14:tracePt t="102236" x="9461500" y="3924300"/>
          <p14:tracePt t="102255" x="9721850" y="3924300"/>
          <p14:tracePt t="102279" x="9994900" y="3924300"/>
          <p14:tracePt t="102298" x="10058400" y="3924300"/>
          <p14:tracePt t="102319" x="10109200" y="3924300"/>
          <p14:tracePt t="102336" x="10153650" y="3924300"/>
          <p14:tracePt t="102359" x="10236200" y="3924300"/>
          <p14:tracePt t="102396" x="10426700" y="3924300"/>
          <p14:tracePt t="102415" x="10464800" y="3924300"/>
          <p14:tracePt t="102436" x="10515600" y="3924300"/>
          <p14:tracePt t="102453" x="10541000" y="3924300"/>
          <p14:tracePt t="102492" x="10642600" y="3924300"/>
          <p14:tracePt t="102511" x="10668000" y="3924300"/>
          <p14:tracePt t="102547" x="10674350" y="3924300"/>
          <p14:tracePt t="102639" x="10687050" y="3924300"/>
          <p14:tracePt t="102676" x="10706100" y="3943350"/>
          <p14:tracePt t="102695" x="10712450" y="3949700"/>
          <p14:tracePt t="102718" x="10725150" y="3962400"/>
          <p14:tracePt t="102735" x="10731500" y="3981450"/>
          <p14:tracePt t="102757" x="10756900" y="4019550"/>
          <p14:tracePt t="102776" x="10769600" y="4051300"/>
          <p14:tracePt t="102796" x="10782300" y="4083050"/>
          <p14:tracePt t="102814" x="10782300" y="4102100"/>
          <p14:tracePt t="102836" x="10782300" y="4121150"/>
          <p14:tracePt t="102891" x="10782300" y="4133850"/>
          <p14:tracePt t="103509" x="0" y="0"/>
        </p14:tracePtLst>
        <p14:tracePtLst>
          <p14:tracePt t="104281" x="2374900" y="1733550"/>
          <p14:tracePt t="104322" x="2349500" y="1752600"/>
          <p14:tracePt t="104340" x="2317750" y="1778000"/>
          <p14:tracePt t="104378" x="2298700" y="1835150"/>
          <p14:tracePt t="104396" x="2292350" y="1905000"/>
          <p14:tracePt t="104436" x="2298700" y="2019300"/>
          <p14:tracePt t="104473" x="2343150" y="2057400"/>
          <p14:tracePt t="104515" x="2514600" y="2082800"/>
          <p14:tracePt t="104516" x="2571750" y="2082800"/>
          <p14:tracePt t="104534" x="2717800" y="2082800"/>
          <p14:tracePt t="104555" x="2838450" y="2082800"/>
          <p14:tracePt t="104573" x="2952750" y="2070100"/>
          <p14:tracePt t="104592" x="2965450" y="2063750"/>
          <p14:tracePt t="104631" x="2978150" y="2044700"/>
          <p14:tracePt t="104649" x="2984500" y="2000250"/>
          <p14:tracePt t="104690" x="2997200" y="1879600"/>
          <p14:tracePt t="104728" x="2952750" y="1727200"/>
          <p14:tracePt t="104748" x="2927350" y="1663700"/>
          <p14:tracePt t="104788" x="2889250" y="1612900"/>
          <p14:tracePt t="104807" x="2863850" y="1606550"/>
          <p14:tracePt t="104825" x="2857500" y="1606550"/>
          <p14:tracePt t="104844" x="2838450" y="1606550"/>
          <p14:tracePt t="104900" x="2819400" y="1600200"/>
          <p14:tracePt t="104989" x="2813050" y="1600200"/>
          <p14:tracePt t="105042" x="2806700" y="1600200"/>
          <p14:tracePt t="105114" x="2794000" y="1600200"/>
          <p14:tracePt t="105132" x="2774950" y="1651000"/>
          <p14:tracePt t="105154" x="2755900" y="1701800"/>
          <p14:tracePt t="105192" x="2711450" y="1936750"/>
          <p14:tracePt t="105210" x="2705100" y="2057400"/>
          <p14:tracePt t="105249" x="2679700" y="2305050"/>
          <p14:tracePt t="105267" x="2679700" y="2393950"/>
          <p14:tracePt t="105288" x="2679700" y="2501900"/>
          <p14:tracePt t="105306" x="2686050" y="2559050"/>
          <p14:tracePt t="105326" x="2705100" y="2616200"/>
          <p14:tracePt t="105346" x="2717800" y="2622550"/>
          <p14:tracePt t="105385" x="2736850" y="2641600"/>
          <p14:tracePt t="105403" x="2781300" y="2641600"/>
          <p14:tracePt t="105423" x="2895600" y="2641600"/>
          <p14:tracePt t="105464" x="3092450" y="2546350"/>
          <p14:tracePt t="105482" x="3117850" y="2489200"/>
          <p14:tracePt t="105505" x="3136900" y="2413000"/>
          <p14:tracePt t="105524" x="3136900" y="2362200"/>
          <p14:tracePt t="105565" x="3124200" y="2311400"/>
          <p14:tracePt t="105585" x="3117850" y="2311400"/>
          <p14:tracePt t="106259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058" y="1153424"/>
            <a:ext cx="1999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 dirty="0" err="1"/>
              <a:t>GridPane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7150" y="1628027"/>
            <a:ext cx="11398885" cy="54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2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GridPane 将节点布局在面板里一个网格（矩阵）中。节点位置由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指定的列和行下标</a:t>
            </a:r>
            <a:r>
              <a:rPr lang="zh-CN" altLang="en-US" sz="22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指定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0780" y="2446982"/>
            <a:ext cx="6730805" cy="4310380"/>
          </a:xfrm>
          <a:prstGeom prst="rect">
            <a:avLst/>
          </a:prstGeom>
        </p:spPr>
      </p:pic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6ECB7-D648-4688-A534-6FFA845A51A0}"/>
              </a:ext>
            </a:extLst>
          </p:cNvPr>
          <p:cNvSpPr/>
          <p:nvPr/>
        </p:nvSpPr>
        <p:spPr>
          <a:xfrm>
            <a:off x="2643822" y="3333115"/>
            <a:ext cx="1609201" cy="2819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A9C2B0-2D7F-40D6-9D17-19D875FD581C}"/>
              </a:ext>
            </a:extLst>
          </p:cNvPr>
          <p:cNvSpPr/>
          <p:nvPr/>
        </p:nvSpPr>
        <p:spPr>
          <a:xfrm>
            <a:off x="2643821" y="4203849"/>
            <a:ext cx="4192914" cy="2819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5">
            <a:extLst>
              <a:ext uri="{FF2B5EF4-FFF2-40B4-BE49-F238E27FC236}">
                <a16:creationId xmlns:a16="http://schemas.microsoft.com/office/drawing/2014/main" id="{6F24A920-A00D-43FD-831C-B7154DFFB580}"/>
              </a:ext>
            </a:extLst>
          </p:cNvPr>
          <p:cNvSpPr/>
          <p:nvPr/>
        </p:nvSpPr>
        <p:spPr>
          <a:xfrm>
            <a:off x="8046860" y="3191628"/>
            <a:ext cx="3943845" cy="1064149"/>
          </a:xfrm>
          <a:prstGeom prst="wedgeRoundRectCallout">
            <a:avLst>
              <a:gd name="adj1" fmla="val -71026"/>
              <a:gd name="adj2" fmla="val 585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节点的方法，第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个参数是要添加的节点对象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(Node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，第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个参数是列索引，第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个参数是行索引</a:t>
            </a:r>
            <a:endParaRPr lang="en-US" altLang="zh-CN" sz="1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圆角矩形标注 15">
            <a:extLst>
              <a:ext uri="{FF2B5EF4-FFF2-40B4-BE49-F238E27FC236}">
                <a16:creationId xmlns:a16="http://schemas.microsoft.com/office/drawing/2014/main" id="{1F51AFF4-20B0-46DC-BFBD-6104237B6D5F}"/>
              </a:ext>
            </a:extLst>
          </p:cNvPr>
          <p:cNvSpPr/>
          <p:nvPr/>
        </p:nvSpPr>
        <p:spPr>
          <a:xfrm>
            <a:off x="295058" y="2794435"/>
            <a:ext cx="2135722" cy="425628"/>
          </a:xfrm>
          <a:prstGeom prst="wedgeRoundRectCallout">
            <a:avLst>
              <a:gd name="adj1" fmla="val 56422"/>
              <a:gd name="adj2" fmla="val 111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绑定属性</a:t>
            </a: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gridLinesVisible</a:t>
            </a:r>
            <a:endParaRPr lang="en-US" altLang="zh-CN" sz="1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94731">
    <p:push/>
  </p:transition>
  <p:extLst>
    <p:ext uri="{3A86A75C-4F4B-4683-9AE1-C65F6400EC91}">
      <p14:laserTraceLst xmlns:p14="http://schemas.microsoft.com/office/powerpoint/2010/main">
        <p14:tracePtLst>
          <p14:tracePt t="1968" x="857250" y="1212850"/>
          <p14:tracePt t="2016" x="831850" y="1257300"/>
          <p14:tracePt t="2017" x="825500" y="1276350"/>
          <p14:tracePt t="2031" x="819150" y="1289050"/>
          <p14:tracePt t="2060" x="812800" y="1377950"/>
          <p14:tracePt t="2093" x="812800" y="1460500"/>
          <p14:tracePt t="2107" x="812800" y="1492250"/>
          <p14:tracePt t="2141" x="825500" y="1524000"/>
          <p14:tracePt t="2168" x="869950" y="1555750"/>
          <p14:tracePt t="2203" x="1149350" y="1625600"/>
          <p14:tracePt t="2235" x="1568450" y="1651000"/>
          <p14:tracePt t="2264" x="1873250" y="1651000"/>
          <p14:tracePt t="2297" x="2057400" y="1651000"/>
          <p14:tracePt t="2331" x="2089150" y="1651000"/>
          <p14:tracePt t="2355" x="2101850" y="1651000"/>
          <p14:tracePt t="2392" x="2120900" y="1644650"/>
          <p14:tracePt t="2407" x="2127250" y="1638300"/>
          <p14:tracePt t="2435" x="2139950" y="1606550"/>
          <p14:tracePt t="2450" x="2139950" y="1587500"/>
          <p14:tracePt t="2469" x="2139950" y="1568450"/>
          <p14:tracePt t="2498" x="2139950" y="1530350"/>
          <p14:tracePt t="2530" x="2127250" y="1479550"/>
          <p14:tracePt t="2563" x="2108200" y="1454150"/>
          <p14:tracePt t="2596" x="2006600" y="1390650"/>
          <p14:tracePt t="2624" x="1847850" y="1327150"/>
          <p14:tracePt t="2625" x="1797050" y="1308100"/>
          <p14:tracePt t="2639" x="1739900" y="1301750"/>
          <p14:tracePt t="2668" x="1587500" y="1270000"/>
          <p14:tracePt t="2702" x="1435100" y="1270000"/>
          <p14:tracePt t="2735" x="1193800" y="1270000"/>
          <p14:tracePt t="2764" x="958850" y="1270000"/>
          <p14:tracePt t="2797" x="869950" y="1282700"/>
          <p14:tracePt t="2830" x="863600" y="1301750"/>
          <p14:tracePt t="2863" x="863600" y="1358900"/>
          <p14:tracePt t="2890" x="908050" y="1441450"/>
          <p14:tracePt t="2919" x="1028700" y="1517650"/>
          <p14:tracePt t="2952" x="1295400" y="1593850"/>
          <p14:tracePt t="2985" x="1593850" y="1600200"/>
          <p14:tracePt t="3000" x="1625600" y="1593850"/>
          <p14:tracePt t="3030" x="1752600" y="1524000"/>
          <p14:tracePt t="3063" x="1854200" y="1454150"/>
          <p14:tracePt t="3097" x="1905000" y="1416050"/>
          <p14:tracePt t="3123" x="1911350" y="1403350"/>
          <p14:tracePt t="3511" x="1911350" y="1397000"/>
          <p14:tracePt t="3544" x="1809750" y="1358900"/>
          <p14:tracePt t="3545" x="1778000" y="1346200"/>
          <p14:tracePt t="3580" x="1644650" y="1320800"/>
          <p14:tracePt t="3605" x="1517650" y="1295400"/>
          <p14:tracePt t="3641" x="1320800" y="1282700"/>
          <p14:tracePt t="3674" x="1200150" y="1282700"/>
          <p14:tracePt t="3701" x="1130300" y="1282700"/>
          <p14:tracePt t="3734" x="1098550" y="1282700"/>
          <p14:tracePt t="3763" x="1073150" y="1282700"/>
          <p14:tracePt t="3796" x="1054100" y="1295400"/>
          <p14:tracePt t="3829" x="1035050" y="1339850"/>
          <p14:tracePt t="3843" x="1022350" y="1371600"/>
          <p14:tracePt t="3858" x="1016000" y="1409700"/>
          <p14:tracePt t="3875" x="1016000" y="1441450"/>
          <p14:tracePt t="3903" x="1016000" y="1485900"/>
          <p14:tracePt t="3919" x="1016000" y="1524000"/>
          <p14:tracePt t="3951" x="1060450" y="1568450"/>
          <p14:tracePt t="3984" x="1193800" y="1619250"/>
          <p14:tracePt t="4012" x="1435100" y="1638300"/>
          <p14:tracePt t="4046" x="1689100" y="1638300"/>
          <p14:tracePt t="4080" x="1892300" y="1625600"/>
          <p14:tracePt t="4112" x="1987550" y="1587500"/>
          <p14:tracePt t="4127" x="2012950" y="1574800"/>
          <p14:tracePt t="4154" x="2038350" y="1549400"/>
          <p14:tracePt t="4185" x="2051050" y="1536700"/>
          <p14:tracePt t="4204" x="2063750" y="1504950"/>
          <p14:tracePt t="4233" x="2063750" y="1485900"/>
          <p14:tracePt t="4233" x="2063750" y="1479550"/>
          <p14:tracePt t="4263" x="2057400" y="1447800"/>
          <p14:tracePt t="4296" x="1987550" y="1371600"/>
          <p14:tracePt t="4329" x="1784350" y="1282700"/>
          <p14:tracePt t="4363" x="1612900" y="1225550"/>
          <p14:tracePt t="4387" x="1524000" y="1219200"/>
          <p14:tracePt t="4421" x="1422400" y="1219200"/>
          <p14:tracePt t="4452" x="1327150" y="1219200"/>
          <p14:tracePt t="4480" x="1270000" y="1231900"/>
          <p14:tracePt t="4500" x="1238250" y="1257300"/>
          <p14:tracePt t="4529" x="1200150" y="1314450"/>
          <p14:tracePt t="4544" x="1187450" y="1333500"/>
          <p14:tracePt t="4580" x="1155700" y="1435100"/>
          <p14:tracePt t="4606" x="1155700" y="1460500"/>
          <p14:tracePt t="4629" x="1155700" y="1479550"/>
          <p14:tracePt t="4655" x="1162050" y="1511300"/>
          <p14:tracePt t="4684" x="1193800" y="1562100"/>
          <p14:tracePt t="4717" x="1301750" y="1606550"/>
          <p14:tracePt t="4750" x="1466850" y="1638300"/>
          <p14:tracePt t="4764" x="1511300" y="1638300"/>
          <p14:tracePt t="4797" x="1555750" y="1638300"/>
          <p14:tracePt t="4824" x="1568450" y="1638300"/>
          <p14:tracePt t="4825" x="1581150" y="1638300"/>
          <p14:tracePt t="4846" x="1606550" y="1638300"/>
          <p14:tracePt t="4879" x="1663700" y="1625600"/>
          <p14:tracePt t="4904" x="1708150" y="1612900"/>
          <p14:tracePt t="4935" x="1746250" y="1574800"/>
          <p14:tracePt t="4967" x="1765300" y="1511300"/>
          <p14:tracePt t="5001" x="1771650" y="1428750"/>
          <p14:tracePt t="5030" x="1758950" y="1365250"/>
          <p14:tracePt t="5062" x="1708150" y="1289050"/>
          <p14:tracePt t="5095" x="1644650" y="1244600"/>
          <p14:tracePt t="5123" x="1606550" y="1244600"/>
          <p14:tracePt t="5157" x="1536700" y="1244600"/>
          <p14:tracePt t="5172" x="1492250" y="1244600"/>
          <p14:tracePt t="5201" x="1384300" y="1257300"/>
          <p14:tracePt t="5230" x="1333500" y="1276350"/>
          <p14:tracePt t="5263" x="1295400" y="1295400"/>
          <p14:tracePt t="5296" x="1270000" y="1327150"/>
          <p14:tracePt t="5328" x="1263650" y="1384300"/>
          <p14:tracePt t="5329" x="1263650" y="1397000"/>
          <p14:tracePt t="5343" x="1263650" y="1416050"/>
          <p14:tracePt t="5359" x="1270000" y="1454150"/>
          <p14:tracePt t="5374" x="1289050" y="1485900"/>
          <p14:tracePt t="5391" x="1301750" y="1504950"/>
          <p14:tracePt t="5419" x="1333500" y="1543050"/>
          <p14:tracePt t="5451" x="1409700" y="1574800"/>
          <p14:tracePt t="5484" x="1498600" y="1587500"/>
          <p14:tracePt t="5512" x="1555750" y="1587500"/>
          <p14:tracePt t="5545" x="1651000" y="1555750"/>
          <p14:tracePt t="5579" x="1708150" y="1492250"/>
          <p14:tracePt t="5593" x="1720850" y="1473200"/>
          <p14:tracePt t="5625" x="1727200" y="1454150"/>
          <p14:tracePt t="5658" x="1727200" y="1397000"/>
          <p14:tracePt t="5674" x="1727200" y="1365250"/>
          <p14:tracePt t="5701" x="1676400" y="1308100"/>
          <p14:tracePt t="5734" x="1562100" y="1257300"/>
          <p14:tracePt t="5763" x="1479550" y="1238250"/>
          <p14:tracePt t="5796" x="1403350" y="1231900"/>
          <p14:tracePt t="5829" x="1333500" y="1231900"/>
          <p14:tracePt t="5862" x="1263650" y="1263650"/>
          <p14:tracePt t="5877" x="1238250" y="1282700"/>
          <p14:tracePt t="5903" x="1212850" y="1301750"/>
          <p14:tracePt t="5939" x="1187450" y="1371600"/>
          <p14:tracePt t="5954" x="1187450" y="1397000"/>
          <p14:tracePt t="5980" x="1187450" y="1435100"/>
          <p14:tracePt t="6013" x="1206500" y="1498600"/>
          <p14:tracePt t="6045" x="1244600" y="1555750"/>
          <p14:tracePt t="6078" x="1314450" y="1593850"/>
          <p14:tracePt t="6112" x="1435100" y="1625600"/>
          <p14:tracePt t="6145" x="1606550" y="1638300"/>
          <p14:tracePt t="6184" x="1676400" y="1638300"/>
          <p14:tracePt t="6185" x="1689100" y="1638300"/>
          <p14:tracePt t="6201" x="1714500" y="1631950"/>
          <p14:tracePt t="6231" x="1727200" y="1612900"/>
          <p14:tracePt t="6263" x="1746250" y="1574800"/>
          <p14:tracePt t="6296" x="1746250" y="1524000"/>
          <p14:tracePt t="6311" x="1746250" y="1485900"/>
          <p14:tracePt t="6342" x="1739900" y="1403350"/>
          <p14:tracePt t="6356" x="1733550" y="1377950"/>
          <p14:tracePt t="6391" x="1701800" y="1333500"/>
          <p14:tracePt t="6422" x="1651000" y="1301750"/>
          <p14:tracePt t="6451" x="1555750" y="1257300"/>
          <p14:tracePt t="6484" x="1498600" y="1257300"/>
          <p14:tracePt t="6512" x="1447800" y="1257300"/>
          <p14:tracePt t="6545" x="1371600" y="1276350"/>
          <p14:tracePt t="6579" x="1339850" y="1333500"/>
          <p14:tracePt t="6612" x="1314450" y="1435100"/>
          <p14:tracePt t="6637" x="1308100" y="1536700"/>
          <p14:tracePt t="6673" x="1333500" y="1638300"/>
          <p14:tracePt t="6700" x="1371600" y="1657350"/>
          <p14:tracePt t="6734" x="1473200" y="1657350"/>
          <p14:tracePt t="6748" x="1562100" y="1644650"/>
          <p14:tracePt t="6764" x="1631950" y="1612900"/>
          <p14:tracePt t="6779" x="1701800" y="1568450"/>
          <p14:tracePt t="6813" x="1758950" y="1485900"/>
          <p14:tracePt t="6828" x="1765300" y="1466850"/>
          <p14:tracePt t="6862" x="1765300" y="1416050"/>
          <p14:tracePt t="6890" x="1758950" y="1390650"/>
          <p14:tracePt t="6940" x="1746250" y="1377950"/>
          <p14:tracePt t="7077" x="1733550" y="1371600"/>
          <p14:tracePt t="7108" x="1720850" y="1365250"/>
          <p14:tracePt t="7146" x="1682750" y="1339850"/>
          <p14:tracePt t="7174" x="1606550" y="1301750"/>
          <p14:tracePt t="7187" x="1543050" y="1276350"/>
          <p14:tracePt t="7219" x="1454150" y="1257300"/>
          <p14:tracePt t="7250" x="1409700" y="1257300"/>
          <p14:tracePt t="7264" x="1397000" y="1257300"/>
          <p14:tracePt t="7296" x="1352550" y="1270000"/>
          <p14:tracePt t="7328" x="1301750" y="1314450"/>
          <p14:tracePt t="7362" x="1276350" y="1384300"/>
          <p14:tracePt t="7387" x="1263650" y="1435100"/>
          <p14:tracePt t="7408" x="1257300" y="1485900"/>
          <p14:tracePt t="7421" x="1257300" y="1530350"/>
          <p14:tracePt t="7449" x="1263650" y="1606550"/>
          <p14:tracePt t="7483" x="1320800" y="1663700"/>
          <p14:tracePt t="7513" x="1454150" y="1714500"/>
          <p14:tracePt t="7546" x="1612900" y="1714500"/>
          <p14:tracePt t="7578" x="1784350" y="1619250"/>
          <p14:tracePt t="7611" x="1854200" y="1498600"/>
          <p14:tracePt t="7641" x="1873250" y="1403350"/>
          <p14:tracePt t="7656" x="1873250" y="1384300"/>
          <p14:tracePt t="7683" x="1860550" y="1327150"/>
          <p14:tracePt t="7716" x="1822450" y="1289050"/>
          <p14:tracePt t="7747" x="1778000" y="1263650"/>
          <p14:tracePt t="7767" x="1758950" y="1257300"/>
          <p14:tracePt t="7795" x="1733550" y="1250950"/>
          <p14:tracePt t="7828" x="1727200" y="1244600"/>
          <p14:tracePt t="8123" x="0" y="0"/>
        </p14:tracePtLst>
        <p14:tracePtLst>
          <p14:tracePt t="9124" x="2247900" y="2152650"/>
          <p14:tracePt t="9246" x="2343150" y="2178050"/>
          <p14:tracePt t="9266" x="2514600" y="2209800"/>
          <p14:tracePt t="9295" x="2667000" y="2209800"/>
          <p14:tracePt t="9328" x="2768600" y="2209800"/>
          <p14:tracePt t="9362" x="2794000" y="2209800"/>
          <p14:tracePt t="9906" x="2749550" y="2209800"/>
          <p14:tracePt t="9938" x="2698750" y="2209800"/>
          <p14:tracePt t="9966" x="2673350" y="2209800"/>
          <p14:tracePt t="9997" x="2660650" y="2209800"/>
          <p14:tracePt t="10168" x="2736850" y="2209800"/>
          <p14:tracePt t="10190" x="2940050" y="2209800"/>
          <p14:tracePt t="10215" x="3194050" y="2209800"/>
          <p14:tracePt t="10248" x="3378200" y="2209800"/>
          <p14:tracePt t="10249" x="3390900" y="2209800"/>
          <p14:tracePt t="10264" x="3403600" y="2209800"/>
          <p14:tracePt t="10294" x="3422650" y="2209800"/>
          <p14:tracePt t="10327" x="3429000" y="2209800"/>
          <p14:tracePt t="10873" x="3486150" y="2209800"/>
          <p14:tracePt t="10889" x="3562350" y="2209800"/>
          <p14:tracePt t="10903" x="3613150" y="2209800"/>
          <p14:tracePt t="10927" x="3765550" y="2209800"/>
          <p14:tracePt t="10952" x="3854450" y="2209800"/>
          <p14:tracePt t="10982" x="3873500" y="2209800"/>
          <p14:tracePt t="11139" x="3765550" y="2203450"/>
          <p14:tracePt t="11154" x="3727450" y="2203450"/>
          <p14:tracePt t="11188" x="3689350" y="2203450"/>
          <p14:tracePt t="11215" x="3683000" y="2203450"/>
          <p14:tracePt t="11249" x="3676650" y="2203450"/>
          <p14:tracePt t="11531" x="3873500" y="2203450"/>
          <p14:tracePt t="11560" x="4076700" y="2203450"/>
          <p14:tracePt t="11593" x="4387850" y="2203450"/>
          <p14:tracePt t="11627" x="4464050" y="2203450"/>
          <p14:tracePt t="11660" x="4476750" y="2203450"/>
          <p14:tracePt t="12218" x="4559300" y="2203450"/>
          <p14:tracePt t="12251" x="4718050" y="2203450"/>
          <p14:tracePt t="12265" x="4794250" y="2203450"/>
          <p14:tracePt t="12293" x="4857750" y="2203450"/>
          <p14:tracePt t="12327" x="4889500" y="2203450"/>
          <p14:tracePt t="12483" x="4813300" y="2203450"/>
          <p14:tracePt t="12511" x="4692650" y="2203450"/>
          <p14:tracePt t="12544" x="4654550" y="2203450"/>
          <p14:tracePt t="12594" x="4648200" y="2203450"/>
          <p14:tracePt t="12733" x="4699000" y="2203450"/>
          <p14:tracePt t="12762" x="5016500" y="2203450"/>
          <p14:tracePt t="12795" x="5416550" y="2203450"/>
          <p14:tracePt t="12828" x="5759450" y="2203450"/>
          <p14:tracePt t="12842" x="5911850" y="2203450"/>
          <p14:tracePt t="12873" x="6083300" y="2203450"/>
          <p14:tracePt t="12906" x="6159500" y="2203450"/>
          <p14:tracePt t="12918" x="6165850" y="2203450"/>
          <p14:tracePt t="12955" x="6197600" y="2203450"/>
          <p14:tracePt t="12998" x="6203950" y="2203450"/>
          <p14:tracePt t="13030" x="6216650" y="2203450"/>
          <p14:tracePt t="13061" x="6235700" y="2203450"/>
          <p14:tracePt t="13093" x="6242050" y="2203450"/>
          <p14:tracePt t="13155" x="6248400" y="2203450"/>
          <p14:tracePt t="13187" x="6261100" y="2203450"/>
          <p14:tracePt t="13220" x="6280150" y="2203450"/>
          <p14:tracePt t="13248" x="6299200" y="2203450"/>
          <p14:tracePt t="13264" x="6311900" y="2203450"/>
          <p14:tracePt t="13279" x="6343650" y="2203450"/>
          <p14:tracePt t="13310" x="6375400" y="2203450"/>
          <p14:tracePt t="13343" x="6400800" y="2203450"/>
          <p14:tracePt t="14610" x="0" y="0"/>
        </p14:tracePtLst>
        <p14:tracePtLst>
          <p14:tracePt t="15247" x="7118350" y="2114550"/>
          <p14:tracePt t="15326" x="7296150" y="2114550"/>
          <p14:tracePt t="15359" x="7702550" y="2114550"/>
          <p14:tracePt t="15392" x="8051800" y="2114550"/>
          <p14:tracePt t="15393" x="8102600" y="2114550"/>
          <p14:tracePt t="15407" x="8128000" y="2114550"/>
          <p14:tracePt t="15422" x="8140700" y="2114550"/>
          <p14:tracePt t="15626" x="8121650" y="2114550"/>
          <p14:tracePt t="15658" x="7988300" y="2120900"/>
          <p14:tracePt t="15686" x="7829550" y="2127250"/>
          <p14:tracePt t="15720" x="7721600" y="2139950"/>
          <p14:tracePt t="15721" x="7708900" y="2139950"/>
          <p14:tracePt t="15735" x="7702550" y="2139950"/>
          <p14:tracePt t="15764" x="7689850" y="2146300"/>
          <p14:tracePt t="15891" x="7759700" y="2152650"/>
          <p14:tracePt t="15925" x="7962900" y="2152650"/>
          <p14:tracePt t="15951" x="8070850" y="2152650"/>
          <p14:tracePt t="15967" x="8115300" y="2152650"/>
          <p14:tracePt t="15997" x="8147050" y="2152650"/>
          <p14:tracePt t="16030" x="8153400" y="2152650"/>
          <p14:tracePt t="16200" x="8166100" y="2152650"/>
          <p14:tracePt t="16235" x="8343900" y="2152650"/>
          <p14:tracePt t="16264" x="8496300" y="2152650"/>
          <p14:tracePt t="16297" x="8547100" y="2152650"/>
          <p14:tracePt t="16497" x="8470900" y="2152650"/>
          <p14:tracePt t="16514" x="8382000" y="2152650"/>
          <p14:tracePt t="16547" x="8077200" y="2152650"/>
          <p14:tracePt t="16575" x="7804150" y="2152650"/>
          <p14:tracePt t="16609" x="7404100" y="2152650"/>
          <p14:tracePt t="16643" x="7219950" y="2152650"/>
          <p14:tracePt t="16669" x="7137400" y="2152650"/>
          <p14:tracePt t="16704" x="7042150" y="2152650"/>
          <p14:tracePt t="16730" x="6838950" y="2133600"/>
          <p14:tracePt t="16764" x="6470650" y="2063750"/>
          <p14:tracePt t="16797" x="5886450" y="1936750"/>
          <p14:tracePt t="16825" x="5537200" y="1898650"/>
          <p14:tracePt t="16859" x="5302250" y="1898650"/>
          <p14:tracePt t="16892" x="5111750" y="1898650"/>
          <p14:tracePt t="16907" x="5035550" y="1898650"/>
          <p14:tracePt t="16934" x="4972050" y="1898650"/>
          <p14:tracePt t="16968" x="4927600" y="1898650"/>
          <p14:tracePt t="16969" x="4921250" y="1898650"/>
          <p14:tracePt t="17106" x="5010150" y="1898650"/>
          <p14:tracePt t="17137" x="5397500" y="1898650"/>
          <p14:tracePt t="17174" x="5759450" y="1898650"/>
          <p14:tracePt t="17202" x="5873750" y="1898650"/>
          <p14:tracePt t="17765" x="5911850" y="1898650"/>
          <p14:tracePt t="17798" x="6254750" y="1917700"/>
          <p14:tracePt t="17825" x="7131050" y="2082800"/>
          <p14:tracePt t="17858" x="7893050" y="2203450"/>
          <p14:tracePt t="17891" x="8178800" y="2216150"/>
          <p14:tracePt t="17924" x="8343900" y="2216150"/>
          <p14:tracePt t="17939" x="8420100" y="2216150"/>
          <p14:tracePt t="17954" x="8464550" y="2216150"/>
          <p14:tracePt t="17983" x="8496300" y="2216150"/>
          <p14:tracePt t="18000" x="8502650" y="2216150"/>
          <p14:tracePt t="18078" x="8521700" y="2216150"/>
          <p14:tracePt t="18107" x="8585200" y="2216150"/>
          <p14:tracePt t="18140" x="8674100" y="2216150"/>
          <p14:tracePt t="18172" x="8877300" y="2216150"/>
          <p14:tracePt t="18204" x="9004300" y="2216150"/>
          <p14:tracePt t="18220" x="9017000" y="2216150"/>
          <p14:tracePt t="18251" x="9023350" y="2216150"/>
          <p14:tracePt t="18387" x="8966200" y="2216150"/>
          <p14:tracePt t="18424" x="8902700" y="2216150"/>
          <p14:tracePt t="18458" x="8890000" y="2216150"/>
          <p14:tracePt t="18653" x="8972550" y="2216150"/>
          <p14:tracePt t="18675" x="9156700" y="2216150"/>
          <p14:tracePt t="18701" x="9347200" y="2216150"/>
          <p14:tracePt t="18736" x="9461500" y="2216150"/>
          <p14:tracePt t="18749" x="9474200" y="2216150"/>
          <p14:tracePt t="18767" x="9486900" y="2216150"/>
          <p14:tracePt t="19813" x="9575800" y="2216150"/>
          <p14:tracePt t="19841" x="9906000" y="2216150"/>
          <p14:tracePt t="19874" x="10255250" y="2216150"/>
          <p14:tracePt t="19908" x="10356850" y="2216150"/>
          <p14:tracePt t="19940" x="10363200" y="2216150"/>
          <p14:tracePt t="20199" x="10350500" y="2209800"/>
          <p14:tracePt t="20231" x="10267950" y="2190750"/>
          <p14:tracePt t="20264" x="10198100" y="2190750"/>
          <p14:tracePt t="20265" x="10179050" y="2190750"/>
          <p14:tracePt t="20297" x="10140950" y="2190750"/>
          <p14:tracePt t="20326" x="10115550" y="2190750"/>
          <p14:tracePt t="20358" x="10109200" y="2190750"/>
          <p14:tracePt t="20486" x="10172700" y="2190750"/>
          <p14:tracePt t="20502" x="10255250" y="2190750"/>
          <p14:tracePt t="20516" x="10350500" y="2190750"/>
          <p14:tracePt t="20545" x="10528300" y="2184400"/>
          <p14:tracePt t="20579" x="10598150" y="2171700"/>
          <p14:tracePt t="20593" x="10617200" y="2165350"/>
          <p14:tracePt t="20607" x="10623550" y="2159000"/>
          <p14:tracePt t="20642" x="10680700" y="2159000"/>
          <p14:tracePt t="20674" x="10699750" y="2159000"/>
          <p14:tracePt t="22609" x="10788650" y="2159000"/>
          <p14:tracePt t="22642" x="11010900" y="2159000"/>
          <p14:tracePt t="22656" x="11074400" y="2159000"/>
          <p14:tracePt t="22688" x="11239500" y="2159000"/>
          <p14:tracePt t="22719" x="11264900" y="2159000"/>
          <p14:tracePt t="22986" x="0" y="0"/>
        </p14:tracePtLst>
        <p14:tracePtLst>
          <p14:tracePt t="25062" x="3041650" y="2597150"/>
          <p14:tracePt t="25139" x="3035300" y="2597150"/>
          <p14:tracePt t="25172" x="3009900" y="2730500"/>
          <p14:tracePt t="25205" x="2959100" y="3041650"/>
          <p14:tracePt t="25232" x="2933700" y="3359150"/>
          <p14:tracePt t="25234" x="2921000" y="3473450"/>
          <p14:tracePt t="25267" x="2908300" y="3892550"/>
          <p14:tracePt t="25281" x="2908300" y="4076700"/>
          <p14:tracePt t="25297" x="2908300" y="4241800"/>
          <p14:tracePt t="25327" x="2908300" y="4476750"/>
          <p14:tracePt t="25356" x="2946400" y="4718050"/>
          <p14:tracePt t="25389" x="2965450" y="4851400"/>
          <p14:tracePt t="25422" x="2997200" y="4972050"/>
          <p14:tracePt t="25456" x="3022600" y="5080000"/>
          <p14:tracePt t="25481" x="3041650" y="5168900"/>
          <p14:tracePt t="25482" x="3048000" y="5207000"/>
          <p14:tracePt t="25517" x="3073400" y="5334000"/>
          <p14:tracePt t="25531" x="3105150" y="5403850"/>
          <p14:tracePt t="25560" x="3136900" y="5473700"/>
          <p14:tracePt t="25561" x="3149600" y="5499100"/>
          <p14:tracePt t="25577" x="3168650" y="5524500"/>
          <p14:tracePt t="25577" x="3181350" y="5543550"/>
          <p14:tracePt t="25593" x="3213100" y="5581650"/>
          <p14:tracePt t="25622" x="3263900" y="5645150"/>
          <p14:tracePt t="25655" x="3365500" y="5727700"/>
          <p14:tracePt t="25689" x="3492500" y="5784850"/>
          <p14:tracePt t="25689" x="3517900" y="5797550"/>
          <p14:tracePt t="25704" x="3536950" y="5803900"/>
          <p14:tracePt t="25739" x="3676650" y="5829300"/>
          <p14:tracePt t="25763" x="3790950" y="5848350"/>
          <p14:tracePt t="25794" x="3879850" y="5848350"/>
          <p14:tracePt t="25827" x="3911600" y="5848350"/>
          <p14:tracePt t="25861" x="3956050" y="5829300"/>
          <p14:tracePt t="25888" x="3981450" y="5803900"/>
          <p14:tracePt t="25889" x="3987800" y="5797550"/>
          <p14:tracePt t="25903" x="4000500" y="5784850"/>
          <p14:tracePt t="25924" x="4032250" y="5759450"/>
          <p14:tracePt t="25951" x="4070350" y="5689600"/>
          <p14:tracePt t="25984" x="4121150" y="5556250"/>
          <p14:tracePt t="25985" x="4133850" y="5511800"/>
          <p14:tracePt t="26017" x="4165600" y="5334000"/>
          <p14:tracePt t="26044" x="4165600" y="5175250"/>
          <p14:tracePt t="26078" x="4171950" y="4876800"/>
          <p14:tracePt t="26110" x="4191000" y="4610100"/>
          <p14:tracePt t="26139" x="4191000" y="4286250"/>
          <p14:tracePt t="26172" x="4197350" y="3987800"/>
          <p14:tracePt t="26205" x="4197350" y="3708400"/>
          <p14:tracePt t="26231" x="4197350" y="3562350"/>
          <p14:tracePt t="26267" x="4197350" y="3448050"/>
          <p14:tracePt t="26293" x="4197350" y="3409950"/>
          <p14:tracePt t="26327" x="4197350" y="3359150"/>
          <p14:tracePt t="26356" x="4197350" y="3251200"/>
          <p14:tracePt t="26389" x="4184650" y="3175000"/>
          <p14:tracePt t="26422" x="4184650" y="3155950"/>
          <p14:tracePt t="26455" x="4178300" y="3136900"/>
          <p14:tracePt t="26500" x="4171950" y="3130550"/>
          <p14:tracePt t="26596" x="4165600" y="3117850"/>
          <p14:tracePt t="26623" x="4133850" y="3105150"/>
          <p14:tracePt t="26657" x="3956050" y="3054350"/>
          <p14:tracePt t="26689" x="3752850" y="3035300"/>
          <p14:tracePt t="26722" x="3556000" y="3035300"/>
          <p14:tracePt t="26754" x="3460750" y="3035300"/>
          <p14:tracePt t="26763" x="3441700" y="3035300"/>
          <p14:tracePt t="26794" x="3409950" y="3035300"/>
          <p14:tracePt t="26825" x="3384550" y="3035300"/>
          <p14:tracePt t="26859" x="3371850" y="3048000"/>
          <p14:tracePt t="26918" x="3346450" y="3092450"/>
          <p14:tracePt t="26951" x="3276600" y="3352800"/>
          <p14:tracePt t="26984" x="3155950" y="3917950"/>
          <p14:tracePt t="26985" x="3124200" y="4089400"/>
          <p14:tracePt t="26999" x="3086100" y="4273550"/>
          <p14:tracePt t="27031" x="3022600" y="4908550"/>
          <p14:tracePt t="27062" x="3003550" y="5314950"/>
          <p14:tracePt t="27078" x="3009900" y="5467350"/>
          <p14:tracePt t="27110" x="3048000" y="5676900"/>
          <p14:tracePt t="27139" x="3067050" y="5784850"/>
          <p14:tracePt t="27172" x="3067050" y="5803900"/>
          <p14:tracePt t="28094" x="0" y="0"/>
        </p14:tracePtLst>
        <p14:tracePtLst>
          <p14:tracePt t="29402" x="3194050" y="3041650"/>
          <p14:tracePt t="29435" x="3194050" y="3086100"/>
          <p14:tracePt t="29466" x="3194050" y="3479800"/>
          <p14:tracePt t="29499" x="3194050" y="4241800"/>
          <p14:tracePt t="29532" x="3194050" y="4914900"/>
          <p14:tracePt t="29546" x="3194050" y="5194300"/>
          <p14:tracePt t="29576" x="3194050" y="5518150"/>
          <p14:tracePt t="29608" x="3194050" y="5810250"/>
          <p14:tracePt t="29609" x="3194050" y="5861050"/>
          <p14:tracePt t="29622" x="3194050" y="5892800"/>
          <p14:tracePt t="29655" x="3200400" y="5994400"/>
          <p14:tracePt t="29689" x="3213100" y="6038850"/>
          <p14:tracePt t="29689" x="3219450" y="6051550"/>
          <p14:tracePt t="29717" x="3225800" y="6083300"/>
          <p14:tracePt t="29750" x="3225800" y="6096000"/>
          <p14:tracePt t="29938" x="3244850" y="6076950"/>
          <p14:tracePt t="29939" x="0" y="0"/>
        </p14:tracePtLst>
        <p14:tracePtLst>
          <p14:tracePt t="30750" x="5708650" y="3289300"/>
          <p14:tracePt t="30799" x="5708650" y="3314700"/>
          <p14:tracePt t="30826" x="5734050" y="3517900"/>
          <p14:tracePt t="30858" x="5784850" y="3911600"/>
          <p14:tracePt t="30888" x="5791200" y="4260850"/>
          <p14:tracePt t="30920" x="5791200" y="4749800"/>
          <p14:tracePt t="30921" x="5791200" y="4857750"/>
          <p14:tracePt t="30936" x="5791200" y="4953000"/>
          <p14:tracePt t="30971" x="5791200" y="5359400"/>
          <p14:tracePt t="31004" x="5791200" y="5619750"/>
          <p14:tracePt t="31014" x="5791200" y="5670550"/>
          <p14:tracePt t="31032" x="5791200" y="5753100"/>
          <p14:tracePt t="31049" x="5791200" y="5873750"/>
          <p14:tracePt t="31066" x="5791200" y="5949950"/>
          <p14:tracePt t="31093" x="5791200" y="6038850"/>
          <p14:tracePt t="31125" x="5791200" y="6134100"/>
          <p14:tracePt t="31154" x="5791200" y="6223000"/>
          <p14:tracePt t="31168" x="5791200" y="6248400"/>
          <p14:tracePt t="31203" x="5791200" y="6337300"/>
          <p14:tracePt t="31236" x="5791200" y="6356350"/>
          <p14:tracePt t="31329" x="5791200" y="6369050"/>
          <p14:tracePt t="31544" x="5791200" y="6356350"/>
          <p14:tracePt t="31564" x="5791200" y="6299200"/>
          <p14:tracePt t="31592" x="5791200" y="6159500"/>
          <p14:tracePt t="31626" x="5803900" y="5715000"/>
          <p14:tracePt t="31653" x="5842000" y="5359400"/>
          <p14:tracePt t="31686" x="5842000" y="4959350"/>
          <p14:tracePt t="31720" x="5848350" y="4673600"/>
          <p14:tracePt t="31721" x="5848350" y="4622800"/>
          <p14:tracePt t="31735" x="5848350" y="4565650"/>
          <p14:tracePt t="31770" x="5842000" y="4362450"/>
          <p14:tracePt t="31798" x="5835650" y="4286250"/>
          <p14:tracePt t="31825" x="5822950" y="4210050"/>
          <p14:tracePt t="31858" x="5822950" y="4133850"/>
          <p14:tracePt t="31892" x="5822950" y="4025900"/>
          <p14:tracePt t="31906" x="5822950" y="3975100"/>
          <p14:tracePt t="31939" x="5822950" y="3911600"/>
          <p14:tracePt t="31966" x="5822950" y="3873500"/>
          <p14:tracePt t="31998" x="5822950" y="3810000"/>
          <p14:tracePt t="32031" x="5822950" y="3759200"/>
          <p14:tracePt t="32058" x="5822950" y="3702050"/>
          <p14:tracePt t="32092" x="5816600" y="3657600"/>
          <p14:tracePt t="32125" x="5816600" y="3632200"/>
          <p14:tracePt t="32153" x="5816600" y="3619500"/>
          <p14:tracePt t="32420" x="0" y="0"/>
        </p14:tracePtLst>
        <p14:tracePtLst>
          <p14:tracePt t="36984" x="1130300" y="1752600"/>
          <p14:tracePt t="37032" x="1117600" y="1752600"/>
          <p14:tracePt t="37046" x="1111250" y="1784350"/>
          <p14:tracePt t="37062" x="1111250" y="1847850"/>
          <p14:tracePt t="37080" x="1117600" y="1905000"/>
          <p14:tracePt t="37106" x="1181100" y="2025650"/>
          <p14:tracePt t="37140" x="1289050" y="2146300"/>
          <p14:tracePt t="37169" x="1352550" y="2171700"/>
          <p14:tracePt t="37202" x="1371600" y="2171700"/>
          <p14:tracePt t="37235" x="1403350" y="2114550"/>
          <p14:tracePt t="37268" x="1409700" y="2000250"/>
          <p14:tracePt t="37301" x="1409700" y="1924050"/>
          <p14:tracePt t="37326" x="1409700" y="1917700"/>
          <p14:tracePt t="37403" x="0" y="0"/>
        </p14:tracePtLst>
        <p14:tracePtLst>
          <p14:tracePt t="38625" x="2641600" y="3346450"/>
          <p14:tracePt t="38716" x="2647950" y="3352800"/>
          <p14:tracePt t="38750" x="2647950" y="3397250"/>
          <p14:tracePt t="38766" x="2647950" y="3429000"/>
          <p14:tracePt t="38783" x="2660650" y="3479800"/>
          <p14:tracePt t="38818" x="2679700" y="3549650"/>
          <p14:tracePt t="38856" x="2686050" y="3562350"/>
          <p14:tracePt t="38918" x="2686050" y="3575050"/>
          <p14:tracePt t="39013" x="2686050" y="3587750"/>
          <p14:tracePt t="39045" x="2692400" y="3606800"/>
          <p14:tracePt t="39079" x="2705100" y="3625850"/>
          <p14:tracePt t="39106" x="2787650" y="3644900"/>
          <p14:tracePt t="39139" x="3124200" y="3663950"/>
          <p14:tracePt t="39168" x="3594100" y="3663950"/>
          <p14:tracePt t="39169" x="3746500" y="3663950"/>
          <p14:tracePt t="39187" x="3975100" y="3663950"/>
          <p14:tracePt t="39218" x="4140200" y="3663950"/>
          <p14:tracePt t="39250" x="4178300" y="3663950"/>
          <p14:tracePt t="39265" x="4197350" y="3663950"/>
          <p14:tracePt t="39301" x="4222750" y="3663950"/>
          <p14:tracePt t="39325" x="4248150" y="3663950"/>
          <p14:tracePt t="39358" x="4286250" y="3657600"/>
          <p14:tracePt t="39389" x="4343400" y="3644900"/>
          <p14:tracePt t="39422" x="4381500" y="3632200"/>
          <p14:tracePt t="39450" x="4394200" y="3625850"/>
          <p14:tracePt t="39499" x="4394200" y="3600450"/>
          <p14:tracePt t="39530" x="4394200" y="3549650"/>
          <p14:tracePt t="39565" x="4362450" y="3473450"/>
          <p14:tracePt t="39590" x="4337050" y="3429000"/>
          <p14:tracePt t="39622" x="4292600" y="3359150"/>
          <p14:tracePt t="39657" x="4260850" y="3333750"/>
          <p14:tracePt t="39685" x="4260850" y="3327400"/>
          <p14:tracePt t="39750" x="4248150" y="3321050"/>
          <p14:tracePt t="39999" x="4197350" y="3321050"/>
          <p14:tracePt t="40031" x="4095750" y="3352800"/>
          <p14:tracePt t="40045" x="4019550" y="3365500"/>
          <p14:tracePt t="40080" x="3854450" y="3390900"/>
          <p14:tracePt t="40081" x="3810000" y="3390900"/>
          <p14:tracePt t="40096" x="3765550" y="3390900"/>
          <p14:tracePt t="40123" x="3644900" y="3390900"/>
          <p14:tracePt t="40156" x="3568700" y="3390900"/>
          <p14:tracePt t="40189" x="3505200" y="3390900"/>
          <p14:tracePt t="40218" x="3479800" y="3390900"/>
          <p14:tracePt t="40247" x="3467100" y="3390900"/>
          <p14:tracePt t="40268" x="3460750" y="3390900"/>
          <p14:tracePt t="40293" x="3435350" y="3390900"/>
          <p14:tracePt t="40325" x="3365500" y="3390900"/>
          <p14:tracePt t="40357" x="3302000" y="3390900"/>
          <p14:tracePt t="40390" x="3251200" y="3390900"/>
          <p14:tracePt t="40419" x="3232150" y="3390900"/>
          <p14:tracePt t="40548" x="3213100" y="3390900"/>
          <p14:tracePt t="40562" x="3194050" y="3390900"/>
          <p14:tracePt t="40580" x="3168650" y="3390900"/>
          <p14:tracePt t="40595" x="3136900" y="3390900"/>
          <p14:tracePt t="40622" x="3098800" y="3390900"/>
          <p14:tracePt t="40639" x="3079750" y="3390900"/>
          <p14:tracePt t="40670" x="3041650" y="3390900"/>
          <p14:tracePt t="40703" x="2990850" y="3390900"/>
          <p14:tracePt t="40732" x="2946400" y="3390900"/>
          <p14:tracePt t="40765" x="2921000" y="3390900"/>
          <p14:tracePt t="40793" x="2908300" y="3390900"/>
          <p14:tracePt t="40888" x="2889250" y="3390900"/>
          <p14:tracePt t="40922" x="2876550" y="3390900"/>
          <p14:tracePt t="41029" x="2863850" y="3409950"/>
          <p14:tracePt t="41061" x="2857500" y="3448050"/>
          <p14:tracePt t="41095" x="2857500" y="3473450"/>
          <p14:tracePt t="41122" x="2857500" y="3498850"/>
          <p14:tracePt t="41155" x="2857500" y="3543300"/>
          <p14:tracePt t="41188" x="2863850" y="3568700"/>
          <p14:tracePt t="41216" x="2870200" y="3581400"/>
          <p14:tracePt t="41250" x="2870200" y="3606800"/>
          <p14:tracePt t="41356" x="2876550" y="3625850"/>
          <p14:tracePt t="41388" x="2965450" y="3638550"/>
          <p14:tracePt t="41422" x="3270250" y="3651250"/>
          <p14:tracePt t="41450" x="3651250" y="3651250"/>
          <p14:tracePt t="41483" x="3917950" y="3651250"/>
          <p14:tracePt t="41516" x="4070350" y="3651250"/>
          <p14:tracePt t="41550" x="4178300" y="3651250"/>
          <p14:tracePt t="41575" x="4229100" y="3651250"/>
          <p14:tracePt t="41608" x="4241800" y="3651250"/>
          <p14:tracePt t="41640" x="4267200" y="3651250"/>
          <p14:tracePt t="41667" x="4298950" y="3644900"/>
          <p14:tracePt t="41700" x="4318000" y="3638550"/>
          <p14:tracePt t="41733" x="4324350" y="3638550"/>
          <p14:tracePt t="41766" x="4337050" y="3619500"/>
          <p14:tracePt t="41794" x="4337050" y="3606800"/>
          <p14:tracePt t="41845" x="4337050" y="3594100"/>
          <p14:tracePt t="41859" x="4337050" y="3581400"/>
          <p14:tracePt t="41889" x="4337050" y="3556000"/>
          <p14:tracePt t="41904" x="4337050" y="3549650"/>
          <p14:tracePt t="41905" x="4337050" y="3543300"/>
          <p14:tracePt t="41920" x="4337050" y="3536950"/>
          <p14:tracePt t="41950" x="4330700" y="3505200"/>
          <p14:tracePt t="41983" x="4318000" y="3486150"/>
          <p14:tracePt t="42172" x="0" y="0"/>
        </p14:tracePtLst>
        <p14:tracePtLst>
          <p14:tracePt t="43702" x="1835150" y="2921000"/>
          <p14:tracePt t="43734" x="1803400" y="2927350"/>
          <p14:tracePt t="43767" x="1739900" y="2959100"/>
          <p14:tracePt t="43800" x="1701800" y="2984500"/>
          <p14:tracePt t="43829" x="1689100" y="3009900"/>
          <p14:tracePt t="43857" x="1689100" y="3054350"/>
          <p14:tracePt t="43887" x="1720850" y="3105150"/>
          <p14:tracePt t="43922" x="1828800" y="3143250"/>
          <p14:tracePt t="43951" x="1911350" y="3155950"/>
          <p14:tracePt t="43981" x="1974850" y="3155950"/>
          <p14:tracePt t="44016" x="2012950" y="3124200"/>
          <p14:tracePt t="44031" x="2019300" y="3105150"/>
          <p14:tracePt t="44046" x="2025650" y="3086100"/>
          <p14:tracePt t="44082" x="2032000" y="3048000"/>
          <p14:tracePt t="44093" x="2025650" y="3041650"/>
          <p14:tracePt t="44124" x="1943100" y="2984500"/>
          <p14:tracePt t="44155" x="1828800" y="2952750"/>
          <p14:tracePt t="44184" x="1771650" y="2952750"/>
          <p14:tracePt t="44217" x="1663700" y="2965450"/>
          <p14:tracePt t="44251" x="1612900" y="3003550"/>
          <p14:tracePt t="44266" x="1593850" y="3009900"/>
          <p14:tracePt t="44295" x="1593850" y="3022600"/>
          <p14:tracePt t="44332" x="1581150" y="3048000"/>
          <p14:tracePt t="44343" x="1581150" y="3054350"/>
          <p14:tracePt t="44373" x="1587500" y="3073400"/>
          <p14:tracePt t="44405" x="1625600" y="3092450"/>
          <p14:tracePt t="44434" x="1720850" y="3092450"/>
          <p14:tracePt t="44470" x="1803400" y="3060700"/>
          <p14:tracePt t="44499" x="1822450" y="3048000"/>
          <p14:tracePt t="44529" x="1822450" y="3035300"/>
          <p14:tracePt t="44564" x="1752600" y="2971800"/>
          <p14:tracePt t="44590" x="1625600" y="2933700"/>
          <p14:tracePt t="44628" x="1517650" y="2921000"/>
          <p14:tracePt t="44643" x="1504950" y="2921000"/>
          <p14:tracePt t="44671" x="1485900" y="2940050"/>
          <p14:tracePt t="44701" x="1485900" y="2965450"/>
          <p14:tracePt t="44734" x="1485900" y="3003550"/>
          <p14:tracePt t="44762" x="1498600" y="3022600"/>
          <p14:tracePt t="44800" x="1504950" y="3028950"/>
          <p14:tracePt t="44971" x="0" y="0"/>
        </p14:tracePtLst>
        <p14:tracePtLst>
          <p14:tracePt t="46093" x="1549400" y="2927350"/>
          <p14:tracePt t="46121" x="1530350" y="2940050"/>
          <p14:tracePt t="46156" x="1524000" y="2990850"/>
          <p14:tracePt t="46186" x="1524000" y="3048000"/>
          <p14:tracePt t="46216" x="1543050" y="3092450"/>
          <p14:tracePt t="46250" x="1657350" y="3149600"/>
          <p14:tracePt t="46266" x="1727200" y="3162300"/>
          <p14:tracePt t="46299" x="1841500" y="3162300"/>
          <p14:tracePt t="46327" x="1885950" y="3136900"/>
          <p14:tracePt t="46356" x="1924050" y="3092450"/>
          <p14:tracePt t="46389" x="1930400" y="3041650"/>
          <p14:tracePt t="46423" x="1924050" y="2978150"/>
          <p14:tracePt t="46452" x="1879600" y="2940050"/>
          <p14:tracePt t="46482" x="1835150" y="2921000"/>
          <p14:tracePt t="46517" x="1797050" y="2921000"/>
          <p14:tracePt t="46545" x="1752600" y="2927350"/>
          <p14:tracePt t="46583" x="1720850" y="2959100"/>
          <p14:tracePt t="46610" x="1695450" y="3003550"/>
          <p14:tracePt t="46638" x="1695450" y="3041650"/>
          <p14:tracePt t="46672" x="1695450" y="3092450"/>
          <p14:tracePt t="46701" x="1758950" y="3124200"/>
          <p14:tracePt t="46734" x="1835150" y="3130550"/>
          <p14:tracePt t="46764" x="1905000" y="3105150"/>
          <p14:tracePt t="46798" x="1936750" y="3048000"/>
          <p14:tracePt t="46815" x="1936750" y="3016250"/>
          <p14:tracePt t="46845" x="1936750" y="2990850"/>
          <p14:tracePt t="46890" x="1936750" y="2978150"/>
          <p14:tracePt t="47044" x="1924050" y="2978150"/>
          <p14:tracePt t="47080" x="1873250" y="2971800"/>
          <p14:tracePt t="47092" x="1860550" y="2971800"/>
          <p14:tracePt t="47123" x="1835150" y="2971800"/>
          <p14:tracePt t="47154" x="1803400" y="2978150"/>
          <p14:tracePt t="47184" x="1790700" y="2997200"/>
          <p14:tracePt t="47185" x="1784350" y="3003550"/>
          <p14:tracePt t="47233" x="1784350" y="3009900"/>
          <p14:tracePt t="47374" x="0" y="0"/>
        </p14:tracePtLst>
        <p14:tracePtLst>
          <p14:tracePt t="49466" x="4381500" y="2235200"/>
          <p14:tracePt t="49547" x="4578350" y="2235200"/>
          <p14:tracePt t="49577" x="5289550" y="2235200"/>
          <p14:tracePt t="49610" x="6115050" y="2235200"/>
          <p14:tracePt t="49626" x="6324600" y="2235200"/>
          <p14:tracePt t="49652" x="6419850" y="2235200"/>
          <p14:tracePt t="49686" x="6426200" y="2235200"/>
          <p14:tracePt t="49767" x="6356350" y="2235200"/>
          <p14:tracePt t="49798" x="5969000" y="2235200"/>
          <p14:tracePt t="49826" x="5549900" y="2235200"/>
          <p14:tracePt t="49855" x="5435600" y="2235200"/>
          <p14:tracePt t="49877" x="5422900" y="2235200"/>
          <p14:tracePt t="49984" x="5638800" y="2266950"/>
          <p14:tracePt t="49985" x="5746750" y="2286000"/>
          <p14:tracePt t="50001" x="5969000" y="2305050"/>
          <p14:tracePt t="50031" x="6159500" y="2305050"/>
          <p14:tracePt t="50064" x="6197600" y="2305050"/>
          <p14:tracePt t="50421" x="0" y="0"/>
        </p14:tracePtLst>
        <p14:tracePtLst>
          <p14:tracePt t="51670" x="1257300" y="2863850"/>
          <p14:tracePt t="51704" x="1238250" y="2876550"/>
          <p14:tracePt t="51731" x="1225550" y="2901950"/>
          <p14:tracePt t="51765" x="1225550" y="2946400"/>
          <p14:tracePt t="51798" x="1244600" y="3016250"/>
          <p14:tracePt t="51812" x="1282700" y="3048000"/>
          <p14:tracePt t="51842" x="1447800" y="3130550"/>
          <p14:tracePt t="51859" x="1536700" y="3162300"/>
          <p14:tracePt t="51873" x="1581150" y="3168650"/>
          <p14:tracePt t="51887" x="1631950" y="3168650"/>
          <p14:tracePt t="51920" x="1720850" y="3162300"/>
          <p14:tracePt t="51954" x="1758950" y="3086100"/>
          <p14:tracePt t="51969" x="1758950" y="3048000"/>
          <p14:tracePt t="51985" x="1758950" y="3022600"/>
          <p14:tracePt t="52012" x="1739900" y="2984500"/>
          <p14:tracePt t="52029" x="1708150" y="2959100"/>
          <p14:tracePt t="52059" x="1631950" y="2927350"/>
          <p14:tracePt t="52080" x="1606550" y="2927350"/>
          <p14:tracePt t="52113" x="1574800" y="2927350"/>
          <p14:tracePt t="52140" x="1555750" y="2940050"/>
          <p14:tracePt t="52169" x="1536700" y="2990850"/>
          <p14:tracePt t="52200" x="1536700" y="3022600"/>
          <p14:tracePt t="52235" x="1555750" y="3092450"/>
          <p14:tracePt t="52265" x="1600200" y="3124200"/>
          <p14:tracePt t="52265" x="1600200" y="3130550"/>
          <p14:tracePt t="52312" x="1619250" y="3130550"/>
          <p14:tracePt t="52423" x="0" y="0"/>
        </p14:tracePtLst>
        <p14:tracePtLst>
          <p14:tracePt t="55043" x="3365500" y="3587750"/>
          <p14:tracePt t="55264" x="3384550" y="3587750"/>
          <p14:tracePt t="55280" x="3429000" y="3587750"/>
          <p14:tracePt t="55281" x="3460750" y="3587750"/>
          <p14:tracePt t="55296" x="3492500" y="3587750"/>
          <p14:tracePt t="55297" x="3517900" y="3581400"/>
          <p14:tracePt t="55313" x="3562350" y="3581400"/>
          <p14:tracePt t="55346" x="3606800" y="3581400"/>
          <p14:tracePt t="55361" x="3619500" y="3581400"/>
          <p14:tracePt t="55394" x="3638550" y="3581400"/>
          <p14:tracePt t="55408" x="3644900" y="3581400"/>
          <p14:tracePt t="55436" x="3651250" y="3581400"/>
          <p14:tracePt t="56327" x="0" y="0"/>
        </p14:tracePtLst>
        <p14:tracePtLst>
          <p14:tracePt t="58186" x="1257300" y="2686050"/>
          <p14:tracePt t="58216" x="1250950" y="2686050"/>
          <p14:tracePt t="58250" x="1193800" y="2838450"/>
          <p14:tracePt t="58265" x="1168400" y="2959100"/>
          <p14:tracePt t="58280" x="1155700" y="3022600"/>
          <p14:tracePt t="58281" x="1143000" y="3092450"/>
          <p14:tracePt t="58297" x="1143000" y="3194050"/>
          <p14:tracePt t="58328" x="1162050" y="3333750"/>
          <p14:tracePt t="58329" x="1168400" y="3352800"/>
          <p14:tracePt t="58344" x="1174750" y="3365500"/>
          <p14:tracePt t="58378" x="1219200" y="3390900"/>
          <p14:tracePt t="58406" x="1282700" y="3365500"/>
          <p14:tracePt t="58422" x="1327150" y="3282950"/>
          <p14:tracePt t="58450" x="1397000" y="3086100"/>
          <p14:tracePt t="58485" x="1409700" y="2946400"/>
          <p14:tracePt t="58513" x="1384300" y="2844800"/>
          <p14:tracePt t="58548" x="1377950" y="2819400"/>
          <p14:tracePt t="58578" x="1371600" y="2813050"/>
          <p14:tracePt t="58809" x="0" y="0"/>
        </p14:tracePtLst>
        <p14:tracePtLst>
          <p14:tracePt t="59923" x="2774950" y="4292600"/>
          <p14:tracePt t="59999" x="2851150" y="4292600"/>
          <p14:tracePt t="60032" x="3009900" y="4292600"/>
          <p14:tracePt t="60061" x="3187700" y="4311650"/>
          <p14:tracePt t="60095" x="3244850" y="4311650"/>
          <p14:tracePt t="60139" x="3257550" y="4311650"/>
          <p14:tracePt t="60203" x="3181350" y="4324350"/>
          <p14:tracePt t="60233" x="3079750" y="4324350"/>
          <p14:tracePt t="60233" x="3060700" y="4324350"/>
          <p14:tracePt t="60263" x="3009900" y="4324350"/>
          <p14:tracePt t="60293" x="2997200" y="4324350"/>
          <p14:tracePt t="60406" x="3092450" y="4324350"/>
          <p14:tracePt t="60421" x="3143250" y="4324350"/>
          <p14:tracePt t="60435" x="3162300" y="4324350"/>
          <p14:tracePt t="60466" x="3168650" y="4324350"/>
          <p14:tracePt t="60527" x="3067050" y="4324350"/>
          <p14:tracePt t="60560" x="2882900" y="4318000"/>
          <p14:tracePt t="60561" x="2876550" y="4318000"/>
          <p14:tracePt t="60575" x="2870200" y="4318000"/>
          <p14:tracePt t="60656" x="2946400" y="4318000"/>
          <p14:tracePt t="60685" x="3187700" y="4337050"/>
          <p14:tracePt t="60715" x="3200400" y="4337050"/>
          <p14:tracePt t="61434" x="0" y="0"/>
        </p14:tracePtLst>
        <p14:tracePtLst>
          <p14:tracePt t="62842" x="2857500" y="4337050"/>
          <p14:tracePt t="62997" x="2870200" y="4337050"/>
          <p14:tracePt t="63032" x="3048000" y="4337050"/>
          <p14:tracePt t="63033" x="3124200" y="4337050"/>
          <p14:tracePt t="63048" x="3219450" y="4343400"/>
          <p14:tracePt t="63078" x="3613150" y="4400550"/>
          <p14:tracePt t="63106" x="3740150" y="4425950"/>
          <p14:tracePt t="63143" x="3765550" y="4425950"/>
          <p14:tracePt t="63171" x="3797300" y="4425950"/>
          <p14:tracePt t="63200" x="3835400" y="4425950"/>
          <p14:tracePt t="63234" x="4000500" y="4425950"/>
          <p14:tracePt t="63262" x="4184650" y="4425950"/>
          <p14:tracePt t="63294" x="4476750" y="4425950"/>
          <p14:tracePt t="63328" x="4768850" y="4451350"/>
          <p14:tracePt t="63360" x="5092700" y="4451350"/>
          <p14:tracePt t="63389" x="5372100" y="4451350"/>
          <p14:tracePt t="63426" x="5556250" y="4451350"/>
          <p14:tracePt t="63441" x="5600700" y="4451350"/>
          <p14:tracePt t="63465" x="5651500" y="4451350"/>
          <p14:tracePt t="63498" x="5664200" y="4451350"/>
          <p14:tracePt t="63674" x="5670550" y="4451350"/>
          <p14:tracePt t="63691" x="5683250" y="4451350"/>
          <p14:tracePt t="63721" x="5702300" y="4451350"/>
          <p14:tracePt t="63738" x="5721350" y="4445000"/>
          <p14:tracePt t="63751" x="5727700" y="4445000"/>
          <p14:tracePt t="63767" x="5753100" y="4445000"/>
          <p14:tracePt t="63798" x="5803900" y="4425950"/>
          <p14:tracePt t="63826" x="5835650" y="4400550"/>
          <p14:tracePt t="63856" x="5848350" y="4381500"/>
          <p14:tracePt t="63891" x="5861050" y="4324350"/>
          <p14:tracePt t="63927" x="5861050" y="4279900"/>
          <p14:tracePt t="63938" x="5835650" y="4248150"/>
          <p14:tracePt t="63955" x="5772150" y="4222750"/>
          <p14:tracePt t="63984" x="5695950" y="4203700"/>
          <p14:tracePt t="64015" x="5619750" y="4203700"/>
          <p14:tracePt t="64044" x="5575300" y="4241800"/>
          <p14:tracePt t="64077" x="5562600" y="4318000"/>
          <p14:tracePt t="64106" x="5568950" y="4400550"/>
          <p14:tracePt t="64142" x="5613400" y="4432300"/>
          <p14:tracePt t="64157" x="5651500" y="4432300"/>
          <p14:tracePt t="64187" x="5734050" y="4432300"/>
          <p14:tracePt t="64215" x="5778500" y="4419600"/>
          <p14:tracePt t="64237" x="5791200" y="4406900"/>
          <p14:tracePt t="64265" x="5791200" y="4387850"/>
          <p14:tracePt t="65093" x="5861050" y="4381500"/>
          <p14:tracePt t="65122" x="6000750" y="4381500"/>
          <p14:tracePt t="65158" x="6134100" y="4381500"/>
          <p14:tracePt t="65193" x="6229350" y="4368800"/>
          <p14:tracePt t="65263" x="6235700" y="4362450"/>
          <p14:tracePt t="65298" x="6235700" y="4311650"/>
          <p14:tracePt t="65327" x="6223000" y="4286250"/>
          <p14:tracePt t="65361" x="6210300" y="4279900"/>
          <p14:tracePt t="65376" x="6210300" y="4273550"/>
          <p14:tracePt t="65407" x="6203950" y="4267200"/>
          <p14:tracePt t="65562" x="6191250" y="4267200"/>
          <p14:tracePt t="65593" x="6165850" y="4267200"/>
          <p14:tracePt t="65626" x="6115050" y="4273550"/>
          <p14:tracePt t="65659" x="6076950" y="4305300"/>
          <p14:tracePt t="65673" x="6076950" y="4324350"/>
          <p14:tracePt t="65690" x="6076950" y="4337050"/>
          <p14:tracePt t="65706" x="6076950" y="4356100"/>
          <p14:tracePt t="65722" x="6076950" y="4375150"/>
          <p14:tracePt t="65749" x="6076950" y="4394200"/>
          <p14:tracePt t="65766" x="6076950" y="4400550"/>
          <p14:tracePt t="65810" x="6108700" y="4425950"/>
          <p14:tracePt t="65843" x="6184900" y="4432300"/>
          <p14:tracePt t="65872" x="6242050" y="4432300"/>
          <p14:tracePt t="65909" x="6299200" y="4381500"/>
          <p14:tracePt t="65937" x="6311900" y="4356100"/>
          <p14:tracePt t="65951" x="6311900" y="4343400"/>
          <p14:tracePt t="65987" x="6311900" y="4324350"/>
          <p14:tracePt t="66014" x="6305550" y="4292600"/>
          <p14:tracePt t="66044" x="6292850" y="4279900"/>
          <p14:tracePt t="66078" x="6267450" y="4260850"/>
          <p14:tracePt t="66107" x="6197600" y="4241800"/>
          <p14:tracePt t="66142" x="6159500" y="4241800"/>
          <p14:tracePt t="66157" x="6146800" y="4241800"/>
          <p14:tracePt t="66173" x="6134100" y="4241800"/>
          <p14:tracePt t="66208" x="6115050" y="4267200"/>
          <p14:tracePt t="66235" x="6115050" y="4318000"/>
          <p14:tracePt t="66264" x="6115050" y="4368800"/>
          <p14:tracePt t="66265" x="6127750" y="4381500"/>
          <p14:tracePt t="66294" x="6172200" y="4400550"/>
          <p14:tracePt t="66328" x="6235700" y="4425950"/>
          <p14:tracePt t="66359" x="6299200" y="4425950"/>
          <p14:tracePt t="66392" x="6337300" y="4381500"/>
          <p14:tracePt t="66420" x="6362700" y="4356100"/>
          <p14:tracePt t="66436" x="6362700" y="4343400"/>
          <p14:tracePt t="66593" x="6381750" y="4343400"/>
          <p14:tracePt t="66627" x="6394450" y="4343400"/>
          <p14:tracePt t="66766" x="6400800" y="4349750"/>
          <p14:tracePt t="66794" x="6457950" y="4394200"/>
          <p14:tracePt t="66826" x="6565900" y="4432300"/>
          <p14:tracePt t="66860" x="6604000" y="4432300"/>
          <p14:tracePt t="66890" x="6629400" y="4400550"/>
          <p14:tracePt t="66921" x="6629400" y="4368800"/>
          <p14:tracePt t="66949" x="6629400" y="4362450"/>
          <p14:tracePt t="67077" x="6642100" y="4381500"/>
          <p14:tracePt t="67595" x="0" y="0"/>
        </p14:tracePtLst>
        <p14:tracePtLst>
          <p14:tracePt t="68844" x="9988550" y="3587750"/>
          <p14:tracePt t="68887" x="10026650" y="3581400"/>
          <p14:tracePt t="68923" x="10287000" y="3581400"/>
          <p14:tracePt t="68950" x="10604500" y="3581400"/>
          <p14:tracePt t="68966" x="10795000" y="3581400"/>
          <p14:tracePt t="68996" x="11017250" y="3581400"/>
          <p14:tracePt t="69032" x="11112500" y="3581400"/>
          <p14:tracePt t="69060" x="11131550" y="3581400"/>
          <p14:tracePt t="69221" x="0" y="0"/>
        </p14:tracePtLst>
        <p14:tracePtLst>
          <p14:tracePt t="70466" x="3213100" y="4267200"/>
          <p14:tracePt t="70497" x="3200400" y="4260850"/>
          <p14:tracePt t="70527" x="3200400" y="4286250"/>
          <p14:tracePt t="70563" x="3194050" y="4356100"/>
          <p14:tracePt t="70595" x="3194050" y="4362450"/>
          <p14:tracePt t="70685" x="3213100" y="4337050"/>
          <p14:tracePt t="70707" x="3213100" y="4330700"/>
          <p14:tracePt t="70889" x="0" y="0"/>
        </p14:tracePtLst>
        <p14:tracePtLst>
          <p14:tracePt t="72173" x="10845800" y="3378200"/>
          <p14:tracePt t="72188" x="10845800" y="3397250"/>
          <p14:tracePt t="72205" x="10845800" y="3435350"/>
          <p14:tracePt t="72232" x="10871200" y="3486150"/>
          <p14:tracePt t="72262" x="10941050" y="3543300"/>
          <p14:tracePt t="72297" x="11112500" y="3587750"/>
          <p14:tracePt t="72324" x="11252200" y="3600450"/>
          <p14:tracePt t="72357" x="11436350" y="3600450"/>
          <p14:tracePt t="72392" x="11569700" y="3600450"/>
          <p14:tracePt t="72393" x="11588750" y="3600450"/>
          <p14:tracePt t="72407" x="11601450" y="3594100"/>
          <p14:tracePt t="72439" x="11633200" y="3575050"/>
          <p14:tracePt t="72466" x="11645900" y="3562350"/>
          <p14:tracePt t="72482" x="11652250" y="3549650"/>
          <p14:tracePt t="72512" x="11652250" y="3517900"/>
          <p14:tracePt t="72513" x="11652250" y="3511550"/>
          <p14:tracePt t="72529" x="11652250" y="3505200"/>
          <p14:tracePt t="72529" x="11652250" y="3498850"/>
          <p14:tracePt t="72562" x="11645900" y="3479800"/>
          <p14:tracePt t="72607" x="11639550" y="3460750"/>
          <p14:tracePt t="72641" x="11626850" y="3448050"/>
          <p14:tracePt t="72669" x="11601450" y="3441700"/>
          <p14:tracePt t="72779" x="0" y="0"/>
        </p14:tracePtLst>
        <p14:tracePtLst>
          <p14:tracePt t="73373" x="8394700" y="3721100"/>
          <p14:tracePt t="73421" x="8388350" y="3733800"/>
          <p14:tracePt t="73516" x="0" y="0"/>
        </p14:tracePtLst>
        <p14:tracePtLst>
          <p14:tracePt t="74391" x="3511550" y="4318000"/>
          <p14:tracePt t="74455" x="3549650" y="4305300"/>
          <p14:tracePt t="74471" x="3594100" y="4286250"/>
          <p14:tracePt t="74496" x="3632200" y="4273550"/>
          <p14:tracePt t="74513" x="3644900" y="4260850"/>
          <p14:tracePt t="74637" x="3644900" y="4273550"/>
          <p14:tracePt t="74672" x="3663950" y="4330700"/>
          <p14:tracePt t="74764" x="3670300" y="4337050"/>
          <p14:tracePt t="74797" x="3670300" y="4324350"/>
          <p14:tracePt t="74826" x="3670300" y="4305300"/>
          <p14:tracePt t="74873" x="3670300" y="4298950"/>
          <p14:tracePt t="75076" x="0" y="0"/>
        </p14:tracePtLst>
        <p14:tracePtLst>
          <p14:tracePt t="76232" x="9950450" y="3892550"/>
          <p14:tracePt t="76309" x="9956800" y="3892550"/>
          <p14:tracePt t="76344" x="10109200" y="3892550"/>
          <p14:tracePt t="76345" x="10172700" y="3892550"/>
          <p14:tracePt t="76360" x="10255250" y="3892550"/>
          <p14:tracePt t="76389" x="10610850" y="3892550"/>
          <p14:tracePt t="76423" x="10864850" y="3892550"/>
          <p14:tracePt t="76452" x="10922000" y="3892550"/>
          <p14:tracePt t="76486" x="10934700" y="3892550"/>
          <p14:tracePt t="76639" x="10782300" y="3892550"/>
          <p14:tracePt t="76673" x="10496550" y="3892550"/>
          <p14:tracePt t="76688" x="10452100" y="3892550"/>
          <p14:tracePt t="76722" x="10350500" y="3892550"/>
          <p14:tracePt t="76747" x="10325100" y="3892550"/>
          <p14:tracePt t="76764" x="10318750" y="3892550"/>
          <p14:tracePt t="76887" x="10452100" y="3892550"/>
          <p14:tracePt t="76923" x="10788650" y="3892550"/>
          <p14:tracePt t="76951" x="10839450" y="3892550"/>
          <p14:tracePt t="76989" x="10845800" y="3892550"/>
          <p14:tracePt t="77064" x="10661650" y="3892550"/>
          <p14:tracePt t="77085" x="10407650" y="3892550"/>
          <p14:tracePt t="77108" x="10248900" y="3892550"/>
          <p14:tracePt t="77138" x="10179050" y="3892550"/>
          <p14:tracePt t="77168" x="10172700" y="3892550"/>
          <p14:tracePt t="77263" x="10198100" y="3892550"/>
          <p14:tracePt t="77296" x="10572750" y="3892550"/>
          <p14:tracePt t="77311" x="10877550" y="3892550"/>
          <p14:tracePt t="77344" x="11226800" y="3892550"/>
          <p14:tracePt t="77374" x="11258550" y="3892550"/>
          <p14:tracePt t="77969" x="0" y="0"/>
        </p14:tracePtLst>
        <p14:tracePtLst>
          <p14:tracePt t="78799" x="11449050" y="3867150"/>
          <p14:tracePt t="78858" x="11512550" y="3867150"/>
          <p14:tracePt t="78888" x="11563350" y="3867150"/>
          <p14:tracePt t="78922" x="11576050" y="3867150"/>
          <p14:tracePt t="79059" x="0" y="0"/>
        </p14:tracePtLst>
        <p14:tracePtLst>
          <p14:tracePt t="79752" x="8769350" y="4133850"/>
          <p14:tracePt t="79843" x="8921750" y="4133850"/>
          <p14:tracePt t="79873" x="9194800" y="4133850"/>
          <p14:tracePt t="79904" x="9309100" y="4133850"/>
          <p14:tracePt t="79938" x="9340850" y="4133850"/>
          <p14:tracePt t="80891" x="9296400" y="4140200"/>
          <p14:tracePt t="80921" x="9124950" y="4140200"/>
          <p14:tracePt t="80936" x="9080500" y="4140200"/>
          <p14:tracePt t="80971" x="8940800" y="4140200"/>
          <p14:tracePt t="81000" x="8902700" y="4140200"/>
          <p14:tracePt t="81034" x="8870950" y="4140200"/>
          <p14:tracePt t="81168" x="8997950" y="4140200"/>
          <p14:tracePt t="81169" x="9093200" y="4140200"/>
          <p14:tracePt t="81186" x="9315450" y="4140200"/>
          <p14:tracePt t="81220" x="9556750" y="4140200"/>
          <p14:tracePt t="81246" x="9575800" y="4140200"/>
          <p14:tracePt t="81330" x="9518650" y="4140200"/>
          <p14:tracePt t="81359" x="9296400" y="4140200"/>
          <p14:tracePt t="81391" x="8997950" y="4140200"/>
          <p14:tracePt t="81420" x="8940800" y="4140200"/>
          <p14:tracePt t="81527" x="8997950" y="4140200"/>
          <p14:tracePt t="81560" x="9239250" y="4140200"/>
          <p14:tracePt t="81561" x="9283700" y="4140200"/>
          <p14:tracePt t="81576" x="9309100" y="4140200"/>
          <p14:tracePt t="81609" x="9328150" y="4140200"/>
          <p14:tracePt t="81686" x="9264650" y="4140200"/>
          <p14:tracePt t="81701" x="9245600" y="4140200"/>
          <p14:tracePt t="81736" x="9232900" y="4140200"/>
          <p14:tracePt t="82419" x="0" y="0"/>
        </p14:tracePtLst>
        <p14:tracePtLst>
          <p14:tracePt t="83674" x="8826500" y="4140200"/>
          <p14:tracePt t="83918" x="8883650" y="4140200"/>
          <p14:tracePt t="83952" x="9156700" y="4140200"/>
          <p14:tracePt t="83967" x="9277350" y="4140200"/>
          <p14:tracePt t="83985" x="9340850" y="4140200"/>
          <p14:tracePt t="84016" x="9359900" y="4140200"/>
          <p14:tracePt t="84732" x="0" y="0"/>
        </p14:tracePtLst>
        <p14:tracePtLst>
          <p14:tracePt t="85439" x="10731500" y="3911600"/>
          <p14:tracePt t="85530" x="10820400" y="3911600"/>
          <p14:tracePt t="85564" x="11023600" y="3911600"/>
          <p14:tracePt t="85580" x="11118850" y="3911600"/>
          <p14:tracePt t="85595" x="11182350" y="3911600"/>
          <p14:tracePt t="85612" x="11233150" y="3911600"/>
          <p14:tracePt t="85642" x="11264900" y="3911600"/>
          <p14:tracePt t="86266" x="0" y="0"/>
        </p14:tracePtLst>
        <p14:tracePtLst>
          <p14:tracePt t="87268" x="8763000" y="2203450"/>
          <p14:tracePt t="87326" x="8883650" y="2203450"/>
          <p14:tracePt t="87359" x="9169400" y="2203450"/>
          <p14:tracePt t="87388" x="9518650" y="2203450"/>
          <p14:tracePt t="87418" x="9918700" y="2203450"/>
          <p14:tracePt t="87454" x="10179050" y="2203450"/>
          <p14:tracePt t="87481" x="10261600" y="2203450"/>
          <p14:tracePt t="87516" x="10293350" y="2203450"/>
          <p14:tracePt t="87543" x="10325100" y="2203450"/>
          <p14:tracePt t="87580" x="10356850" y="2203450"/>
          <p14:tracePt t="87596" x="10369550" y="2203450"/>
          <p14:tracePt t="87623" x="10414000" y="2203450"/>
          <p14:tracePt t="87657" x="10433050" y="2209800"/>
          <p14:tracePt t="87702" x="10439400" y="2216150"/>
          <p14:tracePt t="87859" x="0" y="0"/>
        </p14:tracePtLst>
        <p14:tracePtLst>
          <p14:tracePt t="89076" x="8648700" y="2101850"/>
          <p14:tracePt t="89156" x="8864600" y="2133600"/>
          <p14:tracePt t="89186" x="9321800" y="2209800"/>
          <p14:tracePt t="89219" x="9518650" y="2235200"/>
          <p14:tracePt t="89247" x="9544050" y="2235200"/>
          <p14:tracePt t="89293" x="9563100" y="2235200"/>
          <p14:tracePt t="89329" x="9607550" y="2235200"/>
          <p14:tracePt t="89374" x="9620250" y="2235200"/>
          <p14:tracePt t="90329" x="0" y="0"/>
        </p14:tracePtLst>
        <p14:tracePtLst>
          <p14:tracePt t="90800" x="10007600" y="2216150"/>
          <p14:tracePt t="90877" x="10179050" y="2216150"/>
          <p14:tracePt t="90906" x="10502900" y="2216150"/>
          <p14:tracePt t="90936" x="10668000" y="2216150"/>
          <p14:tracePt t="90970" x="10718800" y="2216150"/>
          <p14:tracePt t="91591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>
                <a:sym typeface="+mn-ea"/>
              </a:rPr>
              <a:t>布局面板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880" y="1170305"/>
            <a:ext cx="5948680" cy="501675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javafx.application.Application;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javafx.geometry.HPos;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javafx.geometry.Insets;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javafx.geometry.Pos;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javafx.scene.Scene;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javafx.scene.control.Button;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javafx.scene.control.Label 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javafx.scene.control.TextField;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javafx.scene.layout.GridPane;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javafx.stage.Stage;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public class Sho</a:t>
            </a:r>
            <a:r>
              <a:rPr lang="en-US" altLang="zh-CN" sz="1600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wG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ridPane extends Application {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public void start(Stage primaryStage){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GridPane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pane = new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GridPane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pane.setAlignment(Pos.CENTER);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pane.setPadding(new Insets(11.5, 12.5, 13.5, 14.5));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pane.setHgap(5.5);   pane.setVgap(5.5);</a:t>
            </a:r>
          </a:p>
        </p:txBody>
      </p:sp>
      <p:sp>
        <p:nvSpPr>
          <p:cNvPr id="2" name="矩形 1"/>
          <p:cNvSpPr/>
          <p:nvPr/>
        </p:nvSpPr>
        <p:spPr>
          <a:xfrm>
            <a:off x="6003925" y="1181100"/>
            <a:ext cx="6053455" cy="529645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pane.add(new Label(“First Name:"), 0,0);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TextField(), 1, 0);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Label(“MI:”), 0, 1);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TextField(),1,1);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Label(“Last Name”), 0, 2);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TextField(), 1, 2);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Button btnAdd = new Button("Add Name:");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pane.add(btnAdd, 1,3);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 （注意这时一共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行）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//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Button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对象在单元格水平右对齐（静态方法）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GridPane.setHalignment(btnAdd, HPos.RIGHT);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Scene scene = new Scene(pane);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primaryStage.setTitle("ShcmGridPane");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primaryStage.setScene(scene); 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primaryStage.show();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80" y="2688761"/>
            <a:ext cx="5653405" cy="3413603"/>
          </a:xfrm>
          <a:prstGeom prst="rect">
            <a:avLst/>
          </a:prstGeom>
        </p:spPr>
      </p:pic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</p:spTree>
    <p:custDataLst>
      <p:tags r:id="rId1"/>
    </p:custDataLst>
  </p:cSld>
  <p:clrMapOvr>
    <a:masterClrMapping/>
  </p:clrMapOvr>
  <p:transition advTm="14525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802" x="2260600" y="4292600"/>
          <p14:tracePt t="3863" x="2222500" y="4368800"/>
          <p14:tracePt t="3896" x="2222500" y="4445000"/>
          <p14:tracePt t="3905" x="2228850" y="4457700"/>
          <p14:tracePt t="3937" x="2286000" y="4527550"/>
          <p14:tracePt t="3971" x="2343150" y="4552950"/>
          <p14:tracePt t="4004" x="2381250" y="4559300"/>
          <p14:tracePt t="4015" x="2413000" y="4552950"/>
          <p14:tracePt t="4037" x="2425700" y="4540250"/>
          <p14:tracePt t="4071" x="2451100" y="4489450"/>
          <p14:tracePt t="4112" x="2451100" y="4457700"/>
          <p14:tracePt t="4140" x="2444750" y="4438650"/>
          <p14:tracePt t="4549" x="0" y="0"/>
        </p14:tracePtLst>
        <p14:tracePtLst>
          <p14:tracePt t="6015" x="635000" y="4876800"/>
          <p14:tracePt t="6047" x="622300" y="4927600"/>
          <p14:tracePt t="6079" x="609600" y="4991100"/>
          <p14:tracePt t="6109" x="609600" y="5022850"/>
          <p14:tracePt t="6141" x="615950" y="5060950"/>
          <p14:tracePt t="6175" x="654050" y="5099050"/>
          <p14:tracePt t="6207" x="704850" y="5111750"/>
          <p14:tracePt t="6220" x="723900" y="5111750"/>
          <p14:tracePt t="6254" x="806450" y="5111750"/>
          <p14:tracePt t="6254" x="825500" y="5111750"/>
          <p14:tracePt t="6265" x="850900" y="5111750"/>
          <p14:tracePt t="6296" x="908050" y="5086350"/>
          <p14:tracePt t="6325" x="946150" y="5054600"/>
          <p14:tracePt t="6348" x="977900" y="5029200"/>
          <p14:tracePt t="6357" x="984250" y="5016500"/>
          <p14:tracePt t="6388" x="984250" y="4997450"/>
          <p14:tracePt t="6420" x="984250" y="4978400"/>
          <p14:tracePt t="6453" x="984250" y="4959350"/>
          <p14:tracePt t="6472" x="965200" y="4946650"/>
          <p14:tracePt t="6515" x="946150" y="4946650"/>
          <p14:tracePt t="6545" x="933450" y="4946650"/>
          <p14:tracePt t="6575" x="901700" y="4946650"/>
          <p14:tracePt t="6608" x="863600" y="4978400"/>
          <p14:tracePt t="6639" x="825500" y="5010150"/>
          <p14:tracePt t="6672" x="812800" y="5035550"/>
          <p14:tracePt t="6694" x="812800" y="5048250"/>
          <p14:tracePt t="6705" x="812800" y="5054600"/>
          <p14:tracePt t="6737" x="812800" y="5067300"/>
          <p14:tracePt t="6770" x="812800" y="5080000"/>
          <p14:tracePt t="6781" x="812800" y="5086350"/>
          <p14:tracePt t="6813" x="831850" y="5099050"/>
          <p14:tracePt t="6841" x="850900" y="5105400"/>
          <p14:tracePt t="6865" x="901700" y="5105400"/>
          <p14:tracePt t="6874" x="933450" y="5105400"/>
          <p14:tracePt t="6894" x="990600" y="5105400"/>
          <p14:tracePt t="6905" x="1035050" y="5105400"/>
          <p14:tracePt t="6928" x="1060450" y="5105400"/>
          <p14:tracePt t="6938" x="1066800" y="5099050"/>
          <p14:tracePt t="6970" x="1079500" y="5092700"/>
          <p14:tracePt t="7013" x="1079500" y="5054600"/>
          <p14:tracePt t="7044" x="1079500" y="5035550"/>
          <p14:tracePt t="7074" x="1066800" y="5016500"/>
          <p14:tracePt t="7108" x="1035050" y="4997450"/>
          <p14:tracePt t="7139" x="990600" y="4991100"/>
          <p14:tracePt t="7172" x="920750" y="4984750"/>
          <p14:tracePt t="7203" x="895350" y="4984750"/>
          <p14:tracePt t="7224" x="876300" y="4984750"/>
          <p14:tracePt t="7269" x="869950" y="4984750"/>
          <p14:tracePt t="7300" x="863600" y="4984750"/>
          <p14:tracePt t="7343" x="863600" y="5048250"/>
          <p14:tracePt t="7367" x="889000" y="5105400"/>
          <p14:tracePt t="7378" x="901700" y="5118100"/>
          <p14:tracePt t="7408" x="927100" y="5137150"/>
          <p14:tracePt t="7610" x="952500" y="5137150"/>
          <p14:tracePt t="7623" x="990600" y="5137150"/>
          <p14:tracePt t="7639" x="1054100" y="5137150"/>
          <p14:tracePt t="7675" x="1250950" y="5124450"/>
          <p14:tracePt t="7687" x="1339850" y="5105400"/>
          <p14:tracePt t="7701" x="1384300" y="5099050"/>
          <p14:tracePt t="7727" x="1460500" y="5080000"/>
          <p14:tracePt t="7738" x="1466850" y="5073650"/>
          <p14:tracePt t="7770" x="1473200" y="5067300"/>
          <p14:tracePt t="7997" x="1479550" y="5067300"/>
          <p14:tracePt t="8028" x="1504950" y="5054600"/>
          <p14:tracePt t="8070" x="1543050" y="5035550"/>
          <p14:tracePt t="8092" x="1568450" y="5010150"/>
          <p14:tracePt t="8116" x="1574800" y="4984750"/>
          <p14:tracePt t="8148" x="1574800" y="4965700"/>
          <p14:tracePt t="8264" x="1574800" y="4972050"/>
          <p14:tracePt t="8296" x="1549400" y="5054600"/>
          <p14:tracePt t="8328" x="1549400" y="5086350"/>
          <p14:tracePt t="8443" x="1562100" y="5035550"/>
          <p14:tracePt t="8473" x="1568450" y="4984750"/>
          <p14:tracePt t="8497" x="1568450" y="4972050"/>
          <p14:tracePt t="8595" x="1574800" y="5003800"/>
          <p14:tracePt t="8637" x="1581150" y="5010150"/>
          <p14:tracePt t="9827" x="0" y="0"/>
        </p14:tracePtLst>
        <p14:tracePtLst>
          <p14:tracePt t="10690" x="577850" y="5276850"/>
          <p14:tracePt t="10769" x="584200" y="5289550"/>
          <p14:tracePt t="10802" x="742950" y="5321300"/>
          <p14:tracePt t="10813" x="806450" y="5321300"/>
          <p14:tracePt t="10846" x="1238250" y="5321300"/>
          <p14:tracePt t="10846" x="1371600" y="5321300"/>
          <p14:tracePt t="10856" x="1504950" y="5321300"/>
          <p14:tracePt t="10887" x="1841500" y="5321300"/>
          <p14:tracePt t="10918" x="1905000" y="5321300"/>
          <p14:tracePt t="11171" x="1911350" y="5327650"/>
          <p14:tracePt t="11207" x="1828800" y="5346700"/>
          <p14:tracePt t="11220" x="1797050" y="5353050"/>
          <p14:tracePt t="11252" x="1593850" y="5391150"/>
          <p14:tracePt t="11264" x="1517650" y="5403850"/>
          <p14:tracePt t="11285" x="1466850" y="5403850"/>
          <p14:tracePt t="11297" x="1441450" y="5403850"/>
          <p14:tracePt t="11330" x="1435100" y="5403850"/>
          <p14:tracePt t="11516" x="1485900" y="5403850"/>
          <p14:tracePt t="11549" x="1689100" y="5403850"/>
          <p14:tracePt t="11580" x="1860550" y="5403850"/>
          <p14:tracePt t="11593" x="1885950" y="5403850"/>
          <p14:tracePt t="11747" x="1803400" y="5403850"/>
          <p14:tracePt t="11780" x="1733550" y="5403850"/>
          <p14:tracePt t="11800" x="1727200" y="5403850"/>
          <p14:tracePt t="11925" x="1765300" y="5403850"/>
          <p14:tracePt t="11955" x="1924050" y="5403850"/>
          <p14:tracePt t="11969" x="1955800" y="5403850"/>
          <p14:tracePt t="12001" x="1962150" y="5403850"/>
          <p14:tracePt t="12278" x="0" y="0"/>
        </p14:tracePtLst>
        <p14:tracePtLst>
          <p14:tracePt t="12809" x="2711450" y="5334000"/>
          <p14:tracePt t="12907" x="2749550" y="5334000"/>
          <p14:tracePt t="12938" x="2971800" y="5334000"/>
          <p14:tracePt t="12965" x="3105150" y="5340350"/>
          <p14:tracePt t="12998" x="3149600" y="5346700"/>
          <p14:tracePt t="13238" x="0" y="0"/>
        </p14:tracePtLst>
        <p14:tracePtLst>
          <p14:tracePt t="14253" x="565150" y="5556250"/>
          <p14:tracePt t="14327" x="596900" y="5581650"/>
          <p14:tracePt t="14349" x="654050" y="5600700"/>
          <p14:tracePt t="14349" x="0" y="0"/>
        </p14:tracePtLst>
        <p14:tracePtLst>
          <p14:tracePt t="14751" x="1422400" y="5600700"/>
          <p14:tracePt t="14794" x="1390650" y="5600700"/>
          <p14:tracePt t="14833" x="1384300" y="5613400"/>
          <p14:tracePt t="14843" x="1384300" y="5619750"/>
          <p14:tracePt t="14865" x="1409700" y="5638800"/>
          <p14:tracePt t="14897" x="1492250" y="5657850"/>
          <p14:tracePt t="14907" x="1504950" y="5657850"/>
          <p14:tracePt t="14940" x="1562100" y="5657850"/>
          <p14:tracePt t="14972" x="1587500" y="5626100"/>
          <p14:tracePt t="14997" x="1587500" y="5613400"/>
          <p14:tracePt t="15036" x="1587500" y="5594350"/>
          <p14:tracePt t="15078" x="1536700" y="5594350"/>
          <p14:tracePt t="15078" x="1530350" y="5594350"/>
          <p14:tracePt t="15098" x="1511300" y="5594350"/>
          <p14:tracePt t="15110" x="1498600" y="5600700"/>
          <p14:tracePt t="15134" x="1492250" y="5607050"/>
          <p14:tracePt t="15146" x="1492250" y="5626100"/>
          <p14:tracePt t="15158" x="1492250" y="5632450"/>
          <p14:tracePt t="15188" x="1524000" y="5664200"/>
          <p14:tracePt t="15219" x="1562100" y="5670550"/>
          <p14:tracePt t="15247" x="1581150" y="5670550"/>
          <p14:tracePt t="15281" x="1587500" y="5651500"/>
          <p14:tracePt t="15303" x="1581150" y="5632450"/>
          <p14:tracePt t="15316" x="1581150" y="5626100"/>
          <p14:tracePt t="15330" x="1562100" y="5626100"/>
          <p14:tracePt t="15341" x="1555750" y="5626100"/>
          <p14:tracePt t="15364" x="1549400" y="5626100"/>
          <p14:tracePt t="15394" x="1543050" y="5626100"/>
          <p14:tracePt t="15434" x="1581150" y="5638800"/>
          <p14:tracePt t="15467" x="1631950" y="5645150"/>
          <p14:tracePt t="15500" x="1638300" y="5645150"/>
          <p14:tracePt t="15559" x="1651000" y="5645150"/>
          <p14:tracePt t="16121" x="0" y="0"/>
        </p14:tracePtLst>
        <p14:tracePtLst>
          <p14:tracePt t="17707" x="1085850" y="5842000"/>
          <p14:tracePt t="17848" x="1085850" y="5899150"/>
          <p14:tracePt t="17890" x="1098550" y="5975350"/>
          <p14:tracePt t="17921" x="1104900" y="6013450"/>
          <p14:tracePt t="17954" x="1111250" y="6038850"/>
          <p14:tracePt t="18000" x="1117600" y="6038850"/>
          <p14:tracePt t="18044" x="1130300" y="6057900"/>
          <p14:tracePt t="18080" x="1181100" y="6083300"/>
          <p14:tracePt t="18113" x="1219200" y="6096000"/>
          <p14:tracePt t="18147" x="1238250" y="6096000"/>
          <p14:tracePt t="18191" x="1250950" y="6096000"/>
          <p14:tracePt t="18233" x="1257300" y="6096000"/>
          <p14:tracePt t="18267" x="1276350" y="6096000"/>
          <p14:tracePt t="18280" x="1289050" y="6096000"/>
          <p14:tracePt t="18317" x="1308100" y="6096000"/>
          <p14:tracePt t="18328" x="1327150" y="6083300"/>
          <p14:tracePt t="18361" x="1358900" y="6026150"/>
          <p14:tracePt t="18395" x="1365250" y="5981700"/>
          <p14:tracePt t="18441" x="1365250" y="5956300"/>
          <p14:tracePt t="18863" x="0" y="0"/>
        </p14:tracePtLst>
        <p14:tracePtLst>
          <p14:tracePt t="19707" x="3168650" y="5867400"/>
          <p14:tracePt t="19737" x="3181350" y="5867400"/>
          <p14:tracePt t="19770" x="3206750" y="5924550"/>
          <p14:tracePt t="19783" x="3225800" y="5962650"/>
          <p14:tracePt t="19817" x="3270250" y="6000750"/>
          <p14:tracePt t="19829" x="3276600" y="6013450"/>
          <p14:tracePt t="19842" x="3289300" y="6019800"/>
          <p14:tracePt t="19865" x="3302000" y="6019800"/>
          <p14:tracePt t="19877" x="3314700" y="6019800"/>
          <p14:tracePt t="19909" x="3352800" y="5981700"/>
          <p14:tracePt t="19941" x="3371850" y="5930900"/>
          <p14:tracePt t="19951" x="3371850" y="5911850"/>
          <p14:tracePt t="19983" x="3371850" y="5905500"/>
          <p14:tracePt t="20191" x="0" y="0"/>
        </p14:tracePtLst>
        <p14:tracePtLst>
          <p14:tracePt t="21252" x="666750" y="5264150"/>
          <p14:tracePt t="21364" x="666750" y="5314950"/>
          <p14:tracePt t="21375" x="666750" y="5334000"/>
          <p14:tracePt t="21399" x="666750" y="5384800"/>
          <p14:tracePt t="21410" x="666750" y="5410200"/>
          <p14:tracePt t="21422" x="679450" y="5435600"/>
          <p14:tracePt t="21444" x="698500" y="5486400"/>
          <p14:tracePt t="21456" x="730250" y="5530850"/>
          <p14:tracePt t="21481" x="768350" y="5575300"/>
          <p14:tracePt t="21515" x="863600" y="5626100"/>
          <p14:tracePt t="21548" x="1104900" y="5683250"/>
          <p14:tracePt t="21582" x="1600200" y="5740400"/>
          <p14:tracePt t="21593" x="1885950" y="5740400"/>
          <p14:tracePt t="21626" x="2406650" y="5740400"/>
          <p14:tracePt t="21648" x="2768600" y="5740400"/>
          <p14:tracePt t="21659" x="2882900" y="5740400"/>
          <p14:tracePt t="21671" x="3162300" y="5740400"/>
          <p14:tracePt t="21703" x="3587750" y="5740400"/>
          <p14:tracePt t="21738" x="3683000" y="5740400"/>
          <p14:tracePt t="21749" x="3689350" y="5740400"/>
          <p14:tracePt t="21800" x="3695700" y="5740400"/>
          <p14:tracePt t="21832" x="3676650" y="5664200"/>
          <p14:tracePt t="21843" x="3651250" y="5632450"/>
          <p14:tracePt t="21876" x="3556000" y="5530850"/>
          <p14:tracePt t="21910" x="3441700" y="5441950"/>
          <p14:tracePt t="21911" x="3429000" y="5429250"/>
          <p14:tracePt t="21922" x="3409950" y="5416550"/>
          <p14:tracePt t="21955" x="3371850" y="5397500"/>
          <p14:tracePt t="21966" x="3365500" y="5391150"/>
          <p14:tracePt t="21998" x="3359150" y="5391150"/>
          <p14:tracePt t="22020" x="3352800" y="5391150"/>
          <p14:tracePt t="22334" x="0" y="0"/>
        </p14:tracePtLst>
        <p14:tracePtLst>
          <p14:tracePt t="25029" x="10382250" y="2730500"/>
          <p14:tracePt t="25061" x="10375900" y="2717800"/>
          <p14:tracePt t="25094" x="10337800" y="2698750"/>
          <p14:tracePt t="25128" x="10172700" y="2667000"/>
          <p14:tracePt t="25140" x="10083800" y="2654300"/>
          <p14:tracePt t="25177" x="9353550" y="2540000"/>
          <p14:tracePt t="25187" x="9220200" y="2527300"/>
          <p14:tracePt t="25221" x="8807450" y="2527300"/>
          <p14:tracePt t="25231" x="8686800" y="2552700"/>
          <p14:tracePt t="25264" x="8439150" y="2603500"/>
          <p14:tracePt t="25297" x="8051800" y="2679700"/>
          <p14:tracePt t="25312" x="7848600" y="2743200"/>
          <p14:tracePt t="25327" x="7696200" y="2794000"/>
          <p14:tracePt t="25364" x="7569200" y="2857500"/>
          <p14:tracePt t="25376" x="7543800" y="2870200"/>
          <p14:tracePt t="25409" x="7518400" y="2889250"/>
          <p14:tracePt t="25583" x="7721600" y="2787650"/>
          <p14:tracePt t="25611" x="7931150" y="2692400"/>
          <p14:tracePt t="25645" x="8331200" y="2597150"/>
          <p14:tracePt t="25657" x="8547100" y="2552700"/>
          <p14:tracePt t="25681" x="8826500" y="2489200"/>
          <p14:tracePt t="25693" x="8890000" y="2482850"/>
          <p14:tracePt t="25717" x="9086850" y="2451100"/>
          <p14:tracePt t="25750" x="9423400" y="2451100"/>
          <p14:tracePt t="25751" x="9505950" y="2451100"/>
          <p14:tracePt t="25783" x="9734550" y="2425700"/>
          <p14:tracePt t="25795" x="9747250" y="2419350"/>
          <p14:tracePt t="25828" x="9759950" y="2419350"/>
          <p14:tracePt t="25892" x="9766300" y="2413000"/>
          <p14:tracePt t="25923" x="9620250" y="2355850"/>
          <p14:tracePt t="25955" x="9042400" y="2260600"/>
          <p14:tracePt t="25965" x="8883650" y="2254250"/>
          <p14:tracePt t="25999" x="8375650" y="2273300"/>
          <p14:tracePt t="26014" x="8312150" y="2298700"/>
          <p14:tracePt t="26048" x="7988300" y="2413000"/>
          <p14:tracePt t="26080" x="7715250" y="2565400"/>
          <p14:tracePt t="26114" x="7550150" y="2698750"/>
          <p14:tracePt t="26125" x="7524750" y="2717800"/>
          <p14:tracePt t="26139" x="7499350" y="2755900"/>
          <p14:tracePt t="26170" x="7480300" y="2806700"/>
          <p14:tracePt t="26192" x="7467600" y="2832100"/>
          <p14:tracePt t="26215" x="7467600" y="2851150"/>
          <p14:tracePt t="28411" x="7499350" y="2851150"/>
          <p14:tracePt t="28444" x="7518400" y="2851150"/>
          <p14:tracePt t="28488" x="7524750" y="2851150"/>
          <p14:tracePt t="28591" x="7537450" y="2838450"/>
          <p14:tracePt t="28626" x="7588250" y="2813050"/>
          <p14:tracePt t="28639" x="7632700" y="2781300"/>
          <p14:tracePt t="28674" x="7734300" y="2724150"/>
          <p14:tracePt t="28708" x="7778750" y="2692400"/>
          <p14:tracePt t="28719" x="7785100" y="2692400"/>
          <p14:tracePt t="30983" x="7829550" y="2667000"/>
          <p14:tracePt t="31015" x="7912100" y="2616200"/>
          <p14:tracePt t="31039" x="8001000" y="2571750"/>
          <p14:tracePt t="31049" x="8039100" y="2546350"/>
          <p14:tracePt t="31082" x="8223250" y="2438400"/>
          <p14:tracePt t="31094" x="8280400" y="2406650"/>
          <p14:tracePt t="31129" x="8547100" y="2241550"/>
          <p14:tracePt t="31141" x="8591550" y="2209800"/>
          <p14:tracePt t="31174" x="8782050" y="2095500"/>
          <p14:tracePt t="31186" x="8807450" y="2076450"/>
          <p14:tracePt t="31219" x="8902700" y="2025650"/>
          <p14:tracePt t="31250" x="8978900" y="1993900"/>
          <p14:tracePt t="31283" x="9029700" y="1974850"/>
          <p14:tracePt t="31315" x="9093200" y="1930400"/>
          <p14:tracePt t="31340" x="9144000" y="1911350"/>
          <p14:tracePt t="31362" x="9175750" y="1879600"/>
          <p14:tracePt t="31376" x="9188450" y="1873250"/>
          <p14:tracePt t="31408" x="9194800" y="1866900"/>
          <p14:tracePt t="31565" x="9194800" y="1860550"/>
          <p14:tracePt t="31598" x="9131300" y="1860550"/>
          <p14:tracePt t="31610" x="9061450" y="1860550"/>
          <p14:tracePt t="31645" x="8845550" y="1860550"/>
          <p14:tracePt t="31657" x="8724900" y="1860550"/>
          <p14:tracePt t="31690" x="8470900" y="1936750"/>
          <p14:tracePt t="31700" x="8407400" y="1968500"/>
          <p14:tracePt t="31732" x="8178800" y="2057400"/>
          <p14:tracePt t="31765" x="8039100" y="2133600"/>
          <p14:tracePt t="31798" x="7969250" y="2209800"/>
          <p14:tracePt t="31831" x="7943850" y="2292350"/>
          <p14:tracePt t="31858" x="7937500" y="2298700"/>
          <p14:tracePt t="31951" x="7969250" y="2209800"/>
          <p14:tracePt t="31976" x="8077200" y="2019300"/>
          <p14:tracePt t="31998" x="8134350" y="1885950"/>
          <p14:tracePt t="31998" x="8153400" y="1835150"/>
          <p14:tracePt t="32012" x="8159750" y="1803400"/>
          <p14:tracePt t="32045" x="8185150" y="1714500"/>
          <p14:tracePt t="32069" x="8197850" y="1682750"/>
          <p14:tracePt t="32079" x="8204200" y="1657350"/>
          <p14:tracePt t="32113" x="8204200" y="1638300"/>
          <p14:tracePt t="32146" x="8204200" y="1625600"/>
          <p14:tracePt t="32189" x="8210550" y="1606550"/>
          <p14:tracePt t="32223" x="8210550" y="1581150"/>
          <p14:tracePt t="32233" x="8210550" y="1574800"/>
          <p14:tracePt t="32265" x="8210550" y="1555750"/>
          <p14:tracePt t="32311" x="8210550" y="1536700"/>
          <p14:tracePt t="32345" x="8210550" y="1524000"/>
          <p14:tracePt t="32457" x="8166100" y="1524000"/>
          <p14:tracePt t="32467" x="8159750" y="1524000"/>
          <p14:tracePt t="32501" x="8102600" y="1524000"/>
          <p14:tracePt t="32535" x="8045450" y="1530350"/>
          <p14:tracePt t="32565" x="8007350" y="1536700"/>
          <p14:tracePt t="32578" x="7988300" y="1543050"/>
          <p14:tracePt t="32612" x="7969250" y="1549400"/>
          <p14:tracePt t="32848" x="7912100" y="1600200"/>
          <p14:tracePt t="32860" x="7886700" y="1619250"/>
          <p14:tracePt t="32895" x="7759700" y="1720850"/>
          <p14:tracePt t="32906" x="7740650" y="1739900"/>
          <p14:tracePt t="32938" x="7696200" y="1809750"/>
          <p14:tracePt t="32953" x="7683500" y="1835150"/>
          <p14:tracePt t="32976" x="7677150" y="1879600"/>
          <p14:tracePt t="32988" x="7670800" y="1898650"/>
          <p14:tracePt t="33021" x="7645400" y="1949450"/>
          <p14:tracePt t="33031" x="7632700" y="1981200"/>
          <p14:tracePt t="33063" x="7632700" y="2000250"/>
          <p14:tracePt t="33193" x="7651750" y="1930400"/>
          <p14:tracePt t="33203" x="7658100" y="1898650"/>
          <p14:tracePt t="33237" x="7721600" y="1733550"/>
          <p14:tracePt t="33269" x="7747000" y="1625600"/>
          <p14:tracePt t="33280" x="7753350" y="1587500"/>
          <p14:tracePt t="33313" x="7753350" y="1574800"/>
          <p14:tracePt t="33422" x="7702550" y="1746250"/>
          <p14:tracePt t="33437" x="7683500" y="1816100"/>
          <p14:tracePt t="33474" x="7651750" y="2032000"/>
          <p14:tracePt t="33508" x="7645400" y="2082800"/>
          <p14:tracePt t="33519" x="7645400" y="2089150"/>
          <p14:tracePt t="33609" x="7683500" y="2012950"/>
          <p14:tracePt t="33644" x="7708900" y="1930400"/>
          <p14:tracePt t="33656" x="7715250" y="1911350"/>
          <p14:tracePt t="33678" x="7715250" y="1905000"/>
          <p14:tracePt t="33739" x="7715250" y="1917700"/>
          <p14:tracePt t="33773" x="7683500" y="2089150"/>
          <p14:tracePt t="33783" x="7683500" y="2139950"/>
          <p14:tracePt t="33809" x="7677150" y="2184400"/>
          <p14:tracePt t="33841" x="7677150" y="2197100"/>
          <p14:tracePt t="33942" x="7677150" y="2101850"/>
          <p14:tracePt t="33943" x="7683500" y="2051050"/>
          <p14:tracePt t="33979" x="7689850" y="1885950"/>
          <p14:tracePt t="34013" x="7689850" y="1797050"/>
          <p14:tracePt t="34051" x="7689850" y="1784350"/>
          <p14:tracePt t="34094" x="7677150" y="1809750"/>
          <p14:tracePt t="34128" x="7600950" y="2095500"/>
          <p14:tracePt t="34140" x="7581900" y="2165350"/>
          <p14:tracePt t="34175" x="7556500" y="2305050"/>
          <p14:tracePt t="34248" x="7556500" y="2279650"/>
          <p14:tracePt t="34284" x="7594600" y="2070100"/>
          <p14:tracePt t="34314" x="7600950" y="1905000"/>
          <p14:tracePt t="34341" x="7600950" y="1860550"/>
          <p14:tracePt t="34422" x="7600950" y="2120900"/>
          <p14:tracePt t="34437" x="7600950" y="2197100"/>
          <p14:tracePt t="34473" x="7588250" y="2374900"/>
          <p14:tracePt t="34507" x="7588250" y="2406650"/>
          <p14:tracePt t="34560" x="7607300" y="2406650"/>
          <p14:tracePt t="34583" x="7639050" y="2292350"/>
          <p14:tracePt t="34595" x="7645400" y="2247900"/>
          <p14:tracePt t="34628" x="7664450" y="2127250"/>
          <p14:tracePt t="34639" x="7664450" y="2095500"/>
          <p14:tracePt t="34672" x="7664450" y="2082800"/>
          <p14:tracePt t="34723" x="7664450" y="2089150"/>
          <p14:tracePt t="34756" x="7664450" y="2349500"/>
          <p14:tracePt t="34766" x="7664450" y="2425700"/>
          <p14:tracePt t="34800" x="7664450" y="2546350"/>
          <p14:tracePt t="34834" x="7664450" y="2552700"/>
          <p14:tracePt t="34889" x="7664450" y="2413000"/>
          <p14:tracePt t="34905" x="7664450" y="2305050"/>
          <p14:tracePt t="34941" x="7664450" y="2184400"/>
          <p14:tracePt t="34953" x="7664450" y="2178050"/>
          <p14:tracePt t="35005" x="7664450" y="2184400"/>
          <p14:tracePt t="35015" x="7664450" y="2260600"/>
          <p14:tracePt t="35048" x="7664450" y="2393950"/>
          <p14:tracePt t="35080" x="7664450" y="2413000"/>
          <p14:tracePt t="35153" x="7664450" y="2381250"/>
          <p14:tracePt t="35188" x="7664450" y="2330450"/>
          <p14:tracePt t="35224" x="7664450" y="2311400"/>
          <p14:tracePt t="35439" x="7664450" y="2305050"/>
          <p14:tracePt t="35453" x="7664450" y="2298700"/>
          <p14:tracePt t="35491" x="7664450" y="2273300"/>
          <p14:tracePt t="35503" x="7664450" y="2260600"/>
          <p14:tracePt t="35528" x="7664450" y="2209800"/>
          <p14:tracePt t="35549" x="7664450" y="2178050"/>
          <p14:tracePt t="35561" x="7664450" y="2146300"/>
          <p14:tracePt t="35594" x="7664450" y="2127250"/>
          <p14:tracePt t="36253" x="0" y="0"/>
        </p14:tracePtLst>
        <p14:tracePtLst>
          <p14:tracePt t="37187" x="7658100" y="2095500"/>
          <p14:tracePt t="37238" x="7645400" y="2095500"/>
          <p14:tracePt t="37274" x="7607300" y="2241550"/>
          <p14:tracePt t="37285" x="7600950" y="2286000"/>
          <p14:tracePt t="37310" x="7581900" y="2406650"/>
          <p14:tracePt t="37311" x="7581900" y="2451100"/>
          <p14:tracePt t="37333" x="7581900" y="2520950"/>
          <p14:tracePt t="37344" x="7581900" y="2565400"/>
          <p14:tracePt t="37357" x="7581900" y="2590800"/>
          <p14:tracePt t="37380" x="7581900" y="2654300"/>
          <p14:tracePt t="37397" x="7581900" y="2692400"/>
          <p14:tracePt t="37424" x="7581900" y="2755900"/>
          <p14:tracePt t="37435" x="7581900" y="2762250"/>
          <p14:tracePt t="37467" x="7588250" y="2774950"/>
          <p14:tracePt t="37591" x="7600950" y="2762250"/>
          <p14:tracePt t="37612" x="7613650" y="2730500"/>
          <p14:tracePt t="37625" x="7626350" y="2667000"/>
          <p14:tracePt t="37641" x="7632700" y="2628900"/>
          <p14:tracePt t="37677" x="7645400" y="2520950"/>
          <p14:tracePt t="37689" x="7651750" y="2463800"/>
          <p14:tracePt t="37723" x="7651750" y="2393950"/>
          <p14:tracePt t="37734" x="7651750" y="2381250"/>
          <p14:tracePt t="37757" x="7651750" y="2368550"/>
          <p14:tracePt t="37768" x="7651750" y="2355850"/>
          <p14:tracePt t="37813" x="7651750" y="2349500"/>
          <p14:tracePt t="38488" x="0" y="0"/>
        </p14:tracePtLst>
        <p14:tracePtLst>
          <p14:tracePt t="43215" x="1987550" y="3771900"/>
          <p14:tracePt t="43248" x="1981200" y="3816350"/>
          <p14:tracePt t="43280" x="1962150" y="3911600"/>
          <p14:tracePt t="43295" x="1962150" y="3975100"/>
          <p14:tracePt t="43311" x="1968500" y="4032250"/>
          <p14:tracePt t="43345" x="1993900" y="4102100"/>
          <p14:tracePt t="43358" x="2012950" y="4140200"/>
          <p14:tracePt t="43379" x="2032000" y="4159250"/>
          <p14:tracePt t="43392" x="2057400" y="4165600"/>
          <p14:tracePt t="43425" x="2133600" y="4165600"/>
          <p14:tracePt t="43436" x="2152650" y="4165600"/>
          <p14:tracePt t="43458" x="2197100" y="4140200"/>
          <p14:tracePt t="43491" x="2222500" y="4076700"/>
          <p14:tracePt t="43515" x="2222500" y="4032250"/>
          <p14:tracePt t="43547" x="2216150" y="3968750"/>
          <p14:tracePt t="43580" x="2165350" y="3911600"/>
          <p14:tracePt t="43592" x="2152650" y="3905250"/>
          <p14:tracePt t="43613" x="2139950" y="3905250"/>
          <p14:tracePt t="43625" x="2127250" y="3905250"/>
          <p14:tracePt t="43638" x="2114550" y="3911600"/>
          <p14:tracePt t="43660" x="2089150" y="3975100"/>
          <p14:tracePt t="43685" x="2070100" y="4038600"/>
          <p14:tracePt t="43718" x="2070100" y="4064000"/>
          <p14:tracePt t="43750" x="2070100" y="4083050"/>
          <p14:tracePt t="43785" x="2108200" y="4076700"/>
          <p14:tracePt t="43794" x="2114550" y="4064000"/>
          <p14:tracePt t="43827" x="2146300" y="4019550"/>
          <p14:tracePt t="43843" x="2146300" y="4013200"/>
          <p14:tracePt t="43868" x="2146300" y="4006850"/>
          <p14:tracePt t="43950" x="2178050" y="3981450"/>
          <p14:tracePt t="43950" x="2216150" y="3968750"/>
          <p14:tracePt t="43972" x="2406650" y="3886200"/>
          <p14:tracePt t="43985" x="2851150" y="3721100"/>
          <p14:tracePt t="43999" x="3568700" y="3460750"/>
          <p14:tracePt t="44013" x="4013200" y="3365500"/>
          <p14:tracePt t="44048" x="6070600" y="2927350"/>
          <p14:tracePt t="44083" x="7131050" y="2628900"/>
          <p14:tracePt t="44093" x="7270750" y="2565400"/>
          <p14:tracePt t="44115" x="7600950" y="2413000"/>
          <p14:tracePt t="44137" x="7791450" y="2286000"/>
          <p14:tracePt t="44160" x="7874000" y="2171700"/>
          <p14:tracePt t="44174" x="7918450" y="2108200"/>
          <p14:tracePt t="44186" x="7924800" y="2082800"/>
          <p14:tracePt t="44225" x="7943850" y="1993900"/>
          <p14:tracePt t="44236" x="7950200" y="1968500"/>
          <p14:tracePt t="44271" x="8007350" y="1816100"/>
          <p14:tracePt t="44305" x="8058150" y="1701800"/>
          <p14:tracePt t="44315" x="8083550" y="1670050"/>
          <p14:tracePt t="44325" x="8102600" y="1638300"/>
          <p14:tracePt t="44348" x="8166100" y="1504950"/>
          <p14:tracePt t="44359" x="8191500" y="1422400"/>
          <p14:tracePt t="44391" x="8210550" y="1352550"/>
          <p14:tracePt t="44424" x="8210550" y="1320800"/>
          <p14:tracePt t="44505" x="8204200" y="1282700"/>
          <p14:tracePt t="44538" x="8185150" y="1270000"/>
          <p14:tracePt t="44559" x="8140700" y="1289050"/>
          <p14:tracePt t="44584" x="8051800" y="1416050"/>
          <p14:tracePt t="44593" x="8020050" y="1460500"/>
          <p14:tracePt t="44626" x="7975600" y="1581150"/>
          <p14:tracePt t="44658" x="7975600" y="1587500"/>
          <p14:tracePt t="44719" x="7988300" y="1568450"/>
          <p14:tracePt t="44751" x="8039100" y="1479550"/>
          <p14:tracePt t="44783" x="8083550" y="1416050"/>
          <p14:tracePt t="44794" x="8089900" y="1403350"/>
          <p14:tracePt t="44894" x="8115300" y="1447800"/>
          <p14:tracePt t="44894" x="8121650" y="1460500"/>
          <p14:tracePt t="44905" x="8128000" y="1466850"/>
          <p14:tracePt t="45005" x="8134350" y="1473200"/>
          <p14:tracePt t="45028" x="8147050" y="1447800"/>
          <p14:tracePt t="45061" x="8147050" y="1441450"/>
          <p14:tracePt t="45153" x="8185150" y="1441450"/>
          <p14:tracePt t="45187" x="8470900" y="1473200"/>
          <p14:tracePt t="45221" x="8991600" y="1473200"/>
          <p14:tracePt t="45254" x="9404350" y="1473200"/>
          <p14:tracePt t="45266" x="9423400" y="1473200"/>
          <p14:tracePt t="45288" x="9429750" y="1473200"/>
          <p14:tracePt t="45388" x="9398000" y="1498600"/>
          <p14:tracePt t="45421" x="9207500" y="1530350"/>
          <p14:tracePt t="45455" x="9131300" y="1530350"/>
          <p14:tracePt t="45594" x="9175750" y="1530350"/>
          <p14:tracePt t="45627" x="9207500" y="1530350"/>
          <p14:tracePt t="45707" x="9156700" y="1524000"/>
          <p14:tracePt t="45719" x="9112250" y="1524000"/>
          <p14:tracePt t="45751" x="9093200" y="1524000"/>
          <p14:tracePt t="45843" x="9118600" y="1511300"/>
          <p14:tracePt t="45866" x="9188450" y="1492250"/>
          <p14:tracePt t="45888" x="9207500" y="1492250"/>
          <p14:tracePt t="45983" x="9169400" y="1492250"/>
          <p14:tracePt t="46016" x="9112250" y="1485900"/>
          <p14:tracePt t="46145" x="9099550" y="1485900"/>
          <p14:tracePt t="46177" x="8985250" y="1485900"/>
          <p14:tracePt t="46188" x="8928100" y="1485900"/>
          <p14:tracePt t="46223" x="8610600" y="1473200"/>
          <p14:tracePt t="46235" x="8578850" y="1473200"/>
          <p14:tracePt t="46268" x="8547100" y="1473200"/>
          <p14:tracePt t="46357" x="8572500" y="1466850"/>
          <p14:tracePt t="46390" x="8750300" y="1466850"/>
          <p14:tracePt t="46391" x="8794750" y="1466850"/>
          <p14:tracePt t="46423" x="8934450" y="1466850"/>
          <p14:tracePt t="46436" x="8940800" y="1466850"/>
          <p14:tracePt t="46468" x="8953500" y="1466850"/>
          <p14:tracePt t="46701" x="8921750" y="1466850"/>
          <p14:tracePt t="46734" x="8807450" y="1466850"/>
          <p14:tracePt t="46734" x="8794750" y="1466850"/>
          <p14:tracePt t="46755" x="8775700" y="1466850"/>
          <p14:tracePt t="46904" x="8858250" y="1466850"/>
          <p14:tracePt t="46937" x="9042400" y="1466850"/>
          <p14:tracePt t="46970" x="9150350" y="1466850"/>
          <p14:tracePt t="46983" x="9169400" y="1466850"/>
          <p14:tracePt t="47008" x="9175750" y="1466850"/>
          <p14:tracePt t="47407" x="9194800" y="1466850"/>
          <p14:tracePt t="47407" x="0" y="0"/>
        </p14:tracePtLst>
        <p14:tracePtLst>
          <p14:tracePt t="49144" x="10699750" y="1371600"/>
          <p14:tracePt t="49218" x="10744200" y="1371600"/>
          <p14:tracePt t="49252" x="10883900" y="1371600"/>
          <p14:tracePt t="49287" x="10960100" y="1371600"/>
          <p14:tracePt t="49320" x="10991850" y="1358900"/>
          <p14:tracePt t="49505" x="0" y="0"/>
        </p14:tracePtLst>
        <p14:tracePtLst>
          <p14:tracePt t="50467" x="2159000" y="4057650"/>
          <p14:tracePt t="50567" x="2349500" y="4057650"/>
          <p14:tracePt t="50577" x="2444750" y="4057650"/>
          <p14:tracePt t="50611" x="2819400" y="4057650"/>
          <p14:tracePt t="50642" x="3035300" y="4057650"/>
          <p14:tracePt t="50676" x="3136900" y="4057650"/>
          <p14:tracePt t="50700" x="3219450" y="4057650"/>
          <p14:tracePt t="50736" x="3321050" y="4057650"/>
          <p14:tracePt t="50769" x="3333750" y="4057650"/>
          <p14:tracePt t="51145" x="0" y="0"/>
        </p14:tracePtLst>
        <p14:tracePtLst>
          <p14:tracePt t="51559" x="2082800" y="3873500"/>
          <p14:tracePt t="51612" x="2070100" y="3892550"/>
          <p14:tracePt t="51642" x="2044700" y="4044950"/>
          <p14:tracePt t="51668" x="2044700" y="4178300"/>
          <p14:tracePt t="51706" x="2082800" y="4254500"/>
          <p14:tracePt t="51738" x="2120900" y="4254500"/>
          <p14:tracePt t="51750" x="2139950" y="4235450"/>
          <p14:tracePt t="51783" x="2222500" y="3994150"/>
          <p14:tracePt t="51797" x="2235200" y="3937000"/>
          <p14:tracePt t="51833" x="2247900" y="3829050"/>
          <p14:tracePt t="51896" x="2247900" y="3841750"/>
          <p14:tracePt t="51928" x="2222500" y="3987800"/>
          <p14:tracePt t="51939" x="2216150" y="4032250"/>
          <p14:tracePt t="51972" x="2203450" y="4102100"/>
          <p14:tracePt t="52004" x="2197100" y="4114800"/>
          <p14:tracePt t="52068" x="2197100" y="3968750"/>
          <p14:tracePt t="52102" x="2203450" y="3860800"/>
          <p14:tracePt t="52154" x="2203450" y="3873500"/>
          <p14:tracePt t="52187" x="2178050" y="4000500"/>
          <p14:tracePt t="52208" x="2178050" y="4019550"/>
          <p14:tracePt t="52309" x="2178050" y="3962400"/>
          <p14:tracePt t="52341" x="2178050" y="3943350"/>
          <p14:tracePt t="52374" x="2178050" y="3994150"/>
          <p14:tracePt t="52398" x="2171700" y="4102100"/>
          <p14:tracePt t="52408" x="2165350" y="4146550"/>
          <p14:tracePt t="52488" x="2178050" y="4108450"/>
          <p14:tracePt t="52499" x="2178050" y="4095750"/>
          <p14:tracePt t="52533" x="2184400" y="4051300"/>
          <p14:tracePt t="52874" x="0" y="0"/>
        </p14:tracePtLst>
        <p14:tracePtLst>
          <p14:tracePt t="54897" x="7734300" y="1695450"/>
          <p14:tracePt t="54957" x="7753350" y="1701800"/>
          <p14:tracePt t="54968" x="7874000" y="1720850"/>
          <p14:tracePt t="55003" x="8356600" y="1778000"/>
          <p14:tracePt t="55015" x="8572500" y="1778000"/>
          <p14:tracePt t="55049" x="8743950" y="1778000"/>
          <p14:tracePt t="55059" x="8750300" y="1778000"/>
          <p14:tracePt t="55083" x="8756650" y="1778000"/>
          <p14:tracePt t="55264" x="0" y="0"/>
        </p14:tracePtLst>
        <p14:tracePtLst>
          <p14:tracePt t="56377" x="3098800" y="4038600"/>
          <p14:tracePt t="56482" x="3111500" y="4108450"/>
          <p14:tracePt t="56517" x="3117850" y="4133850"/>
          <p14:tracePt t="56599" x="3219450" y="4102100"/>
          <p14:tracePt t="56634" x="3327400" y="4032250"/>
          <p14:tracePt t="56646" x="3346450" y="4025900"/>
          <p14:tracePt t="56657" x="3359150" y="4013200"/>
          <p14:tracePt t="56801" x="0" y="0"/>
        </p14:tracePtLst>
        <p14:tracePtLst>
          <p14:tracePt t="57688" x="9696450" y="1568450"/>
          <p14:tracePt t="57700" x="9696450" y="1574800"/>
          <p14:tracePt t="57734" x="9702800" y="1676400"/>
          <p14:tracePt t="57770" x="9721850" y="1816100"/>
          <p14:tracePt t="57781" x="9728200" y="1828800"/>
          <p14:tracePt t="57813" x="9734550" y="1835150"/>
          <p14:tracePt t="57912" x="9753600" y="1828800"/>
          <p14:tracePt t="57934" x="9759950" y="1822450"/>
          <p14:tracePt t="57935" x="9772650" y="1809750"/>
          <p14:tracePt t="57968" x="9804400" y="1752600"/>
          <p14:tracePt t="58001" x="9823450" y="1733550"/>
          <p14:tracePt t="58015" x="9823450" y="1727200"/>
          <p14:tracePt t="58234" x="9874250" y="1739900"/>
          <p14:tracePt t="58267" x="9963150" y="1765300"/>
          <p14:tracePt t="58279" x="9994900" y="1765300"/>
          <p14:tracePt t="58303" x="10026650" y="1765300"/>
          <p14:tracePt t="58314" x="10033000" y="1765300"/>
          <p14:tracePt t="58348" x="10045700" y="1765300"/>
          <p14:tracePt t="58390" x="10052050" y="1765300"/>
          <p14:tracePt t="58413" x="10064750" y="1758950"/>
          <p14:tracePt t="58423" x="10083800" y="1739900"/>
          <p14:tracePt t="58457" x="10115550" y="1714500"/>
          <p14:tracePt t="58468" x="10121900" y="1714500"/>
          <p14:tracePt t="58501" x="10128250" y="1701800"/>
          <p14:tracePt t="58547" x="10153650" y="1701800"/>
          <p14:tracePt t="58846" x="0" y="0"/>
        </p14:tracePtLst>
        <p14:tracePtLst>
          <p14:tracePt t="59396" x="10166350" y="1695450"/>
          <p14:tracePt t="59419" x="10166350" y="1739900"/>
          <p14:tracePt t="59456" x="10166350" y="1803400"/>
          <p14:tracePt t="59536" x="10185400" y="1778000"/>
          <p14:tracePt t="59569" x="10210800" y="1720850"/>
          <p14:tracePt t="59580" x="10217150" y="1708150"/>
          <p14:tracePt t="59621" x="10217150" y="1695450"/>
          <p14:tracePt t="59738" x="10217150" y="1701800"/>
          <p14:tracePt t="59858" x="10229850" y="1663700"/>
          <p14:tracePt t="59889" x="10229850" y="1644650"/>
          <p14:tracePt t="59950" x="10223500" y="1663700"/>
          <p14:tracePt t="59984" x="10191750" y="1765300"/>
          <p14:tracePt t="60005" x="10191750" y="1771650"/>
          <p14:tracePt t="60126" x="10191750" y="1739900"/>
          <p14:tracePt t="60127" x="10191750" y="1733550"/>
          <p14:tracePt t="60411" x="0" y="0"/>
        </p14:tracePtLst>
        <p14:tracePtLst>
          <p14:tracePt t="61489" x="1936750" y="4044950"/>
          <p14:tracePt t="61551" x="1993900" y="4044950"/>
          <p14:tracePt t="61561" x="2044700" y="4044950"/>
          <p14:tracePt t="61596" x="2425700" y="4044950"/>
          <p14:tracePt t="61633" x="3784600" y="4121150"/>
          <p14:tracePt t="61645" x="4032250" y="4159250"/>
          <p14:tracePt t="61669" x="4387850" y="4203700"/>
          <p14:tracePt t="61692" x="4445000" y="4203700"/>
          <p14:tracePt t="61879" x="0" y="0"/>
        </p14:tracePtLst>
        <p14:tracePtLst>
          <p14:tracePt t="62208" x="3752850" y="4032250"/>
          <p14:tracePt t="62300" x="3752850" y="4057650"/>
          <p14:tracePt t="62311" x="3752850" y="4083050"/>
          <p14:tracePt t="62344" x="3752850" y="4095750"/>
          <p14:tracePt t="62436" x="3778250" y="4076700"/>
          <p14:tracePt t="62468" x="3810000" y="4057650"/>
          <p14:tracePt t="62642" x="0" y="0"/>
        </p14:tracePtLst>
        <p14:tracePtLst>
          <p14:tracePt t="65163" x="1835150" y="4286250"/>
          <p14:tracePt t="65201" x="1809750" y="4305300"/>
          <p14:tracePt t="65234" x="1790700" y="4337050"/>
          <p14:tracePt t="65268" x="1784350" y="4375150"/>
          <p14:tracePt t="65279" x="1784350" y="4394200"/>
          <p14:tracePt t="65312" x="1816100" y="4445000"/>
          <p14:tracePt t="65334" x="1860550" y="4470400"/>
          <p14:tracePt t="65361" x="1968500" y="4508500"/>
          <p14:tracePt t="65395" x="2032000" y="4508500"/>
          <p14:tracePt t="65405" x="2038350" y="4508500"/>
          <p14:tracePt t="65437" x="2044700" y="4508500"/>
          <p14:tracePt t="65471" x="2044700" y="4476750"/>
          <p14:tracePt t="65483" x="2038350" y="4464050"/>
          <p14:tracePt t="65517" x="1968500" y="4400550"/>
          <p14:tracePt t="65551" x="1917700" y="4381500"/>
          <p14:tracePt t="65622" x="1911350" y="4381500"/>
          <p14:tracePt t="65647" x="1898650" y="4387850"/>
          <p14:tracePt t="65658" x="1898650" y="4394200"/>
          <p14:tracePt t="65693" x="1898650" y="4438650"/>
          <p14:tracePt t="65704" x="1917700" y="4457700"/>
          <p14:tracePt t="65738" x="1943100" y="4483100"/>
          <p14:tracePt t="65783" x="1949450" y="4483100"/>
          <p14:tracePt t="65818" x="1962150" y="4470400"/>
          <p14:tracePt t="65862" x="1962150" y="4451350"/>
          <p14:tracePt t="66363" x="0" y="0"/>
        </p14:tracePtLst>
        <p14:tracePtLst>
          <p14:tracePt t="68332" x="2089150" y="4368800"/>
          <p14:tracePt t="68411" x="2139950" y="4368800"/>
          <p14:tracePt t="68423" x="2279650" y="4368800"/>
          <p14:tracePt t="68451" x="2705100" y="4368800"/>
          <p14:tracePt t="68487" x="3390900" y="4368800"/>
          <p14:tracePt t="68500" x="3467100" y="4368800"/>
          <p14:tracePt t="68533" x="3606800" y="4368800"/>
          <p14:tracePt t="68568" x="3727450" y="4368800"/>
          <p14:tracePt t="68578" x="3746500" y="4375150"/>
          <p14:tracePt t="68600" x="3759200" y="4375150"/>
          <p14:tracePt t="68625" x="3765550" y="4375150"/>
          <p14:tracePt t="68647" x="3771900" y="4375150"/>
          <p14:tracePt t="68705" x="3778250" y="4375150"/>
          <p14:tracePt t="68741" x="3822700" y="4375150"/>
          <p14:tracePt t="68764" x="3892550" y="4394200"/>
          <p14:tracePt t="68780" x="3898900" y="4394200"/>
          <p14:tracePt t="68813" x="3905250" y="4394200"/>
          <p14:tracePt t="68867" x="3905250" y="4400550"/>
          <p14:tracePt t="68888" x="3790950" y="4400550"/>
          <p14:tracePt t="68920" x="3397250" y="4400550"/>
          <p14:tracePt t="68945" x="3111500" y="4400550"/>
          <p14:tracePt t="68957" x="3035300" y="4400550"/>
          <p14:tracePt t="68983" x="2921000" y="4400550"/>
          <p14:tracePt t="69019" x="2914650" y="4400550"/>
          <p14:tracePt t="69082" x="2921000" y="4400550"/>
          <p14:tracePt t="69094" x="2971800" y="4400550"/>
          <p14:tracePt t="69125" x="3409950" y="4400550"/>
          <p14:tracePt t="69147" x="3625850" y="4419600"/>
          <p14:tracePt t="69159" x="3651250" y="4419600"/>
          <p14:tracePt t="69225" x="3632200" y="4432300"/>
          <p14:tracePt t="69250" x="3473450" y="4438650"/>
          <p14:tracePt t="69279" x="3276600" y="4438650"/>
          <p14:tracePt t="69316" x="3263900" y="4438650"/>
          <p14:tracePt t="69549" x="3378200" y="4445000"/>
          <p14:tracePt t="69583" x="3524250" y="4476750"/>
          <p14:tracePt t="69616" x="3530600" y="4476750"/>
          <p14:tracePt t="69658" x="3517900" y="4476750"/>
          <p14:tracePt t="69687" x="3244850" y="4476750"/>
          <p14:tracePt t="69701" x="3149600" y="4476750"/>
          <p14:tracePt t="69732" x="2800350" y="4476750"/>
          <p14:tracePt t="69753" x="2673350" y="4476750"/>
          <p14:tracePt t="69766" x="2647950" y="4476750"/>
          <p14:tracePt t="69799" x="2578100" y="4476750"/>
          <p14:tracePt t="69810" x="2559050" y="4476750"/>
          <p14:tracePt t="69842" x="2527300" y="4476750"/>
          <p14:tracePt t="69913" x="2508250" y="4476750"/>
          <p14:tracePt t="69935" x="2476500" y="4476750"/>
          <p14:tracePt t="69952" x="2463800" y="4476750"/>
          <p14:tracePt t="70046" x="2755900" y="4457700"/>
          <p14:tracePt t="70079" x="3575050" y="4457700"/>
          <p14:tracePt t="70112" x="3873500" y="4457700"/>
          <p14:tracePt t="70123" x="3886200" y="4457700"/>
          <p14:tracePt t="70146" x="3892550" y="4457700"/>
          <p14:tracePt t="70331" x="0" y="0"/>
        </p14:tracePtLst>
        <p14:tracePtLst>
          <p14:tracePt t="71160" x="8528050" y="2095500"/>
          <p14:tracePt t="71201" x="8743950" y="2120900"/>
          <p14:tracePt t="71225" x="9385300" y="2190750"/>
          <p14:tracePt t="71235" x="9664700" y="2190750"/>
          <p14:tracePt t="71262" x="10483850" y="2190750"/>
          <p14:tracePt t="71262" x="10636250" y="2190750"/>
          <p14:tracePt t="71284" x="10788650" y="2190750"/>
          <p14:tracePt t="71295" x="10814050" y="2190750"/>
          <p14:tracePt t="71326" x="10820400" y="2190750"/>
          <p14:tracePt t="71548" x="10750550" y="2190750"/>
          <p14:tracePt t="71549" x="0" y="0"/>
        </p14:tracePtLst>
        <p14:tracePtLst>
          <p14:tracePt t="71848" x="9086850" y="2387600"/>
          <p14:tracePt t="71893" x="9099550" y="2387600"/>
          <p14:tracePt t="71928" x="9474200" y="2387600"/>
          <p14:tracePt t="71939" x="9645650" y="2387600"/>
          <p14:tracePt t="71966" x="10255250" y="2387600"/>
          <p14:tracePt t="71988" x="10483850" y="2387600"/>
          <p14:tracePt t="72000" x="10509250" y="2387600"/>
          <p14:tracePt t="72254" x="0" y="0"/>
        </p14:tracePtLst>
        <p14:tracePtLst>
          <p14:tracePt t="73876" x="8839200" y="2527300"/>
          <p14:tracePt t="73910" x="8839200" y="2533650"/>
          <p14:tracePt t="73921" x="8851900" y="2584450"/>
          <p14:tracePt t="73955" x="8890000" y="2660650"/>
          <p14:tracePt t="73992" x="8902700" y="2673350"/>
          <p14:tracePt t="74003" x="8909050" y="2673350"/>
          <p14:tracePt t="74030" x="8947150" y="2673350"/>
          <p14:tracePt t="74031" x="8953500" y="2660650"/>
          <p14:tracePt t="74055" x="8985250" y="2635250"/>
          <p14:tracePt t="74066" x="8991600" y="2628900"/>
          <p14:tracePt t="74109" x="8997950" y="2622550"/>
          <p14:tracePt t="74378" x="9010650" y="2616200"/>
          <p14:tracePt t="74423" x="9010650" y="2609850"/>
          <p14:tracePt t="74609" x="0" y="0"/>
        </p14:tracePtLst>
        <p14:tracePtLst>
          <p14:tracePt t="75752" x="2825750" y="4768850"/>
          <p14:tracePt t="75786" x="3035300" y="4787900"/>
          <p14:tracePt t="75797" x="3079750" y="4794250"/>
          <p14:tracePt t="75830" x="3244850" y="4819650"/>
          <p14:tracePt t="75830" x="3289300" y="4832350"/>
          <p14:tracePt t="75842" x="3333750" y="4838700"/>
          <p14:tracePt t="75865" x="3448050" y="4857750"/>
          <p14:tracePt t="75875" x="3498850" y="4857750"/>
          <p14:tracePt t="75908" x="3638550" y="4857750"/>
          <p14:tracePt t="75922" x="3651250" y="4857750"/>
          <p14:tracePt t="76180" x="0" y="0"/>
        </p14:tracePtLst>
        <p14:tracePtLst>
          <p14:tracePt t="76747" x="2063750" y="4743450"/>
          <p14:tracePt t="76828" x="2063750" y="4794250"/>
          <p14:tracePt t="76842" x="2057400" y="4838700"/>
          <p14:tracePt t="76863" x="2057400" y="4851400"/>
          <p14:tracePt t="76937" x="2057400" y="4845050"/>
          <p14:tracePt t="76970" x="2076450" y="4781550"/>
          <p14:tracePt t="77000" x="2082800" y="4775200"/>
          <p14:tracePt t="77094" x="0" y="0"/>
        </p14:tracePtLst>
        <p14:tracePtLst>
          <p14:tracePt t="78257" x="10737850" y="2597150"/>
          <p14:tracePt t="78279" x="10814050" y="2597150"/>
          <p14:tracePt t="78295" x="10871200" y="2597150"/>
          <p14:tracePt t="78311" x="10902950" y="2616200"/>
          <p14:tracePt t="78346" x="10922000" y="2628900"/>
          <p14:tracePt t="78391" x="10941050" y="2635250"/>
          <p14:tracePt t="78424" x="10972800" y="2635250"/>
          <p14:tracePt t="78608" x="0" y="0"/>
        </p14:tracePtLst>
        <p14:tracePtLst>
          <p14:tracePt t="79458" x="1962150" y="4679950"/>
          <p14:tracePt t="79470" x="1962150" y="4686300"/>
          <p14:tracePt t="79561" x="1993900" y="4775200"/>
          <p14:tracePt t="79582" x="2012950" y="4832350"/>
          <p14:tracePt t="79596" x="2032000" y="4870450"/>
          <p14:tracePt t="79671" x="2044700" y="4857750"/>
          <p14:tracePt t="79706" x="2082800" y="4787900"/>
          <p14:tracePt t="79747" x="2089150" y="4775200"/>
          <p14:tracePt t="79858" x="2082800" y="4806950"/>
          <p14:tracePt t="79880" x="2082800" y="4819650"/>
          <p14:tracePt t="79953" x="2082800" y="4768850"/>
          <p14:tracePt t="79984" x="2108200" y="4686300"/>
          <p14:tracePt t="80017" x="2108200" y="4673600"/>
          <p14:tracePt t="80082" x="2108200" y="4692650"/>
          <p14:tracePt t="80094" x="2101850" y="4692650"/>
          <p14:tracePt t="80138" x="2101850" y="4705350"/>
          <p14:tracePt t="80357" x="2108200" y="4718050"/>
          <p14:tracePt t="80390" x="2108200" y="4730750"/>
          <p14:tracePt t="80410" x="2114550" y="4743450"/>
          <p14:tracePt t="80595" x="2127250" y="4749800"/>
          <p14:tracePt t="80957" x="0" y="0"/>
        </p14:tracePtLst>
        <p14:tracePtLst>
          <p14:tracePt t="83032" x="8337550" y="2654300"/>
          <p14:tracePt t="83139" x="8509000" y="2654300"/>
          <p14:tracePt t="83175" x="9023350" y="2654300"/>
          <p14:tracePt t="83187" x="9112250" y="2654300"/>
          <p14:tracePt t="83220" x="9194800" y="2654300"/>
          <p14:tracePt t="83380" x="0" y="0"/>
        </p14:tracePtLst>
        <p14:tracePtLst>
          <p14:tracePt t="84019" x="8070850" y="2838450"/>
          <p14:tracePt t="84092" x="8070850" y="2876550"/>
          <p14:tracePt t="84115" x="8102600" y="2959100"/>
          <p14:tracePt t="84128" x="8153400" y="3009900"/>
          <p14:tracePt t="84141" x="8178800" y="3028950"/>
          <p14:tracePt t="84157" x="8229600" y="3054350"/>
          <p14:tracePt t="84172" x="8261350" y="3060700"/>
          <p14:tracePt t="84188" x="8280400" y="3060700"/>
          <p14:tracePt t="84226" x="8337550" y="3048000"/>
          <p14:tracePt t="84240" x="8362950" y="3028950"/>
          <p14:tracePt t="84265" x="8375650" y="3009900"/>
          <p14:tracePt t="84297" x="8382000" y="2984500"/>
          <p14:tracePt t="84330" x="8382000" y="2959100"/>
          <p14:tracePt t="84754" x="0" y="0"/>
        </p14:tracePtLst>
        <p14:tracePtLst>
          <p14:tracePt t="85749" x="2882900" y="4667250"/>
          <p14:tracePt t="85841" x="2876550" y="4673600"/>
          <p14:tracePt t="85863" x="2882900" y="4686300"/>
          <p14:tracePt t="85876" x="2908300" y="4699000"/>
          <p14:tracePt t="85910" x="3384550" y="4730750"/>
          <p14:tracePt t="85943" x="3670300" y="4730750"/>
          <p14:tracePt t="85955" x="3689350" y="4730750"/>
          <p14:tracePt t="85987" x="3702050" y="4730750"/>
          <p14:tracePt t="86097" x="3663950" y="4749800"/>
          <p14:tracePt t="86130" x="3467100" y="4768850"/>
          <p14:tracePt t="86143" x="3371850" y="4768850"/>
          <p14:tracePt t="86177" x="3308350" y="4768850"/>
          <p14:tracePt t="86188" x="3302000" y="4768850"/>
          <p14:tracePt t="86269" x="3314700" y="4768850"/>
          <p14:tracePt t="86303" x="3733800" y="4768850"/>
          <p14:tracePt t="86314" x="3816350" y="4768850"/>
          <p14:tracePt t="86346" x="3975100" y="4768850"/>
          <p14:tracePt t="86359" x="3987800" y="4768850"/>
          <p14:tracePt t="86435" x="3727450" y="4768850"/>
          <p14:tracePt t="86466" x="3308350" y="4768850"/>
          <p14:tracePt t="86497" x="3149600" y="4768850"/>
          <p14:tracePt t="86532" x="3143250" y="4768850"/>
          <p14:tracePt t="86595" x="3314700" y="4768850"/>
          <p14:tracePt t="86626" x="3733800" y="4768850"/>
          <p14:tracePt t="86638" x="3841750" y="4768850"/>
          <p14:tracePt t="86661" x="3860800" y="4768850"/>
          <p14:tracePt t="86693" x="3867150" y="4768850"/>
          <p14:tracePt t="86754" x="3721100" y="4768850"/>
          <p14:tracePt t="86789" x="3416300" y="4768850"/>
          <p14:tracePt t="86810" x="3308350" y="4768850"/>
          <p14:tracePt t="86826" x="3295650" y="4768850"/>
          <p14:tracePt t="86860" x="3282950" y="4768850"/>
          <p14:tracePt t="86904" x="3378200" y="4768850"/>
          <p14:tracePt t="86937" x="3632200" y="4768850"/>
          <p14:tracePt t="86958" x="3708400" y="4768850"/>
          <p14:tracePt t="87004" x="3714750" y="4768850"/>
          <p14:tracePt t="87045" x="3670300" y="4768850"/>
          <p14:tracePt t="87080" x="3257550" y="4768850"/>
          <p14:tracePt t="87112" x="3155950" y="4768850"/>
          <p14:tracePt t="87186" x="3282950" y="4768850"/>
          <p14:tracePt t="87219" x="3727450" y="4768850"/>
          <p14:tracePt t="87253" x="3892550" y="4768850"/>
          <p14:tracePt t="87363" x="3784600" y="4768850"/>
          <p14:tracePt t="87395" x="3778250" y="4768850"/>
          <p14:tracePt t="88358" x="0" y="0"/>
        </p14:tracePtLst>
        <p14:tracePtLst>
          <p14:tracePt t="89108" x="1885950" y="3886200"/>
          <p14:tracePt t="89154" x="1879600" y="3898900"/>
          <p14:tracePt t="89177" x="1879600" y="3987800"/>
          <p14:tracePt t="89203" x="1879600" y="4140200"/>
          <p14:tracePt t="89224" x="1879600" y="4305300"/>
          <p14:tracePt t="89237" x="1879600" y="4362450"/>
          <p14:tracePt t="89269" x="1879600" y="4552950"/>
          <p14:tracePt t="89301" x="1885950" y="4641850"/>
          <p14:tracePt t="89311" x="1885950" y="4648200"/>
          <p14:tracePt t="89343" x="1892300" y="4667250"/>
          <p14:tracePt t="89473" x="1924050" y="4692650"/>
          <p14:tracePt t="89506" x="2025650" y="4724400"/>
          <p14:tracePt t="89517" x="2082800" y="4730750"/>
          <p14:tracePt t="89551" x="2425700" y="4800600"/>
          <p14:tracePt t="89561" x="2520950" y="4813300"/>
          <p14:tracePt t="89594" x="3022600" y="4921250"/>
          <p14:tracePt t="89616" x="3340100" y="4972050"/>
          <p14:tracePt t="89639" x="3492500" y="4972050"/>
          <p14:tracePt t="89672" x="3644900" y="4965700"/>
          <p14:tracePt t="89706" x="3822700" y="4927600"/>
          <p14:tracePt t="89717" x="3867150" y="4908550"/>
          <p14:tracePt t="89748" x="4000500" y="4889500"/>
          <p14:tracePt t="89780" x="4127500" y="4864100"/>
          <p14:tracePt t="89812" x="4349750" y="4826000"/>
          <p14:tracePt t="89846" x="4552950" y="4813300"/>
          <p14:tracePt t="89847" x="4584700" y="4813300"/>
          <p14:tracePt t="89859" x="4603750" y="4813300"/>
          <p14:tracePt t="89880" x="4616450" y="4813300"/>
          <p14:tracePt t="89970" x="4616450" y="4806950"/>
          <p14:tracePt t="90002" x="4616450" y="4781550"/>
          <p14:tracePt t="90045" x="4616450" y="4737100"/>
          <p14:tracePt t="90068" x="4616450" y="4673600"/>
          <p14:tracePt t="90100" x="4597400" y="4495800"/>
          <p14:tracePt t="90111" x="4572000" y="4400550"/>
          <p14:tracePt t="90123" x="4552950" y="4343400"/>
          <p14:tracePt t="90146" x="4533900" y="4210050"/>
          <p14:tracePt t="90158" x="4533900" y="4152900"/>
          <p14:tracePt t="90171" x="4533900" y="4127500"/>
          <p14:tracePt t="90206" x="4521200" y="4070350"/>
          <p14:tracePt t="90206" x="4521200" y="4064000"/>
          <p14:tracePt t="90217" x="4514850" y="4051300"/>
          <p14:tracePt t="90442" x="4400550" y="4051300"/>
          <p14:tracePt t="90453" x="4318000" y="4051300"/>
          <p14:tracePt t="90487" x="3473450" y="4051300"/>
          <p14:tracePt t="90519" x="3079750" y="4051300"/>
          <p14:tracePt t="90552" x="3035300" y="4051300"/>
          <p14:tracePt t="91600" x="0" y="0"/>
        </p14:tracePtLst>
        <p14:tracePtLst>
          <p14:tracePt t="92953" x="7397750" y="3124200"/>
          <p14:tracePt t="93013" x="7397750" y="3194050"/>
          <p14:tracePt t="93047" x="7416800" y="3295650"/>
          <p14:tracePt t="93081" x="7429500" y="3302000"/>
          <p14:tracePt t="93114" x="7442200" y="3302000"/>
          <p14:tracePt t="93138" x="7473950" y="3295650"/>
          <p14:tracePt t="93160" x="7499350" y="3232150"/>
          <p14:tracePt t="93172" x="7505700" y="3206750"/>
          <p14:tracePt t="93207" x="7505700" y="3111500"/>
          <p14:tracePt t="93219" x="7505700" y="3105150"/>
          <p14:tracePt t="93232" x="7505700" y="3092450"/>
          <p14:tracePt t="93332" x="7499350" y="3117850"/>
          <p14:tracePt t="93363" x="7499350" y="3187700"/>
          <p14:tracePt t="93375" x="7499350" y="3206750"/>
          <p14:tracePt t="93407" x="7499350" y="3213100"/>
          <p14:tracePt t="93483" x="7512050" y="3200400"/>
          <p14:tracePt t="93516" x="7524750" y="3117850"/>
          <p14:tracePt t="93530" x="7524750" y="3098800"/>
          <p14:tracePt t="93626" x="7524750" y="3219450"/>
          <p14:tracePt t="93640" x="7524750" y="3263900"/>
          <p14:tracePt t="93655" x="7524750" y="3270250"/>
          <p14:tracePt t="93769" x="7524750" y="3206750"/>
          <p14:tracePt t="93780" x="7524750" y="3194050"/>
          <p14:tracePt t="93805" x="7524750" y="3187700"/>
          <p14:tracePt t="93857" x="7524750" y="3194050"/>
          <p14:tracePt t="93880" x="7518400" y="3232150"/>
          <p14:tracePt t="94002" x="7518400" y="3225800"/>
          <p14:tracePt t="94048" x="7518400" y="3219450"/>
          <p14:tracePt t="94348" x="7512050" y="3282950"/>
          <p14:tracePt t="94358" x="7505700" y="3308350"/>
          <p14:tracePt t="94486" x="7505700" y="3251200"/>
          <p14:tracePt t="94497" x="7505700" y="3232150"/>
          <p14:tracePt t="94530" x="7505700" y="3225800"/>
          <p14:tracePt t="94785" x="7512050" y="3238500"/>
          <p14:tracePt t="94971" x="7518400" y="3238500"/>
          <p14:tracePt t="95080" x="7524750" y="3244850"/>
          <p14:tracePt t="95111" x="7524750" y="3289300"/>
          <p14:tracePt t="95208" x="7531100" y="3295650"/>
          <p14:tracePt t="95240" x="7550150" y="3251200"/>
          <p14:tracePt t="95251" x="7556500" y="3238500"/>
          <p14:tracePt t="95284" x="7562850" y="3213100"/>
          <p14:tracePt t="95769" x="7569200" y="3238500"/>
          <p14:tracePt t="95857" x="7575550" y="3244850"/>
          <p14:tracePt t="95890" x="7581900" y="3238500"/>
          <p14:tracePt t="95912" x="7594600" y="3213100"/>
          <p14:tracePt t="95923" x="7594600" y="3206750"/>
          <p14:tracePt t="96160" x="0" y="0"/>
        </p14:tracePtLst>
        <p14:tracePtLst>
          <p14:tracePt t="96925" x="9677400" y="3143250"/>
          <p14:tracePt t="96968" x="9677400" y="3187700"/>
          <p14:tracePt t="97000" x="9677400" y="3251200"/>
          <p14:tracePt t="97032" x="9677400" y="3270250"/>
          <p14:tracePt t="97124" x="9702800" y="3270250"/>
          <p14:tracePt t="97146" x="9747250" y="3225800"/>
          <p14:tracePt t="97157" x="9759950" y="3213100"/>
          <p14:tracePt t="97189" x="9772650" y="3187700"/>
          <p14:tracePt t="97282" x="9772650" y="3270250"/>
          <p14:tracePt t="97305" x="9772650" y="3282950"/>
          <p14:tracePt t="97437" x="9785350" y="3282950"/>
          <p14:tracePt t="97469" x="9798050" y="3257550"/>
          <p14:tracePt t="97483" x="9804400" y="3251200"/>
          <p14:tracePt t="97537" x="9810750" y="3251200"/>
          <p14:tracePt t="97579" x="9810750" y="3270250"/>
          <p14:tracePt t="97670" x="9823450" y="3225800"/>
          <p14:tracePt t="97704" x="9823450" y="3213100"/>
          <p14:tracePt t="97849" x="0" y="0"/>
        </p14:tracePtLst>
        <p14:tracePtLst>
          <p14:tracePt t="104782" x="8978900" y="3473450"/>
          <p14:tracePt t="104832" x="8978900" y="3511550"/>
          <p14:tracePt t="104864" x="8978900" y="3600450"/>
          <p14:tracePt t="104874" x="8978900" y="3613150"/>
          <p14:tracePt t="104906" x="8978900" y="3619500"/>
          <p14:tracePt t="104985" x="9029700" y="3562350"/>
          <p14:tracePt t="105017" x="9074150" y="3524250"/>
          <p14:tracePt t="105031" x="9080500" y="3524250"/>
          <p14:tracePt t="105141" x="9086850" y="3530600"/>
          <p14:tracePt t="105177" x="9086850" y="3581400"/>
          <p14:tracePt t="105220" x="9093200" y="3587750"/>
          <p14:tracePt t="105253" x="9131300" y="3568700"/>
          <p14:tracePt t="105288" x="9194800" y="3536950"/>
          <p14:tracePt t="105299" x="9207500" y="3536950"/>
          <p14:tracePt t="105332" x="9258300" y="3530600"/>
          <p14:tracePt t="105343" x="9321800" y="3530600"/>
          <p14:tracePt t="105367" x="9385300" y="3530600"/>
          <p14:tracePt t="105377" x="9398000" y="3530600"/>
          <p14:tracePt t="105410" x="9404350" y="3530600"/>
          <p14:tracePt t="105640" x="0" y="0"/>
        </p14:tracePtLst>
        <p14:tracePtLst>
          <p14:tracePt t="106364" x="2089150" y="5143500"/>
          <p14:tracePt t="106473" x="2247900" y="5156200"/>
          <p14:tracePt t="106485" x="2349500" y="5168900"/>
          <p14:tracePt t="106519" x="3575050" y="5283200"/>
          <p14:tracePt t="106531" x="3746500" y="5283200"/>
          <p14:tracePt t="106565" x="4083050" y="5283200"/>
          <p14:tracePt t="106600" x="4146550" y="5283200"/>
          <p14:tracePt t="106647" x="4191000" y="5283200"/>
          <p14:tracePt t="106658" x="4197350" y="5283200"/>
          <p14:tracePt t="106692" x="4203700" y="5283200"/>
          <p14:tracePt t="106865" x="4025900" y="5270500"/>
          <p14:tracePt t="106875" x="3937000" y="5270500"/>
          <p14:tracePt t="106910" x="3486150" y="5270500"/>
          <p14:tracePt t="106910" x="3384550" y="5270500"/>
          <p14:tracePt t="106920" x="3289300" y="5270500"/>
          <p14:tracePt t="106953" x="2971800" y="5270500"/>
          <p14:tracePt t="106987" x="2736850" y="5270500"/>
          <p14:tracePt t="106998" x="2609850" y="5270500"/>
          <p14:tracePt t="107020" x="2482850" y="5270500"/>
          <p14:tracePt t="107031" x="2374900" y="5264150"/>
          <p14:tracePt t="107064" x="2311400" y="5257800"/>
          <p14:tracePt t="107207" x="2432050" y="5257800"/>
          <p14:tracePt t="107218" x="2540000" y="5257800"/>
          <p14:tracePt t="107252" x="3308350" y="5257800"/>
          <p14:tracePt t="107264" x="3613150" y="5257800"/>
          <p14:tracePt t="107288" x="3835400" y="5257800"/>
          <p14:tracePt t="107298" x="3860800" y="5257800"/>
          <p14:tracePt t="107311" x="3886200" y="5257800"/>
          <p14:tracePt t="107333" x="3917950" y="5257800"/>
          <p14:tracePt t="107345" x="3949700" y="5257800"/>
          <p14:tracePt t="107357" x="3968750" y="5257800"/>
          <p14:tracePt t="107383" x="4019550" y="5257800"/>
          <p14:tracePt t="107395" x="4025900" y="5257800"/>
          <p14:tracePt t="107505" x="3835400" y="5257800"/>
          <p14:tracePt t="107516" x="3733800" y="5257800"/>
          <p14:tracePt t="107551" x="3136900" y="5257800"/>
          <p14:tracePt t="107579" x="2787650" y="5245100"/>
          <p14:tracePt t="107601" x="2546350" y="5213350"/>
          <p14:tracePt t="107614" x="2508250" y="5207000"/>
          <p14:tracePt t="107626" x="2482850" y="5200650"/>
          <p14:tracePt t="107638" x="2457450" y="5194300"/>
          <p14:tracePt t="107671" x="2400300" y="5187950"/>
          <p14:tracePt t="107696" x="2349500" y="5175250"/>
          <p14:tracePt t="107706" x="2343150" y="5175250"/>
          <p14:tracePt t="107817" x="2546350" y="5168900"/>
          <p14:tracePt t="107829" x="2647950" y="5168900"/>
          <p14:tracePt t="107864" x="3365500" y="5168900"/>
          <p14:tracePt t="107897" x="3746500" y="5168900"/>
          <p14:tracePt t="107930" x="3917950" y="5168900"/>
          <p14:tracePt t="107940" x="3930650" y="5168900"/>
          <p14:tracePt t="107966" x="3943350" y="5168900"/>
          <p14:tracePt t="110675" x="0" y="0"/>
        </p14:tracePtLst>
        <p14:tracePtLst>
          <p14:tracePt t="112192" x="3740150" y="5048250"/>
          <p14:tracePt t="112203" x="3740150" y="5054600"/>
          <p14:tracePt t="112237" x="3740150" y="5073650"/>
          <p14:tracePt t="112425" x="0" y="0"/>
        </p14:tracePtLst>
        <p14:tracePtLst>
          <p14:tracePt t="113253" x="1905000" y="4978400"/>
          <p14:tracePt t="113332" x="1898650" y="5010150"/>
          <p14:tracePt t="113343" x="1898650" y="5073650"/>
          <p14:tracePt t="113364" x="1911350" y="5143500"/>
          <p14:tracePt t="113398" x="1930400" y="5219700"/>
          <p14:tracePt t="113398" x="1930400" y="5226050"/>
          <p14:tracePt t="113409" x="1936750" y="5245100"/>
          <p14:tracePt t="113579" x="2044700" y="5245100"/>
          <p14:tracePt t="113601" x="2286000" y="5245100"/>
          <p14:tracePt t="113614" x="2432050" y="5245100"/>
          <p14:tracePt t="113627" x="2489200" y="5245100"/>
          <p14:tracePt t="113640" x="2565400" y="5245100"/>
          <p14:tracePt t="113676" x="2597150" y="5245100"/>
          <p14:tracePt t="113754" x="2603500" y="5245100"/>
          <p14:tracePt t="113825" x="2609850" y="5245100"/>
          <p14:tracePt t="113868" x="2609850" y="5200650"/>
          <p14:tracePt t="113879" x="2616200" y="5168900"/>
          <p14:tracePt t="113902" x="2616200" y="5137150"/>
          <p14:tracePt t="113936" x="2616200" y="5086350"/>
          <p14:tracePt t="113969" x="2616200" y="5054600"/>
          <p14:tracePt t="113998" x="2616200" y="5041900"/>
          <p14:tracePt t="114299" x="2609850" y="5041900"/>
          <p14:tracePt t="114331" x="2387600" y="5041900"/>
          <p14:tracePt t="114364" x="1993900" y="5041900"/>
          <p14:tracePt t="114375" x="1911350" y="5041900"/>
          <p14:tracePt t="114408" x="1885950" y="5041900"/>
          <p14:tracePt t="114439" x="1866900" y="5041900"/>
          <p14:tracePt t="114473" x="1854200" y="5041900"/>
          <p14:tracePt t="114516" x="1847850" y="5041900"/>
          <p14:tracePt t="114646" x="1828800" y="5041900"/>
          <p14:tracePt t="114768" x="1828800" y="5054600"/>
          <p14:tracePt t="114800" x="1816100" y="5137150"/>
          <p14:tracePt t="114812" x="1816100" y="5156200"/>
          <p14:tracePt t="114843" x="1809750" y="5213350"/>
          <p14:tracePt t="114866" x="1809750" y="5226050"/>
          <p14:tracePt t="115098" x="1809750" y="5251450"/>
          <p14:tracePt t="115109" x="1816100" y="5251450"/>
          <p14:tracePt t="115143" x="1898650" y="5302250"/>
          <p14:tracePt t="115154" x="1936750" y="5308600"/>
          <p14:tracePt t="115188" x="2101850" y="5327650"/>
          <p14:tracePt t="115220" x="2349500" y="5340350"/>
          <p14:tracePt t="115255" x="2501900" y="5340350"/>
          <p14:tracePt t="115267" x="2508250" y="5340350"/>
          <p14:tracePt t="115293" x="2514600" y="5340350"/>
          <p14:tracePt t="115441" x="2514600" y="5314950"/>
          <p14:tracePt t="115471" x="2514600" y="5251450"/>
          <p14:tracePt t="115483" x="2514600" y="5226050"/>
          <p14:tracePt t="115517" x="2495550" y="5162550"/>
          <p14:tracePt t="115549" x="2470150" y="5137150"/>
          <p14:tracePt t="115595" x="2470150" y="5130800"/>
          <p14:tracePt t="115832" x="2273300" y="5105400"/>
          <p14:tracePt t="115857" x="2000250" y="5105400"/>
          <p14:tracePt t="115879" x="1797050" y="5105400"/>
          <p14:tracePt t="115889" x="1765300" y="5105400"/>
          <p14:tracePt t="115923" x="1708150" y="5105400"/>
          <p14:tracePt t="115937" x="1695450" y="5105400"/>
          <p14:tracePt t="115972" x="1689100" y="5105400"/>
          <p14:tracePt t="116881" x="0" y="0"/>
        </p14:tracePtLst>
        <p14:tracePtLst>
          <p14:tracePt t="119316" x="2324100" y="3956050"/>
          <p14:tracePt t="119349" x="2228850" y="4337050"/>
          <p14:tracePt t="119361" x="2216150" y="4464050"/>
          <p14:tracePt t="119394" x="2216150" y="4616450"/>
          <p14:tracePt t="119406" x="2222500" y="4641850"/>
          <p14:tracePt t="119439" x="2235200" y="4679950"/>
          <p14:tracePt t="119472" x="2254250" y="4711700"/>
          <p14:tracePt t="119498" x="2279650" y="4730750"/>
          <p14:tracePt t="119534" x="2438400" y="4762500"/>
          <p14:tracePt t="119545" x="2667000" y="4787900"/>
          <p14:tracePt t="119578" x="3683000" y="4787900"/>
          <p14:tracePt t="119613" x="4413250" y="4787900"/>
          <p14:tracePt t="119650" x="4597400" y="4806950"/>
          <p14:tracePt t="119663" x="4610100" y="4806950"/>
          <p14:tracePt t="119686" x="4616450" y="4806950"/>
          <p14:tracePt t="119955" x="4622800" y="4800600"/>
          <p14:tracePt t="119988" x="4622800" y="4673600"/>
          <p14:tracePt t="120021" x="4578350" y="4438650"/>
          <p14:tracePt t="120032" x="4565650" y="4318000"/>
          <p14:tracePt t="120063" x="4546600" y="4197350"/>
          <p14:tracePt t="120097" x="4546600" y="4127500"/>
          <p14:tracePt t="120108" x="4546600" y="4102100"/>
          <p14:tracePt t="120139" x="4546600" y="4032250"/>
          <p14:tracePt t="120170" x="4527550" y="3968750"/>
          <p14:tracePt t="120364" x="4521200" y="3962400"/>
          <p14:tracePt t="120376" x="4483100" y="3956050"/>
          <p14:tracePt t="120410" x="4051300" y="3911600"/>
          <p14:tracePt t="120420" x="3848100" y="3886200"/>
          <p14:tracePt t="120452" x="2863850" y="3784600"/>
          <p14:tracePt t="120484" x="2355850" y="3683000"/>
          <p14:tracePt t="120518" x="2317750" y="3676650"/>
          <p14:tracePt t="120626" x="2292350" y="3676650"/>
          <p14:tracePt t="120647" x="2279650" y="3676650"/>
          <p14:tracePt t="120670" x="2260600" y="3708400"/>
          <p14:tracePt t="120705" x="2159000" y="3937000"/>
          <p14:tracePt t="120716" x="2133600" y="4006850"/>
          <p14:tracePt t="120749" x="2070100" y="4286250"/>
          <p14:tracePt t="120782" x="2063750" y="4514850"/>
          <p14:tracePt t="120782" x="2063750" y="4546600"/>
          <p14:tracePt t="120796" x="2063750" y="4572000"/>
          <p14:tracePt t="120831" x="2063750" y="4616450"/>
          <p14:tracePt t="120843" x="2070100" y="4622800"/>
          <p14:tracePt t="120866" x="2070100" y="4629150"/>
          <p14:tracePt t="121208" x="2076450" y="4635500"/>
          <p14:tracePt t="121218" x="2082800" y="4635500"/>
          <p14:tracePt t="121218" x="0" y="0"/>
        </p14:tracePtLst>
        <p14:tracePtLst>
          <p14:tracePt t="121958" x="11290300" y="3587750"/>
          <p14:tracePt t="121999" x="11398250" y="3613150"/>
          <p14:tracePt t="122031" x="11645900" y="3638550"/>
          <p14:tracePt t="122065" x="11766550" y="3638550"/>
          <p14:tracePt t="122076" x="11779250" y="3638550"/>
          <p14:tracePt t="122224" x="11766550" y="3638550"/>
          <p14:tracePt t="122233" x="11734800" y="3638550"/>
          <p14:tracePt t="122234" x="0" y="0"/>
        </p14:tracePtLst>
        <p14:tracePtLst>
          <p14:tracePt t="126504" x="6705600" y="3987800"/>
          <p14:tracePt t="126547" x="6699250" y="4076700"/>
          <p14:tracePt t="126580" x="6724650" y="4203700"/>
          <p14:tracePt t="126613" x="6769100" y="4260850"/>
          <p14:tracePt t="126625" x="6788150" y="4267200"/>
          <p14:tracePt t="126639" x="6807200" y="4267200"/>
          <p14:tracePt t="126673" x="6864350" y="4254500"/>
          <p14:tracePt t="126707" x="6915150" y="4171950"/>
          <p14:tracePt t="126717" x="6921500" y="4152900"/>
          <p14:tracePt t="126753" x="6921500" y="4127500"/>
          <p14:tracePt t="126784" x="6921500" y="4121150"/>
          <p14:tracePt t="127005" x="0" y="0"/>
        </p14:tracePtLst>
        <p14:tracePtLst>
          <p14:tracePt t="127533" x="7759700" y="4044950"/>
          <p14:tracePt t="127545" x="7759700" y="4051300"/>
          <p14:tracePt t="127578" x="7740650" y="4146550"/>
          <p14:tracePt t="127613" x="7766050" y="4254500"/>
          <p14:tracePt t="127624" x="7797800" y="4292600"/>
          <p14:tracePt t="127638" x="7829550" y="4311650"/>
          <p14:tracePt t="127682" x="7937500" y="4330700"/>
          <p14:tracePt t="127694" x="7956550" y="4330700"/>
          <p14:tracePt t="127721" x="8026400" y="4254500"/>
          <p14:tracePt t="127753" x="8039100" y="4146550"/>
          <p14:tracePt t="127764" x="8039100" y="4121150"/>
          <p14:tracePt t="127786" x="8039100" y="4095750"/>
          <p14:tracePt t="127816" x="8039100" y="4089400"/>
          <p14:tracePt t="127891" x="8032750" y="4095750"/>
          <p14:tracePt t="127923" x="8032750" y="4152900"/>
          <p14:tracePt t="127955" x="8032750" y="4165600"/>
          <p14:tracePt t="128065" x="8032750" y="4102100"/>
          <p14:tracePt t="128077" x="8026400" y="4076700"/>
          <p14:tracePt t="128111" x="8020050" y="4057650"/>
          <p14:tracePt t="128158" x="8007350" y="4070350"/>
          <p14:tracePt t="128172" x="7994650" y="4133850"/>
          <p14:tracePt t="128196" x="7994650" y="4210050"/>
          <p14:tracePt t="128209" x="7994650" y="4222750"/>
          <p14:tracePt t="128232" x="7994650" y="4229100"/>
          <p14:tracePt t="128294" x="7994650" y="4210050"/>
          <p14:tracePt t="128315" x="7994650" y="4127500"/>
          <p14:tracePt t="128340" x="7994650" y="4076700"/>
          <p14:tracePt t="128362" x="7994650" y="4064000"/>
          <p14:tracePt t="128427" x="7994650" y="4095750"/>
          <p14:tracePt t="128459" x="7994650" y="4114800"/>
          <p14:tracePt t="128502" x="8001000" y="4121150"/>
          <p14:tracePt t="128565" x="8001000" y="4114800"/>
          <p14:tracePt t="128575" x="8001000" y="4095750"/>
          <p14:tracePt t="128607" x="8001000" y="4070350"/>
          <p14:tracePt t="128690" x="7981950" y="4089400"/>
          <p14:tracePt t="128723" x="7962900" y="4159250"/>
          <p14:tracePt t="128735" x="7962900" y="4171950"/>
          <p14:tracePt t="128826" x="7950200" y="4146550"/>
          <p14:tracePt t="128861" x="7943850" y="4070350"/>
          <p14:tracePt t="128894" x="7943850" y="4064000"/>
          <p14:tracePt t="128936" x="7931150" y="4121150"/>
          <p14:tracePt t="128967" x="7931150" y="4235450"/>
          <p14:tracePt t="129000" x="7931150" y="4292600"/>
          <p14:tracePt t="129094" x="7943850" y="4191000"/>
          <p14:tracePt t="129108" x="7962900" y="4102100"/>
          <p14:tracePt t="129142" x="7975600" y="4025900"/>
          <p14:tracePt t="129215" x="7975600" y="4064000"/>
          <p14:tracePt t="129248" x="7975600" y="4102100"/>
          <p14:tracePt t="129357" x="7994650" y="4076700"/>
          <p14:tracePt t="129378" x="8001000" y="4070350"/>
          <p14:tracePt t="129443" x="8001000" y="4102100"/>
          <p14:tracePt t="129466" x="8001000" y="4152900"/>
          <p14:tracePt t="129502" x="8001000" y="4165600"/>
          <p14:tracePt t="129606" x="8007350" y="4165600"/>
          <p14:tracePt t="130002" x="0" y="0"/>
        </p14:tracePtLst>
        <p14:tracePtLst>
          <p14:tracePt t="130782" x="9042400" y="4044950"/>
          <p14:tracePt t="130825" x="9042400" y="4133850"/>
          <p14:tracePt t="130858" x="9042400" y="4241800"/>
          <p14:tracePt t="130892" x="9055100" y="4279900"/>
          <p14:tracePt t="130973" x="9105900" y="4254500"/>
          <p14:tracePt t="130985" x="9131300" y="4222750"/>
          <p14:tracePt t="131018" x="9150350" y="4191000"/>
          <p14:tracePt t="131610" x="0" y="0"/>
        </p14:tracePtLst>
        <p14:tracePtLst>
          <p14:tracePt t="132826" x="3676650" y="3657600"/>
          <p14:tracePt t="132848" x="3676650" y="3733800"/>
          <p14:tracePt t="132861" x="3676650" y="3790950"/>
          <p14:tracePt t="132894" x="3676650" y="4235450"/>
          <p14:tracePt t="132905" x="3676650" y="4318000"/>
          <p14:tracePt t="132937" x="3714750" y="4629150"/>
          <p14:tracePt t="132959" x="3746500" y="4800600"/>
          <p14:tracePt t="132971" x="3752850" y="4857750"/>
          <p14:tracePt t="133004" x="3771900" y="5035550"/>
          <p14:tracePt t="133013" x="3784600" y="5067300"/>
          <p14:tracePt t="133035" x="3790950" y="5137150"/>
          <p14:tracePt t="133067" x="3803650" y="5175250"/>
          <p14:tracePt t="133209" x="3835400" y="5181600"/>
          <p14:tracePt t="133219" x="3886200" y="5181600"/>
          <p14:tracePt t="133254" x="4445000" y="5181600"/>
          <p14:tracePt t="133288" x="4705350" y="5181600"/>
          <p14:tracePt t="133298" x="4711700" y="5181600"/>
          <p14:tracePt t="133331" x="4724400" y="5181600"/>
          <p14:tracePt t="133459" x="4724400" y="5175250"/>
          <p14:tracePt t="133491" x="4724400" y="5124450"/>
          <p14:tracePt t="133503" x="4724400" y="5080000"/>
          <p14:tracePt t="133528" x="4724400" y="4978400"/>
          <p14:tracePt t="133560" x="4724400" y="4787900"/>
          <p14:tracePt t="133583" x="4724400" y="4699000"/>
          <p14:tracePt t="133595" x="4730750" y="4679950"/>
          <p14:tracePt t="133595" x="0" y="0"/>
        </p14:tracePtLst>
        <p14:tracePtLst>
          <p14:tracePt t="134456" x="9937750" y="4260850"/>
          <p14:tracePt t="134546" x="10071100" y="4241800"/>
          <p14:tracePt t="134581" x="10337800" y="4241800"/>
          <p14:tracePt t="134592" x="10414000" y="4241800"/>
          <p14:tracePt t="134627" x="10471150" y="4241800"/>
          <p14:tracePt t="134639" x="10483850" y="4241800"/>
          <p14:tracePt t="134672" x="10528300" y="4248150"/>
          <p14:tracePt t="134693" x="10534650" y="4248150"/>
          <p14:tracePt t="134785" x="10407650" y="4273550"/>
          <p14:tracePt t="134810" x="10204450" y="4273550"/>
          <p14:tracePt t="134846" x="9918700" y="4273550"/>
          <p14:tracePt t="134846" x="9899650" y="4273550"/>
          <p14:tracePt t="134858" x="9874250" y="4273550"/>
          <p14:tracePt t="134893" x="9855200" y="4273550"/>
          <p14:tracePt t="134975" x="10071100" y="4273550"/>
          <p14:tracePt t="134999" x="10375900" y="4273550"/>
          <p14:tracePt t="135037" x="10566400" y="4273550"/>
          <p14:tracePt t="135049" x="10572750" y="4273550"/>
          <p14:tracePt t="135146" x="10414000" y="4273550"/>
          <p14:tracePt t="135158" x="10274300" y="4273550"/>
          <p14:tracePt t="135174" x="10166350" y="4273550"/>
          <p14:tracePt t="135186" x="10134600" y="4273550"/>
          <p14:tracePt t="135218" x="10115550" y="4273550"/>
          <p14:tracePt t="135279" x="10121900" y="4273550"/>
          <p14:tracePt t="135313" x="10331450" y="4273550"/>
          <p14:tracePt t="135341" x="10496550" y="4273550"/>
          <p14:tracePt t="135363" x="10528300" y="4273550"/>
          <p14:tracePt t="135452" x="10344150" y="4273550"/>
          <p14:tracePt t="135475" x="10134600" y="4273550"/>
          <p14:tracePt t="135488" x="10090150" y="4273550"/>
          <p14:tracePt t="135499" x="10083800" y="4273550"/>
          <p14:tracePt t="135563" x="10102850" y="4273550"/>
          <p14:tracePt t="135577" x="10198100" y="4273550"/>
          <p14:tracePt t="135613" x="10521950" y="4273550"/>
          <p14:tracePt t="135625" x="10566400" y="4273550"/>
          <p14:tracePt t="135642" x="10572750" y="4273550"/>
          <p14:tracePt t="135718" x="10458450" y="4273550"/>
          <p14:tracePt t="135752" x="10394950" y="4273550"/>
          <p14:tracePt t="135864" x="10407650" y="4273550"/>
          <p14:tracePt t="136241" x="0" y="0"/>
        </p14:tracePtLst>
        <p14:tracePtLst>
          <p14:tracePt t="137841" x="1543050" y="3581400"/>
          <p14:tracePt t="137887" x="1549400" y="3632200"/>
          <p14:tracePt t="137921" x="1619250" y="3956050"/>
          <p14:tracePt t="137957" x="1708150" y="4546600"/>
          <p14:tracePt t="137991" x="1822450" y="5168900"/>
          <p14:tracePt t="138002" x="1847850" y="5232400"/>
          <p14:tracePt t="138038" x="1917700" y="5365750"/>
          <p14:tracePt t="138038" x="1930400" y="5378450"/>
          <p14:tracePt t="138048" x="1949450" y="5391150"/>
          <p14:tracePt t="138083" x="1981200" y="5422900"/>
          <p14:tracePt t="138126" x="1987550" y="5422900"/>
          <p14:tracePt t="138242" x="2101850" y="5454650"/>
          <p14:tracePt t="138255" x="2286000" y="5480050"/>
          <p14:tracePt t="138278" x="2863850" y="5543550"/>
          <p14:tracePt t="138312" x="4121150" y="5562600"/>
          <p14:tracePt t="138346" x="4686300" y="5549900"/>
          <p14:tracePt t="138357" x="4762500" y="5543550"/>
          <p14:tracePt t="138391" x="5022850" y="5524500"/>
          <p14:tracePt t="138426" x="5124450" y="5524500"/>
          <p14:tracePt t="138437" x="5130800" y="5524500"/>
          <p14:tracePt t="138470" x="5143500" y="5524500"/>
          <p14:tracePt t="138521" x="5149850" y="5518150"/>
          <p14:tracePt t="138554" x="5156200" y="5499100"/>
          <p14:tracePt t="138564" x="5156200" y="5486400"/>
          <p14:tracePt t="138598" x="5156200" y="5391150"/>
          <p14:tracePt t="138610" x="5149850" y="5359400"/>
          <p14:tracePt t="138637" x="5092700" y="5213350"/>
          <p14:tracePt t="138658" x="5016500" y="5022850"/>
          <p14:tracePt t="138673" x="4978400" y="4876800"/>
          <p14:tracePt t="138708" x="4927600" y="4565650"/>
          <p14:tracePt t="138733" x="4914900" y="4362450"/>
          <p14:tracePt t="138764" x="4914900" y="4140200"/>
          <p14:tracePt t="138797" x="4914900" y="3987800"/>
          <p14:tracePt t="138830" x="4914900" y="3892550"/>
          <p14:tracePt t="138831" x="4908550" y="3873500"/>
          <p14:tracePt t="139175" x="4838700" y="3854450"/>
          <p14:tracePt t="139187" x="4743450" y="3835400"/>
          <p14:tracePt t="139221" x="3835400" y="3765550"/>
          <p14:tracePt t="139231" x="3117850" y="3733800"/>
          <p14:tracePt t="139267" x="2000250" y="3733800"/>
          <p14:tracePt t="139302" x="1746250" y="3733800"/>
          <p14:tracePt t="139303" x="1733550" y="3733800"/>
          <p14:tracePt t="139313" x="1727200" y="3733800"/>
          <p14:tracePt t="139374" x="1720850" y="3733800"/>
          <p14:tracePt t="139505" x="1619250" y="3733800"/>
          <p14:tracePt t="139516" x="1600200" y="3733800"/>
          <p14:tracePt t="139548" x="1562100" y="3733800"/>
          <p14:tracePt t="139701" x="1555750" y="3797300"/>
          <p14:tracePt t="139722" x="1555750" y="4025900"/>
          <p14:tracePt t="139733" x="1562100" y="4121150"/>
          <p14:tracePt t="139767" x="1625600" y="4489450"/>
          <p14:tracePt t="139802" x="1676400" y="4635500"/>
          <p14:tracePt t="139812" x="1682750" y="4648200"/>
          <p14:tracePt t="139835" x="1708150" y="4711700"/>
          <p14:tracePt t="139845" x="1708150" y="4730750"/>
          <p14:tracePt t="139858" x="1714500" y="4737100"/>
          <p14:tracePt t="139893" x="1720850" y="4756150"/>
          <p14:tracePt t="139937" x="1733550" y="4768850"/>
          <p14:tracePt t="139990" x="1733550" y="4781550"/>
          <p14:tracePt t="139991" x="1733550" y="4787900"/>
          <p14:tracePt t="140003" x="1733550" y="4794250"/>
          <p14:tracePt t="140016" x="1733550" y="4806950"/>
          <p14:tracePt t="140049" x="1739900" y="4845050"/>
          <p14:tracePt t="140085" x="1758950" y="4889500"/>
          <p14:tracePt t="140095" x="1765300" y="4895850"/>
          <p14:tracePt t="140127" x="1778000" y="4927600"/>
          <p14:tracePt t="140140" x="1784350" y="4933950"/>
          <p14:tracePt t="140205" x="1784350" y="4940300"/>
          <p14:tracePt t="140239" x="1797050" y="4959350"/>
          <p14:tracePt t="140251" x="1797050" y="4965700"/>
          <p14:tracePt t="140287" x="1797050" y="4991100"/>
          <p14:tracePt t="140331" x="1809750" y="5003800"/>
          <p14:tracePt t="140363" x="1835150" y="5016500"/>
          <p14:tracePt t="140395" x="1943100" y="5054600"/>
          <p14:tracePt t="140409" x="2114550" y="5080000"/>
          <p14:tracePt t="140422" x="2254250" y="5105400"/>
          <p14:tracePt t="140437" x="2743200" y="5213350"/>
          <p14:tracePt t="140472" x="4292600" y="5486400"/>
          <p14:tracePt t="140484" x="4432300" y="5492750"/>
          <p14:tracePt t="140517" x="4591050" y="5492750"/>
          <p14:tracePt t="140550" x="4629150" y="5492750"/>
          <p14:tracePt t="140561" x="4635500" y="5492750"/>
          <p14:tracePt t="140585" x="4654550" y="5480050"/>
          <p14:tracePt t="140703" x="4673600" y="5473700"/>
          <p14:tracePt t="140735" x="4718050" y="5403850"/>
          <p14:tracePt t="140768" x="4787900" y="5232400"/>
          <p14:tracePt t="140800" x="4819650" y="4895850"/>
          <p14:tracePt t="140810" x="4819650" y="4794250"/>
          <p14:tracePt t="140844" x="4800600" y="4368800"/>
          <p14:tracePt t="140857" x="4756150" y="4210050"/>
          <p14:tracePt t="140891" x="4737100" y="3994150"/>
          <p14:tracePt t="140925" x="4730750" y="3911600"/>
          <p14:tracePt t="140958" x="4730750" y="3905250"/>
          <p14:tracePt t="141972" x="0" y="0"/>
        </p14:tracePtLst>
        <p14:tracePtLst>
          <p14:tracePt t="142687" x="7981950" y="4692650"/>
          <p14:tracePt t="142719" x="7969250" y="4692650"/>
          <p14:tracePt t="142751" x="7886700" y="4876800"/>
          <p14:tracePt t="142783" x="7829550" y="5168900"/>
          <p14:tracePt t="142815" x="7791450" y="5467350"/>
          <p14:tracePt t="142826" x="7791450" y="5530850"/>
          <p14:tracePt t="142848" x="7842250" y="5689600"/>
          <p14:tracePt t="142858" x="7867650" y="5727700"/>
          <p14:tracePt t="142891" x="7988300" y="5829300"/>
          <p14:tracePt t="142905" x="8039100" y="5848350"/>
          <p14:tracePt t="142941" x="8121650" y="5867400"/>
          <p14:tracePt t="142974" x="8204200" y="5822950"/>
          <p14:tracePt t="142975" x="8242300" y="5772150"/>
          <p14:tracePt t="142998" x="8280400" y="5683250"/>
          <p14:tracePt t="142999" x="8286750" y="5626100"/>
          <p14:tracePt t="143020" x="8305800" y="5524500"/>
          <p14:tracePt t="143032" x="8305800" y="5461000"/>
          <p14:tracePt t="143066" x="8286750" y="5283200"/>
          <p14:tracePt t="143098" x="8178800" y="5060950"/>
          <p14:tracePt t="143129" x="8064500" y="4889500"/>
          <p14:tracePt t="143141" x="8045450" y="4870450"/>
          <p14:tracePt t="143174" x="8032750" y="4845050"/>
          <p14:tracePt t="143186" x="8026400" y="4838700"/>
          <p14:tracePt t="143255" x="8007350" y="4870450"/>
          <p14:tracePt t="143267" x="7994650" y="4902200"/>
          <p14:tracePt t="143301" x="7943850" y="5073650"/>
          <p14:tracePt t="143334" x="7943850" y="5264150"/>
          <p14:tracePt t="143335" x="7956550" y="5321300"/>
          <p14:tracePt t="143344" x="7962900" y="5365750"/>
          <p14:tracePt t="143357" x="7975600" y="5403850"/>
          <p14:tracePt t="143379" x="8007350" y="5448300"/>
          <p14:tracePt t="143403" x="8013700" y="5461000"/>
          <p14:tracePt t="143466" x="8045450" y="5378450"/>
          <p14:tracePt t="143498" x="8083550" y="5156200"/>
          <p14:tracePt t="143528" x="8089900" y="4997450"/>
          <p14:tracePt t="143554" x="8089900" y="4927600"/>
          <p14:tracePt t="143597" x="8089900" y="4921250"/>
          <p14:tracePt t="144007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2580" y="1464945"/>
            <a:ext cx="2376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 dirty="0" err="1"/>
              <a:t>BorderPane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91820" y="1849120"/>
            <a:ext cx="113988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BorderPane 可以将节点放置在五个区域：顶部、底部、左边、右边以及中间，分别使用setTop(node)、setBottom(node)、setLeft(node)、setRight(node)和setCenter(node)方法。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6655" y="3672840"/>
            <a:ext cx="5564505" cy="3129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1820" y="4495165"/>
            <a:ext cx="53327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HBox 将它的子节点（ children) 布局在单个水平行中。VBox 将它的子节点布局在单个垂直列中。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2580" y="3861435"/>
            <a:ext cx="2524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/>
              <a:t>HBox</a:t>
            </a:r>
            <a:r>
              <a:rPr lang="zh-CN" altLang="en-US" sz="2800" b="1"/>
              <a:t>和</a:t>
            </a:r>
            <a:r>
              <a:rPr lang="en-US" altLang="zh-CN" sz="2800" b="1"/>
              <a:t>VBox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FA53E2-7DA6-4FEE-A94E-0D7BF9FC1AC3}"/>
              </a:ext>
            </a:extLst>
          </p:cNvPr>
          <p:cNvSpPr/>
          <p:nvPr/>
        </p:nvSpPr>
        <p:spPr>
          <a:xfrm>
            <a:off x="5507886" y="147935"/>
            <a:ext cx="4245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作为容器，负责里面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组件的布局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(Layout)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可以相互嵌套，实现任意复杂的布局。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A15AC1-6068-4601-AC74-97F6315856B0}"/>
              </a:ext>
            </a:extLst>
          </p:cNvPr>
          <p:cNvSpPr txBox="1"/>
          <p:nvPr/>
        </p:nvSpPr>
        <p:spPr>
          <a:xfrm>
            <a:off x="384232" y="6406997"/>
            <a:ext cx="533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看教材第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章程序清单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14-12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14-13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83005">
    <p:push/>
  </p:transition>
  <p:extLst>
    <p:ext uri="{3A86A75C-4F4B-4683-9AE1-C65F6400EC91}">
      <p14:laserTraceLst xmlns:p14="http://schemas.microsoft.com/office/powerpoint/2010/main">
        <p14:tracePtLst>
          <p14:tracePt t="2624" x="1701800" y="1422400"/>
          <p14:tracePt t="2652" x="1638300" y="1460500"/>
          <p14:tracePt t="2662" x="1587500" y="1492250"/>
          <p14:tracePt t="2679" x="1524000" y="1536700"/>
          <p14:tracePt t="2696" x="1492250" y="1574800"/>
          <p14:tracePt t="2713" x="1479550" y="1606550"/>
          <p14:tracePt t="2729" x="1479550" y="1619250"/>
          <p14:tracePt t="2746" x="1479550" y="1651000"/>
          <p14:tracePt t="2763" x="1479550" y="1689100"/>
          <p14:tracePt t="2779" x="1511300" y="1733550"/>
          <p14:tracePt t="2781" x="1536700" y="1765300"/>
          <p14:tracePt t="2796" x="1574800" y="1790700"/>
          <p14:tracePt t="2812" x="1720850" y="1879600"/>
          <p14:tracePt t="2829" x="1809750" y="1911350"/>
          <p14:tracePt t="2846" x="1898650" y="1924050"/>
          <p14:tracePt t="2862" x="1974850" y="1924050"/>
          <p14:tracePt t="2879" x="2057400" y="1911350"/>
          <p14:tracePt t="2895" x="2108200" y="1885950"/>
          <p14:tracePt t="2912" x="2139950" y="1860550"/>
          <p14:tracePt t="2929" x="2152650" y="1828800"/>
          <p14:tracePt t="2946" x="2159000" y="1797050"/>
          <p14:tracePt t="2962" x="2159000" y="1765300"/>
          <p14:tracePt t="2979" x="2159000" y="1727200"/>
          <p14:tracePt t="2982" x="2159000" y="1720850"/>
          <p14:tracePt t="2996" x="2146300" y="1708150"/>
          <p14:tracePt t="2997" x="2120900" y="1695450"/>
          <p14:tracePt t="3012" x="2057400" y="1670050"/>
          <p14:tracePt t="3029" x="1955800" y="1644650"/>
          <p14:tracePt t="3045" x="1879600" y="1644650"/>
          <p14:tracePt t="3062" x="1784350" y="1644650"/>
          <p14:tracePt t="3079" x="1720850" y="1644650"/>
          <p14:tracePt t="3095" x="1670050" y="1651000"/>
          <p14:tracePt t="3112" x="1638300" y="1663700"/>
          <p14:tracePt t="3129" x="1625600" y="1676400"/>
          <p14:tracePt t="3146" x="1625600" y="1695450"/>
          <p14:tracePt t="3162" x="1625600" y="1727200"/>
          <p14:tracePt t="3179" x="1638300" y="1790700"/>
          <p14:tracePt t="3182" x="1651000" y="1816100"/>
          <p14:tracePt t="3196" x="1682750" y="1854200"/>
          <p14:tracePt t="3212" x="1816100" y="1949450"/>
          <p14:tracePt t="3229" x="1905000" y="1974850"/>
          <p14:tracePt t="3246" x="1981200" y="1987550"/>
          <p14:tracePt t="3262" x="2082800" y="1974850"/>
          <p14:tracePt t="3279" x="2171700" y="1936750"/>
          <p14:tracePt t="3295" x="2216150" y="1873250"/>
          <p14:tracePt t="3312" x="2228850" y="1809750"/>
          <p14:tracePt t="3329" x="2235200" y="1778000"/>
          <p14:tracePt t="3345" x="2228850" y="1733550"/>
          <p14:tracePt t="3362" x="2190750" y="1708150"/>
          <p14:tracePt t="3379" x="2120900" y="1676400"/>
          <p14:tracePt t="3395" x="2032000" y="1651000"/>
          <p14:tracePt t="3397" x="2006600" y="1651000"/>
          <p14:tracePt t="3412" x="1968500" y="1651000"/>
          <p14:tracePt t="3428" x="1943100" y="1651000"/>
          <p14:tracePt t="3469" x="1936750" y="1651000"/>
          <p14:tracePt t="3494" x="1936750" y="1657350"/>
          <p14:tracePt t="3500" x="1943100" y="1663700"/>
          <p14:tracePt t="3512" x="1955800" y="1676400"/>
          <p14:tracePt t="3529" x="2000250" y="1695450"/>
          <p14:tracePt t="3545" x="2038350" y="1708150"/>
          <p14:tracePt t="3562" x="2063750" y="1708150"/>
          <p14:tracePt t="3579" x="2076450" y="1708150"/>
          <p14:tracePt t="3596" x="2082800" y="1708150"/>
          <p14:tracePt t="4037" x="0" y="0"/>
        </p14:tracePtLst>
        <p14:tracePtLst>
          <p14:tracePt t="5529" x="1905000" y="1492250"/>
          <p14:tracePt t="5545" x="1892300" y="1492250"/>
          <p14:tracePt t="5549" x="1873250" y="1498600"/>
          <p14:tracePt t="5562" x="1860550" y="1511300"/>
          <p14:tracePt t="5578" x="1841500" y="1536700"/>
          <p14:tracePt t="5581" x="1828800" y="1562100"/>
          <p14:tracePt t="5595" x="1809750" y="1587500"/>
          <p14:tracePt t="5611" x="1803400" y="1651000"/>
          <p14:tracePt t="5614" x="1803400" y="1682750"/>
          <p14:tracePt t="5628" x="1809750" y="1758950"/>
          <p14:tracePt t="5645" x="1828800" y="1816100"/>
          <p14:tracePt t="5661" x="1873250" y="1854200"/>
          <p14:tracePt t="5678" x="1924050" y="1885950"/>
          <p14:tracePt t="5695" x="1981200" y="1892300"/>
          <p14:tracePt t="5712" x="2070100" y="1885950"/>
          <p14:tracePt t="5728" x="2152650" y="1860550"/>
          <p14:tracePt t="5745" x="2235200" y="1816100"/>
          <p14:tracePt t="5761" x="2286000" y="1765300"/>
          <p14:tracePt t="5765" x="2305050" y="1727200"/>
          <p14:tracePt t="5778" x="2330450" y="1682750"/>
          <p14:tracePt t="5795" x="2343150" y="1612900"/>
          <p14:tracePt t="5811" x="2343150" y="1581150"/>
          <p14:tracePt t="5813" x="2343150" y="1562100"/>
          <p14:tracePt t="5828" x="2343150" y="1536700"/>
          <p14:tracePt t="5845" x="2336800" y="1524000"/>
          <p14:tracePt t="5861" x="2330450" y="1511300"/>
          <p14:tracePt t="5878" x="2324100" y="1504950"/>
          <p14:tracePt t="5911" x="2311400" y="1492250"/>
          <p14:tracePt t="5928" x="2298700" y="1485900"/>
          <p14:tracePt t="5945" x="2279650" y="1473200"/>
          <p14:tracePt t="5962" x="2241550" y="1460500"/>
          <p14:tracePt t="5979" x="2203450" y="1454150"/>
          <p14:tracePt t="5982" x="2159000" y="1447800"/>
          <p14:tracePt t="5995" x="2127250" y="1441450"/>
          <p14:tracePt t="6011" x="2051050" y="1441450"/>
          <p14:tracePt t="6014" x="2006600" y="1441450"/>
          <p14:tracePt t="6029" x="1911350" y="1441450"/>
          <p14:tracePt t="6045" x="1835150" y="1454150"/>
          <p14:tracePt t="6061" x="1778000" y="1473200"/>
          <p14:tracePt t="6078" x="1733550" y="1511300"/>
          <p14:tracePt t="6095" x="1701800" y="1562100"/>
          <p14:tracePt t="6111" x="1670050" y="1657350"/>
          <p14:tracePt t="6128" x="1651000" y="1746250"/>
          <p14:tracePt t="6144" x="1651000" y="1835150"/>
          <p14:tracePt t="6161" x="1682750" y="1911350"/>
          <p14:tracePt t="6178" x="1720850" y="1962150"/>
          <p14:tracePt t="6194" x="1752600" y="1981200"/>
          <p14:tracePt t="6211" x="1803400" y="2000250"/>
          <p14:tracePt t="6213" x="1822450" y="2000250"/>
          <p14:tracePt t="6228" x="1854200" y="2000250"/>
          <p14:tracePt t="6231" x="1885950" y="2000250"/>
          <p14:tracePt t="6245" x="1949450" y="1987550"/>
          <p14:tracePt t="6261" x="1993900" y="1943100"/>
          <p14:tracePt t="6278" x="2025650" y="1860550"/>
          <p14:tracePt t="6294" x="2044700" y="1778000"/>
          <p14:tracePt t="6311" x="2044700" y="1733550"/>
          <p14:tracePt t="6328" x="2044700" y="1682750"/>
          <p14:tracePt t="6344" x="2044700" y="1670050"/>
          <p14:tracePt t="6361" x="2044700" y="1657350"/>
          <p14:tracePt t="6394" x="2038350" y="1657350"/>
          <p14:tracePt t="6677" x="0" y="0"/>
        </p14:tracePtLst>
        <p14:tracePtLst>
          <p14:tracePt t="7614" x="6584950" y="3867150"/>
          <p14:tracePt t="7662" x="6584950" y="3886200"/>
          <p14:tracePt t="7671" x="6584950" y="3930650"/>
          <p14:tracePt t="7681" x="6584950" y="4006850"/>
          <p14:tracePt t="7695" x="6584950" y="4203700"/>
          <p14:tracePt t="7712" x="6584950" y="4425950"/>
          <p14:tracePt t="7728" x="6604000" y="4641850"/>
          <p14:tracePt t="7745" x="6604000" y="4832350"/>
          <p14:tracePt t="7761" x="6604000" y="5022850"/>
          <p14:tracePt t="7778" x="6604000" y="5200650"/>
          <p14:tracePt t="7781" x="6604000" y="5314950"/>
          <p14:tracePt t="7794" x="6604000" y="5429250"/>
          <p14:tracePt t="7811" x="6597650" y="5638800"/>
          <p14:tracePt t="7830" x="6565900" y="5969000"/>
          <p14:tracePt t="7845" x="6565900" y="6127750"/>
          <p14:tracePt t="7861" x="6559550" y="6248400"/>
          <p14:tracePt t="7877" x="6559550" y="6324600"/>
          <p14:tracePt t="7894" x="6565900" y="6381750"/>
          <p14:tracePt t="7911" x="6572250" y="6407150"/>
          <p14:tracePt t="7927" x="6584950" y="6445250"/>
          <p14:tracePt t="7944" x="6591300" y="6457950"/>
          <p14:tracePt t="8046" x="6591300" y="6464300"/>
          <p14:tracePt t="8061" x="6597650" y="6483350"/>
          <p14:tracePt t="8081" x="6597650" y="6496050"/>
          <p14:tracePt t="8094" x="6604000" y="6521450"/>
          <p14:tracePt t="8111" x="6610350" y="6572250"/>
          <p14:tracePt t="8127" x="6623050" y="6610350"/>
          <p14:tracePt t="8239" x="6629400" y="6616700"/>
          <p14:tracePt t="8256" x="6654800" y="6616700"/>
          <p14:tracePt t="8272" x="6756400" y="6623050"/>
          <p14:tracePt t="8282" x="6851650" y="6642100"/>
          <p14:tracePt t="8294" x="7112000" y="6680200"/>
          <p14:tracePt t="8311" x="7600950" y="6718300"/>
          <p14:tracePt t="8327" x="8293100" y="6731000"/>
          <p14:tracePt t="8344" x="9169400" y="6731000"/>
          <p14:tracePt t="8361" x="10160000" y="6731000"/>
          <p14:tracePt t="8377" x="11036300" y="6731000"/>
          <p14:tracePt t="8394" x="11684000" y="6731000"/>
          <p14:tracePt t="8411" x="12096750" y="6731000"/>
          <p14:tracePt t="8414" x="12185650" y="6731000"/>
          <p14:tracePt t="8567" x="12185650" y="6711950"/>
          <p14:tracePt t="8583" x="12160250" y="6635750"/>
          <p14:tracePt t="8600" x="12109450" y="6477000"/>
          <p14:tracePt t="8612" x="12065000" y="6381750"/>
          <p14:tracePt t="8627" x="11963400" y="6096000"/>
          <p14:tracePt t="8645" x="11791950" y="5607050"/>
          <p14:tracePt t="8661" x="11728450" y="5295900"/>
          <p14:tracePt t="8677" x="11677650" y="5003800"/>
          <p14:tracePt t="8694" x="11658600" y="4781550"/>
          <p14:tracePt t="8711" x="11633200" y="4591050"/>
          <p14:tracePt t="8728" x="11595100" y="4438650"/>
          <p14:tracePt t="8744" x="11569700" y="4305300"/>
          <p14:tracePt t="8761" x="11550650" y="4210050"/>
          <p14:tracePt t="8778" x="11525250" y="4114800"/>
          <p14:tracePt t="8781" x="11518900" y="4083050"/>
          <p14:tracePt t="8794" x="11512550" y="4051300"/>
          <p14:tracePt t="8811" x="11487150" y="4013200"/>
          <p14:tracePt t="8827" x="11474450" y="3981450"/>
          <p14:tracePt t="8844" x="11474450" y="3975100"/>
          <p14:tracePt t="9765" x="0" y="0"/>
        </p14:tracePtLst>
        <p14:tracePtLst>
          <p14:tracePt t="10576" x="8966200" y="4400550"/>
          <p14:tracePt t="10593" x="8959850" y="4400550"/>
          <p14:tracePt t="10610" x="8947150" y="4400550"/>
          <p14:tracePt t="10626" x="8940800" y="4413250"/>
          <p14:tracePt t="10643" x="8928100" y="4457700"/>
          <p14:tracePt t="10646" x="8915400" y="4483100"/>
          <p14:tracePt t="10660" x="8909050" y="4514850"/>
          <p14:tracePt t="10676" x="8909050" y="4616450"/>
          <p14:tracePt t="10693" x="8928100" y="4686300"/>
          <p14:tracePt t="10710" x="8991600" y="4724400"/>
          <p14:tracePt t="10727" x="9061450" y="4730750"/>
          <p14:tracePt t="10744" x="9163050" y="4718050"/>
          <p14:tracePt t="10760" x="9232900" y="4667250"/>
          <p14:tracePt t="10777" x="9277350" y="4591050"/>
          <p14:tracePt t="10793" x="9302750" y="4540250"/>
          <p14:tracePt t="10810" x="9302750" y="4521200"/>
          <p14:tracePt t="10826" x="9302750" y="4502150"/>
          <p14:tracePt t="10843" x="9302750" y="4483100"/>
          <p14:tracePt t="10845" x="9302750" y="4476750"/>
          <p14:tracePt t="10860" x="9302750" y="4464050"/>
          <p14:tracePt t="10876" x="9290050" y="4432300"/>
          <p14:tracePt t="10893" x="9283700" y="4425950"/>
          <p14:tracePt t="10909" x="9277350" y="4419600"/>
          <p14:tracePt t="11029" x="0" y="0"/>
        </p14:tracePtLst>
        <p14:tracePtLst>
          <p14:tracePt t="11791" x="7010400" y="5181600"/>
          <p14:tracePt t="11801" x="7004050" y="5187950"/>
          <p14:tracePt t="11812" x="6997700" y="5200650"/>
          <p14:tracePt t="11826" x="6991350" y="5213350"/>
          <p14:tracePt t="11843" x="6978650" y="5226050"/>
          <p14:tracePt t="11859" x="6978650" y="5238750"/>
          <p14:tracePt t="11876" x="6978650" y="5289550"/>
          <p14:tracePt t="11892" x="7004050" y="5359400"/>
          <p14:tracePt t="11909" x="7035800" y="5429250"/>
          <p14:tracePt t="11926" x="7124700" y="5511800"/>
          <p14:tracePt t="11942" x="7251700" y="5562600"/>
          <p14:tracePt t="11959" x="7372350" y="5581650"/>
          <p14:tracePt t="11976" x="7416800" y="5581650"/>
          <p14:tracePt t="11993" x="7448550" y="5556250"/>
          <p14:tracePt t="12010" x="7467600" y="5505450"/>
          <p14:tracePt t="12026" x="7467600" y="5461000"/>
          <p14:tracePt t="12029" x="7467600" y="5429250"/>
          <p14:tracePt t="12042" x="7467600" y="5403850"/>
          <p14:tracePt t="12059" x="7467600" y="5378450"/>
          <p14:tracePt t="12062" x="7467600" y="5365750"/>
          <p14:tracePt t="12076" x="7467600" y="5353050"/>
          <p14:tracePt t="12077" x="7467600" y="5340350"/>
          <p14:tracePt t="12092" x="7461250" y="5334000"/>
          <p14:tracePt t="12175" x="0" y="0"/>
        </p14:tracePtLst>
        <p14:tracePtLst>
          <p14:tracePt t="12486" x="8851900" y="5302250"/>
          <p14:tracePt t="12517" x="8851900" y="5295900"/>
          <p14:tracePt t="12543" x="8839200" y="5302250"/>
          <p14:tracePt t="12551" x="8839200" y="5314950"/>
          <p14:tracePt t="12562" x="8839200" y="5334000"/>
          <p14:tracePt t="12576" x="8839200" y="5403850"/>
          <p14:tracePt t="12593" x="8909050" y="5486400"/>
          <p14:tracePt t="12609" x="9029700" y="5562600"/>
          <p14:tracePt t="12614" x="9093200" y="5575300"/>
          <p14:tracePt t="12626" x="9169400" y="5588000"/>
          <p14:tracePt t="12642" x="9328150" y="5581650"/>
          <p14:tracePt t="12645" x="9404350" y="5568950"/>
          <p14:tracePt t="12659" x="9461500" y="5543550"/>
          <p14:tracePt t="12676" x="9569450" y="5435600"/>
          <p14:tracePt t="12692" x="9575800" y="5372100"/>
          <p14:tracePt t="12709" x="9575800" y="5327650"/>
          <p14:tracePt t="12726" x="9575800" y="5276850"/>
          <p14:tracePt t="12743" x="9575800" y="5270500"/>
          <p14:tracePt t="12759" x="9575800" y="5264150"/>
          <p14:tracePt t="12845" x="0" y="0"/>
        </p14:tracePtLst>
        <p14:tracePtLst>
          <p14:tracePt t="13117" x="10979150" y="5435600"/>
          <p14:tracePt t="13173" x="10979150" y="5429250"/>
          <p14:tracePt t="13189" x="10972800" y="5429250"/>
          <p14:tracePt t="13197" x="10966450" y="5429250"/>
          <p14:tracePt t="13209" x="10947400" y="5429250"/>
          <p14:tracePt t="13225" x="10922000" y="5473700"/>
          <p14:tracePt t="13242" x="10915650" y="5524500"/>
          <p14:tracePt t="13259" x="10915650" y="5588000"/>
          <p14:tracePt t="13261" x="10928350" y="5613400"/>
          <p14:tracePt t="13275" x="10953750" y="5638800"/>
          <p14:tracePt t="13292" x="11029950" y="5651500"/>
          <p14:tracePt t="13309" x="11125200" y="5651500"/>
          <p14:tracePt t="13326" x="11182350" y="5600700"/>
          <p14:tracePt t="13342" x="11233150" y="5530850"/>
          <p14:tracePt t="13359" x="11252200" y="5461000"/>
          <p14:tracePt t="13375" x="11252200" y="5416550"/>
          <p14:tracePt t="13392" x="11245850" y="5378450"/>
          <p14:tracePt t="13409" x="11220450" y="5353050"/>
          <p14:tracePt t="13425" x="11182350" y="5340350"/>
          <p14:tracePt t="13442" x="11074400" y="5340350"/>
          <p14:tracePt t="13443" x="0" y="0"/>
        </p14:tracePtLst>
        <p14:tracePtLst>
          <p14:tracePt t="13975" x="8763000" y="6203950"/>
          <p14:tracePt t="13992" x="8756650" y="6210300"/>
          <p14:tracePt t="14009" x="8743950" y="6223000"/>
          <p14:tracePt t="14025" x="8737600" y="6235700"/>
          <p14:tracePt t="14042" x="8731250" y="6267450"/>
          <p14:tracePt t="14046" x="8724900" y="6280150"/>
          <p14:tracePt t="14062" x="8724900" y="6286500"/>
          <p14:tracePt t="14075" x="8724900" y="6292850"/>
          <p14:tracePt t="14092" x="8737600" y="6343650"/>
          <p14:tracePt t="14108" x="8769350" y="6388100"/>
          <p14:tracePt t="14125" x="8851900" y="6445250"/>
          <p14:tracePt t="14142" x="8978900" y="6489700"/>
          <p14:tracePt t="14158" x="9124950" y="6527800"/>
          <p14:tracePt t="14175" x="9277350" y="6540500"/>
          <p14:tracePt t="14192" x="9372600" y="6540500"/>
          <p14:tracePt t="14208" x="9417050" y="6540500"/>
          <p14:tracePt t="14225" x="9429750" y="6534150"/>
          <p14:tracePt t="14242" x="9442450" y="6521450"/>
          <p14:tracePt t="14244" x="9448800" y="6508750"/>
          <p14:tracePt t="14259" x="9448800" y="6496050"/>
          <p14:tracePt t="14275" x="9448800" y="6464300"/>
          <p14:tracePt t="14277" x="9448800" y="6438900"/>
          <p14:tracePt t="14292" x="9448800" y="6388100"/>
          <p14:tracePt t="14309" x="9404350" y="6318250"/>
          <p14:tracePt t="14325" x="9347200" y="6248400"/>
          <p14:tracePt t="14342" x="9271000" y="6197600"/>
          <p14:tracePt t="14358" x="9207500" y="6165850"/>
          <p14:tracePt t="14375" x="9175750" y="6159500"/>
          <p14:tracePt t="14392" x="9144000" y="6159500"/>
          <p14:tracePt t="14408" x="9105900" y="6159500"/>
          <p14:tracePt t="14425" x="9067800" y="6165850"/>
          <p14:tracePt t="14442" x="9029700" y="6184900"/>
          <p14:tracePt t="14458" x="9004300" y="6223000"/>
          <p14:tracePt t="14475" x="8991600" y="6242050"/>
          <p14:tracePt t="14478" x="8985250" y="6254750"/>
          <p14:tracePt t="14492" x="8985250" y="6261100"/>
          <p14:tracePt t="14685" x="0" y="0"/>
        </p14:tracePtLst>
        <p14:tracePtLst>
          <p14:tracePt t="19662" x="2609850" y="2660650"/>
          <p14:tracePt t="19674" x="2603500" y="2717800"/>
          <p14:tracePt t="19690" x="2578100" y="2825750"/>
          <p14:tracePt t="19693" x="2578100" y="2870200"/>
          <p14:tracePt t="19707" x="2584450" y="2927350"/>
          <p14:tracePt t="19723" x="2616200" y="2978150"/>
          <p14:tracePt t="19726" x="2635250" y="2990850"/>
          <p14:tracePt t="19740" x="2692400" y="3009900"/>
          <p14:tracePt t="19757" x="2743200" y="3009900"/>
          <p14:tracePt t="19774" x="2806700" y="2959100"/>
          <p14:tracePt t="19791" x="2876550" y="2844800"/>
          <p14:tracePt t="19807" x="2914650" y="2730500"/>
          <p14:tracePt t="19825" x="2933700" y="2622550"/>
          <p14:tracePt t="19841" x="2940050" y="2584450"/>
          <p14:tracePt t="19941" x="0" y="0"/>
        </p14:tracePtLst>
        <p14:tracePtLst>
          <p14:tracePt t="20503" x="5213350" y="2590800"/>
          <p14:tracePt t="20559" x="5213350" y="2616200"/>
          <p14:tracePt t="20578" x="5226050" y="2711450"/>
          <p14:tracePt t="20597" x="5308600" y="2889250"/>
          <p14:tracePt t="20613" x="5397500" y="2997200"/>
          <p14:tracePt t="20623" x="5448300" y="3041650"/>
          <p14:tracePt t="20640" x="5562600" y="3111500"/>
          <p14:tracePt t="20657" x="5670550" y="3136900"/>
          <p14:tracePt t="20673" x="5759450" y="3143250"/>
          <p14:tracePt t="20690" x="5822950" y="3130550"/>
          <p14:tracePt t="20706" x="5854700" y="3086100"/>
          <p14:tracePt t="20709" x="5867400" y="3060700"/>
          <p14:tracePt t="20723" x="5873750" y="3035300"/>
          <p14:tracePt t="20740" x="5886450" y="2990850"/>
          <p14:tracePt t="20757" x="5892800" y="2933700"/>
          <p14:tracePt t="20773" x="5892800" y="2901950"/>
          <p14:tracePt t="20790" x="5892800" y="2876550"/>
          <p14:tracePt t="20807" x="5892800" y="2857500"/>
          <p14:tracePt t="20824" x="5892800" y="2832100"/>
          <p14:tracePt t="20840" x="5892800" y="2825750"/>
          <p14:tracePt t="20856" x="5892800" y="2819400"/>
          <p14:tracePt t="20857" x="0" y="0"/>
        </p14:tracePtLst>
        <p14:tracePtLst>
          <p14:tracePt t="21422" x="7778750" y="2584450"/>
          <p14:tracePt t="21472" x="7772400" y="2584450"/>
          <p14:tracePt t="21488" x="7759700" y="2635250"/>
          <p14:tracePt t="21504" x="7740650" y="2717800"/>
          <p14:tracePt t="21519" x="7740650" y="2794000"/>
          <p14:tracePt t="21530" x="7740650" y="2813050"/>
          <p14:tracePt t="21540" x="7740650" y="2838450"/>
          <p14:tracePt t="21556" x="7747000" y="2870200"/>
          <p14:tracePt t="21573" x="7753350" y="2882900"/>
          <p14:tracePt t="21589" x="7759700" y="2889250"/>
          <p14:tracePt t="21606" x="7766050" y="2901950"/>
          <p14:tracePt t="21622" x="7785100" y="2908300"/>
          <p14:tracePt t="21639" x="7816850" y="2914650"/>
          <p14:tracePt t="21656" x="7848600" y="2914650"/>
          <p14:tracePt t="21672" x="7886700" y="2921000"/>
          <p14:tracePt t="21689" x="7899400" y="2927350"/>
          <p14:tracePt t="21792" x="7905750" y="2927350"/>
          <p14:tracePt t="21808" x="7918450" y="2901950"/>
          <p14:tracePt t="21826" x="7924800" y="2844800"/>
          <p14:tracePt t="21830" x="7931150" y="2806700"/>
          <p14:tracePt t="21855" x="7931150" y="2736850"/>
          <p14:tracePt t="21866" x="7931150" y="2724150"/>
          <p14:tracePt t="21874" x="7931150" y="2705100"/>
          <p14:tracePt t="21890" x="7931150" y="2686050"/>
          <p14:tracePt t="21906" x="7931150" y="2673350"/>
          <p14:tracePt t="22005" x="0" y="0"/>
        </p14:tracePtLst>
        <p14:tracePtLst>
          <p14:tracePt t="22423" x="10064750" y="2673350"/>
          <p14:tracePt t="22455" x="10058400" y="2667000"/>
          <p14:tracePt t="22473" x="10045700" y="2686050"/>
          <p14:tracePt t="22490" x="10045700" y="2736850"/>
          <p14:tracePt t="22509" x="10045700" y="2857500"/>
          <p14:tracePt t="22526" x="10064750" y="2908300"/>
          <p14:tracePt t="22541" x="10077450" y="2921000"/>
          <p14:tracePt t="22557" x="10083800" y="2927350"/>
          <p14:tracePt t="22573" x="10109200" y="2933700"/>
          <p14:tracePt t="22590" x="10140950" y="2933700"/>
          <p14:tracePt t="22606" x="10172700" y="2927350"/>
          <p14:tracePt t="22622" x="10204450" y="2895600"/>
          <p14:tracePt t="22639" x="10217150" y="2851150"/>
          <p14:tracePt t="22656" x="10229850" y="2813050"/>
          <p14:tracePt t="22672" x="10229850" y="2794000"/>
          <p14:tracePt t="22689" x="10229850" y="2768600"/>
          <p14:tracePt t="22706" x="10229850" y="2762250"/>
          <p14:tracePt t="22722" x="10229850" y="2755900"/>
          <p14:tracePt t="22765" x="0" y="0"/>
        </p14:tracePtLst>
        <p14:tracePtLst>
          <p14:tracePt t="23479" x="2032000" y="3117850"/>
          <p14:tracePt t="23486" x="2025650" y="3117850"/>
          <p14:tracePt t="23502" x="2012950" y="3124200"/>
          <p14:tracePt t="23510" x="2006600" y="3130550"/>
          <p14:tracePt t="23522" x="2000250" y="3143250"/>
          <p14:tracePt t="23539" x="1987550" y="3194050"/>
          <p14:tracePt t="23556" x="1987550" y="3289300"/>
          <p14:tracePt t="23572" x="1993900" y="3378200"/>
          <p14:tracePt t="23589" x="2019300" y="3441700"/>
          <p14:tracePt t="23605" x="2044700" y="3479800"/>
          <p14:tracePt t="23622" x="2076450" y="3498850"/>
          <p14:tracePt t="23639" x="2089150" y="3505200"/>
          <p14:tracePt t="23655" x="2127250" y="3505200"/>
          <p14:tracePt t="23672" x="2178050" y="3467100"/>
          <p14:tracePt t="23688" x="2222500" y="3378200"/>
          <p14:tracePt t="23705" x="2254250" y="3308350"/>
          <p14:tracePt t="23722" x="2266950" y="3257550"/>
          <p14:tracePt t="23725" x="2266950" y="3244850"/>
          <p14:tracePt t="23739" x="2266950" y="3238500"/>
          <p14:tracePt t="23742" x="2266950" y="3225800"/>
          <p14:tracePt t="23755" x="2266950" y="3219450"/>
          <p14:tracePt t="23885" x="0" y="0"/>
        </p14:tracePtLst>
        <p14:tracePtLst>
          <p14:tracePt t="24497" x="3124200" y="3149600"/>
          <p14:tracePt t="24534" x="3117850" y="3143250"/>
          <p14:tracePt t="24550" x="3111500" y="3155950"/>
          <p14:tracePt t="24562" x="3105150" y="3175000"/>
          <p14:tracePt t="24572" x="3098800" y="3213100"/>
          <p14:tracePt t="24589" x="3092450" y="3314700"/>
          <p14:tracePt t="24605" x="3092450" y="3390900"/>
          <p14:tracePt t="24622" x="3098800" y="3460750"/>
          <p14:tracePt t="24638" x="3124200" y="3498850"/>
          <p14:tracePt t="24655" x="3155950" y="3530600"/>
          <p14:tracePt t="24672" x="3181350" y="3549650"/>
          <p14:tracePt t="24688" x="3187700" y="3556000"/>
          <p14:tracePt t="24705" x="3194050" y="3556000"/>
          <p14:tracePt t="24738" x="3206750" y="3543300"/>
          <p14:tracePt t="24741" x="3213100" y="3524250"/>
          <p14:tracePt t="24755" x="3219450" y="3498850"/>
          <p14:tracePt t="24757" x="3219450" y="3486150"/>
          <p14:tracePt t="24771" x="3219450" y="3473450"/>
          <p14:tracePt t="24773" x="3219450" y="3454400"/>
          <p14:tracePt t="24788" x="3219450" y="3429000"/>
          <p14:tracePt t="24805" x="3219450" y="3403600"/>
          <p14:tracePt t="24822" x="3219450" y="3371850"/>
          <p14:tracePt t="24838" x="3219450" y="3352800"/>
          <p14:tracePt t="24855" x="3219450" y="3346450"/>
          <p14:tracePt t="24872" x="3219450" y="3327400"/>
          <p14:tracePt t="25037" x="0" y="0"/>
        </p14:tracePtLst>
        <p14:tracePtLst>
          <p14:tracePt t="25817" x="8693150" y="5168900"/>
          <p14:tracePt t="25837" x="8610600" y="5200650"/>
          <p14:tracePt t="25854" x="8547100" y="5245100"/>
          <p14:tracePt t="25864" x="8509000" y="5270500"/>
          <p14:tracePt t="25874" x="8470900" y="5289550"/>
          <p14:tracePt t="25888" x="8432800" y="5321300"/>
          <p14:tracePt t="25904" x="8413750" y="5340350"/>
          <p14:tracePt t="25921" x="8401050" y="5353050"/>
          <p14:tracePt t="25938" x="8394700" y="5378450"/>
          <p14:tracePt t="25955" x="8394700" y="5403850"/>
          <p14:tracePt t="25957" x="8394700" y="5429250"/>
          <p14:tracePt t="25971" x="8394700" y="5448300"/>
          <p14:tracePt t="25988" x="8394700" y="5505450"/>
          <p14:tracePt t="26004" x="8413750" y="5543550"/>
          <p14:tracePt t="26021" x="8451850" y="5588000"/>
          <p14:tracePt t="26038" x="8509000" y="5626100"/>
          <p14:tracePt t="26055" x="8623300" y="5689600"/>
          <p14:tracePt t="26071" x="8801100" y="5759450"/>
          <p14:tracePt t="26088" x="9029700" y="5816600"/>
          <p14:tracePt t="26104" x="9226550" y="5835650"/>
          <p14:tracePt t="26121" x="9366250" y="5835650"/>
          <p14:tracePt t="26138" x="9461500" y="5835650"/>
          <p14:tracePt t="26155" x="9525000" y="5810250"/>
          <p14:tracePt t="26171" x="9569450" y="5772150"/>
          <p14:tracePt t="26172" x="9594850" y="5746750"/>
          <p14:tracePt t="26187" x="9620250" y="5715000"/>
          <p14:tracePt t="26204" x="9664700" y="5638800"/>
          <p14:tracePt t="26221" x="9671050" y="5594350"/>
          <p14:tracePt t="26238" x="9671050" y="5543550"/>
          <p14:tracePt t="26254" x="9671050" y="5486400"/>
          <p14:tracePt t="26271" x="9658350" y="5441950"/>
          <p14:tracePt t="26288" x="9645650" y="5403850"/>
          <p14:tracePt t="26304" x="9613900" y="5372100"/>
          <p14:tracePt t="26321" x="9569450" y="5340350"/>
          <p14:tracePt t="26338" x="9518650" y="5314950"/>
          <p14:tracePt t="26354" x="9436100" y="5283200"/>
          <p14:tracePt t="26372" x="9359900" y="5251450"/>
          <p14:tracePt t="26388" x="9194800" y="5226050"/>
          <p14:tracePt t="26404" x="9036050" y="5187950"/>
          <p14:tracePt t="26421" x="8864600" y="5156200"/>
          <p14:tracePt t="26438" x="8693150" y="5130800"/>
          <p14:tracePt t="26454" x="8566150" y="5118100"/>
          <p14:tracePt t="26471" x="8445500" y="5118100"/>
          <p14:tracePt t="26488" x="8356600" y="5124450"/>
          <p14:tracePt t="26504" x="8286750" y="5143500"/>
          <p14:tracePt t="26521" x="8223250" y="5175250"/>
          <p14:tracePt t="26537" x="8153400" y="5245100"/>
          <p14:tracePt t="26554" x="8102600" y="5334000"/>
          <p14:tracePt t="26556" x="8077200" y="5378450"/>
          <p14:tracePt t="26571" x="8064500" y="5416550"/>
          <p14:tracePt t="26588" x="8045450" y="5492750"/>
          <p14:tracePt t="26605" x="8045450" y="5530850"/>
          <p14:tracePt t="26621" x="8045450" y="5556250"/>
          <p14:tracePt t="26638" x="8045450" y="5581650"/>
          <p14:tracePt t="26654" x="8051800" y="5600700"/>
          <p14:tracePt t="26671" x="8070850" y="5619750"/>
          <p14:tracePt t="26688" x="8083550" y="5632450"/>
          <p14:tracePt t="26704" x="8147050" y="5657850"/>
          <p14:tracePt t="26721" x="8248650" y="5689600"/>
          <p14:tracePt t="26737" x="8420100" y="5721350"/>
          <p14:tracePt t="26754" x="8616950" y="5740400"/>
          <p14:tracePt t="26771" x="8807450" y="5740400"/>
          <p14:tracePt t="26787" x="8978900" y="5740400"/>
          <p14:tracePt t="26789" x="9042400" y="5721350"/>
          <p14:tracePt t="26805" x="9150350" y="5676900"/>
          <p14:tracePt t="26821" x="9201150" y="5632450"/>
          <p14:tracePt t="26838" x="9251950" y="5588000"/>
          <p14:tracePt t="26855" x="9271000" y="5524500"/>
          <p14:tracePt t="26872" x="9283700" y="5480050"/>
          <p14:tracePt t="26888" x="9290050" y="5454650"/>
          <p14:tracePt t="26904" x="9290050" y="5435600"/>
          <p14:tracePt t="26921" x="9290050" y="5416550"/>
          <p14:tracePt t="26937" x="9290050" y="5403850"/>
          <p14:tracePt t="26971" x="9290050" y="5397500"/>
          <p14:tracePt t="28406" x="0" y="0"/>
        </p14:tracePtLst>
        <p14:tracePtLst>
          <p14:tracePt t="32739" x="946150" y="4330700"/>
          <p14:tracePt t="32813" x="952500" y="4330700"/>
          <p14:tracePt t="32825" x="977900" y="4330700"/>
          <p14:tracePt t="32837" x="1073150" y="4330700"/>
          <p14:tracePt t="32853" x="1263650" y="4330700"/>
          <p14:tracePt t="32869" x="1517650" y="4330700"/>
          <p14:tracePt t="32885" x="1809750" y="4343400"/>
          <p14:tracePt t="32902" x="1987550" y="4362450"/>
          <p14:tracePt t="32919" x="2051050" y="4375150"/>
          <p14:tracePt t="32935" x="2063750" y="4375150"/>
          <p14:tracePt t="33094" x="2051050" y="4375150"/>
          <p14:tracePt t="33105" x="2019300" y="4375150"/>
          <p14:tracePt t="33119" x="1936750" y="4375150"/>
          <p14:tracePt t="33136" x="1816100" y="4375150"/>
          <p14:tracePt t="33152" x="1720850" y="4375150"/>
          <p14:tracePt t="33169" x="1631950" y="4375150"/>
          <p14:tracePt t="33185" x="1568450" y="4375150"/>
          <p14:tracePt t="33202" x="1524000" y="4375150"/>
          <p14:tracePt t="33219" x="1498600" y="4375150"/>
          <p14:tracePt t="33235" x="1492250" y="4375150"/>
          <p14:tracePt t="33342" x="1511300" y="4375150"/>
          <p14:tracePt t="33359" x="1625600" y="4362450"/>
          <p14:tracePt t="33377" x="1790700" y="4362450"/>
          <p14:tracePt t="33381" x="1905000" y="4362450"/>
          <p14:tracePt t="33393" x="2025650" y="4362450"/>
          <p14:tracePt t="33403" x="2152650" y="4362450"/>
          <p14:tracePt t="33406" x="2266950" y="4362450"/>
          <p14:tracePt t="33419" x="2362200" y="4362450"/>
          <p14:tracePt t="33435" x="2489200" y="4362450"/>
          <p14:tracePt t="33437" x="2514600" y="4362450"/>
          <p14:tracePt t="33452" x="2527300" y="4362450"/>
          <p14:tracePt t="33656" x="2520950" y="4362450"/>
          <p14:tracePt t="33672" x="2432050" y="4362450"/>
          <p14:tracePt t="33686" x="2266950" y="4362450"/>
          <p14:tracePt t="33702" x="2082800" y="4362450"/>
          <p14:tracePt t="33719" x="1955800" y="4362450"/>
          <p14:tracePt t="33735" x="1917700" y="4362450"/>
          <p14:tracePt t="33752" x="1905000" y="4362450"/>
          <p14:tracePt t="33823" x="1924050" y="4362450"/>
          <p14:tracePt t="33829" x="1955800" y="4362450"/>
          <p14:tracePt t="33837" x="2012950" y="4362450"/>
          <p14:tracePt t="33852" x="2063750" y="4362450"/>
          <p14:tracePt t="33869" x="2247900" y="4362450"/>
          <p14:tracePt t="33885" x="2343150" y="4362450"/>
          <p14:tracePt t="33902" x="2393950" y="4362450"/>
          <p14:tracePt t="33919" x="2406650" y="4362450"/>
          <p14:tracePt t="33935" x="2413000" y="4362450"/>
          <p14:tracePt t="34253" x="0" y="0"/>
        </p14:tracePtLst>
        <p14:tracePtLst>
          <p14:tracePt t="34968" x="1270000" y="4794250"/>
          <p14:tracePt t="35048" x="1282700" y="4794250"/>
          <p14:tracePt t="35062" x="1358900" y="4794250"/>
          <p14:tracePt t="35073" x="1428750" y="4794250"/>
          <p14:tracePt t="35086" x="1631950" y="4794250"/>
          <p14:tracePt t="35101" x="1828800" y="4794250"/>
          <p14:tracePt t="35118" x="1974850" y="4794250"/>
          <p14:tracePt t="35135" x="2063750" y="4794250"/>
          <p14:tracePt t="35152" x="2082800" y="4794250"/>
          <p14:tracePt t="35169" x="2089150" y="4794250"/>
          <p14:tracePt t="35541" x="0" y="0"/>
        </p14:tracePtLst>
        <p14:tracePtLst>
          <p14:tracePt t="36239" x="1250950" y="3867150"/>
          <p14:tracePt t="36297" x="1244600" y="3867150"/>
          <p14:tracePt t="36314" x="1238250" y="3873500"/>
          <p14:tracePt t="36328" x="1231900" y="3905250"/>
          <p14:tracePt t="36342" x="1225550" y="3949700"/>
          <p14:tracePt t="36353" x="1225550" y="3975100"/>
          <p14:tracePt t="36368" x="1225550" y="4025900"/>
          <p14:tracePt t="36385" x="1225550" y="4102100"/>
          <p14:tracePt t="36402" x="1231900" y="4222750"/>
          <p14:tracePt t="36418" x="1270000" y="4324350"/>
          <p14:tracePt t="36435" x="1308100" y="4381500"/>
          <p14:tracePt t="36451" x="1333500" y="4406900"/>
          <p14:tracePt t="36454" x="1346200" y="4413250"/>
          <p14:tracePt t="36468" x="1352550" y="4419600"/>
          <p14:tracePt t="36495" x="1358900" y="4419600"/>
          <p14:tracePt t="36501" x="1371600" y="4406900"/>
          <p14:tracePt t="36517" x="1384300" y="4343400"/>
          <p14:tracePt t="36534" x="1390650" y="4254500"/>
          <p14:tracePt t="36551" x="1390650" y="4146550"/>
          <p14:tracePt t="36568" x="1390650" y="4057650"/>
          <p14:tracePt t="36584" x="1390650" y="3981450"/>
          <p14:tracePt t="36601" x="1377950" y="3924300"/>
          <p14:tracePt t="36618" x="1365250" y="3892550"/>
          <p14:tracePt t="36635" x="1358900" y="3886200"/>
          <p14:tracePt t="36651" x="1358900" y="3879850"/>
          <p14:tracePt t="36925" x="0" y="0"/>
        </p14:tracePtLst>
        <p14:tracePtLst>
          <p14:tracePt t="38770" x="1162050" y="4375150"/>
          <p14:tracePt t="38858" x="1187450" y="4375150"/>
          <p14:tracePt t="38885" x="1536700" y="4375150"/>
          <p14:tracePt t="38904" x="1968500" y="4375150"/>
          <p14:tracePt t="38917" x="2546350" y="4375150"/>
          <p14:tracePt t="38935" x="3200400" y="4387850"/>
          <p14:tracePt t="38950" x="3708400" y="4425950"/>
          <p14:tracePt t="38967" x="4038600" y="4438650"/>
          <p14:tracePt t="38984" x="4248150" y="4438650"/>
          <p14:tracePt t="39001" x="4375150" y="4438650"/>
          <p14:tracePt t="39017" x="4451350" y="4438650"/>
          <p14:tracePt t="39034" x="4470400" y="4438650"/>
          <p14:tracePt t="39050" x="4476750" y="4438650"/>
          <p14:tracePt t="39153" x="4464050" y="4438650"/>
          <p14:tracePt t="39168" x="4362450" y="4451350"/>
          <p14:tracePt t="39187" x="4165600" y="4451350"/>
          <p14:tracePt t="39190" x="4019550" y="4451350"/>
          <p14:tracePt t="39208" x="3695700" y="4451350"/>
          <p14:tracePt t="39217" x="3524250" y="4451350"/>
          <p14:tracePt t="39233" x="3149600" y="4451350"/>
          <p14:tracePt t="39250" x="2825750" y="4451350"/>
          <p14:tracePt t="39253" x="2692400" y="4451350"/>
          <p14:tracePt t="39267" x="2590800" y="4451350"/>
          <p14:tracePt t="39283" x="2413000" y="4451350"/>
          <p14:tracePt t="39286" x="2336800" y="4451350"/>
          <p14:tracePt t="39300" x="2209800" y="4451350"/>
          <p14:tracePt t="39317" x="2101850" y="4451350"/>
          <p14:tracePt t="39333" x="2025650" y="4451350"/>
          <p14:tracePt t="39350" x="1981200" y="4451350"/>
          <p14:tracePt t="39367" x="1955800" y="4451350"/>
          <p14:tracePt t="39439" x="1974850" y="4451350"/>
          <p14:tracePt t="39451" x="2038350" y="4457700"/>
          <p14:tracePt t="39467" x="2298700" y="4495800"/>
          <p14:tracePt t="39485" x="2819400" y="4572000"/>
          <p14:tracePt t="39502" x="3733800" y="4718050"/>
          <p14:tracePt t="39517" x="4254500" y="4794250"/>
          <p14:tracePt t="39533" x="4527550" y="4826000"/>
          <p14:tracePt t="39550" x="4616450" y="4832350"/>
          <p14:tracePt t="39567" x="4641850" y="4832350"/>
          <p14:tracePt t="39583" x="4648200" y="4832350"/>
          <p14:tracePt t="39678" x="4629150" y="4832350"/>
          <p14:tracePt t="39689" x="4591050" y="4832350"/>
          <p14:tracePt t="39701" x="4419600" y="4832350"/>
          <p14:tracePt t="39717" x="4102100" y="4832350"/>
          <p14:tracePt t="39733" x="3632200" y="4832350"/>
          <p14:tracePt t="39750" x="3130550" y="4832350"/>
          <p14:tracePt t="39767" x="2762250" y="4832350"/>
          <p14:tracePt t="39783" x="2571750" y="4832350"/>
          <p14:tracePt t="39800" x="2520950" y="4832350"/>
          <p14:tracePt t="39817" x="2501900" y="4832350"/>
          <p14:tracePt t="39888" x="2514600" y="4832350"/>
          <p14:tracePt t="39899" x="2552700" y="4832350"/>
          <p14:tracePt t="39915" x="2749550" y="4832350"/>
          <p14:tracePt t="39923" x="2927350" y="4832350"/>
          <p14:tracePt t="39924" x="3168650" y="4832350"/>
          <p14:tracePt t="39933" x="3403600" y="4832350"/>
          <p14:tracePt t="39950" x="3854450" y="4832350"/>
          <p14:tracePt t="39966" x="4127500" y="4832350"/>
          <p14:tracePt t="39983" x="4203700" y="4832350"/>
          <p14:tracePt t="40000" x="4216400" y="4832350"/>
          <p14:tracePt t="40046" x="4171950" y="4832350"/>
          <p14:tracePt t="40054" x="4108450" y="4826000"/>
          <p14:tracePt t="40066" x="4032250" y="4826000"/>
          <p14:tracePt t="40083" x="3816350" y="4826000"/>
          <p14:tracePt t="40100" x="3543300" y="4806950"/>
          <p14:tracePt t="40101" x="3435350" y="4794250"/>
          <p14:tracePt t="40117" x="3340100" y="4775200"/>
          <p14:tracePt t="40133" x="3327400" y="4775200"/>
          <p14:tracePt t="40150" x="3321050" y="4775200"/>
          <p14:tracePt t="40198" x="3340100" y="4775200"/>
          <p14:tracePt t="40205" x="3384550" y="4775200"/>
          <p14:tracePt t="40216" x="3435350" y="4775200"/>
          <p14:tracePt t="40233" x="3606800" y="4775200"/>
          <p14:tracePt t="40250" x="3752850" y="4775200"/>
          <p14:tracePt t="40266" x="3841750" y="4775200"/>
          <p14:tracePt t="40283" x="3860800" y="4775200"/>
          <p14:tracePt t="40359" x="3854450" y="4775200"/>
          <p14:tracePt t="40370" x="3810000" y="4775200"/>
          <p14:tracePt t="40384" x="3727450" y="4775200"/>
          <p14:tracePt t="40401" x="3651250" y="4775200"/>
          <p14:tracePt t="40405" x="3625850" y="4775200"/>
          <p14:tracePt t="40417" x="3600450" y="4775200"/>
          <p14:tracePt t="40434" x="3562350" y="4775200"/>
          <p14:tracePt t="40438" x="3543300" y="4775200"/>
          <p14:tracePt t="40453" x="3505200" y="4775200"/>
          <p14:tracePt t="40466" x="3473450" y="4775200"/>
          <p14:tracePt t="40483" x="3416300" y="4775200"/>
          <p14:tracePt t="40486" x="3365500" y="4762500"/>
          <p14:tracePt t="40500" x="3333750" y="4756150"/>
          <p14:tracePt t="40516" x="3219450" y="4730750"/>
          <p14:tracePt t="40533" x="3117850" y="4711700"/>
          <p14:tracePt t="40550" x="2959100" y="4679950"/>
          <p14:tracePt t="40566" x="2736850" y="4635500"/>
          <p14:tracePt t="40583" x="2508250" y="4597400"/>
          <p14:tracePt t="40600" x="2349500" y="4591050"/>
          <p14:tracePt t="40617" x="2241550" y="4591050"/>
          <p14:tracePt t="40633" x="2178050" y="4591050"/>
          <p14:tracePt t="40650" x="2127250" y="4591050"/>
          <p14:tracePt t="40669" x="2082800" y="4591050"/>
          <p14:tracePt t="40671" x="2057400" y="4591050"/>
          <p14:tracePt t="40683" x="2038350" y="4591050"/>
          <p14:tracePt t="40700" x="2006600" y="4591050"/>
          <p14:tracePt t="40716" x="1993900" y="4591050"/>
          <p14:tracePt t="41000" x="1987550" y="4591050"/>
          <p14:tracePt t="41016" x="1962150" y="4584700"/>
          <p14:tracePt t="41033" x="1892300" y="4572000"/>
          <p14:tracePt t="41050" x="1784350" y="4559300"/>
          <p14:tracePt t="41066" x="1676400" y="4540250"/>
          <p14:tracePt t="41069" x="1638300" y="4533900"/>
          <p14:tracePt t="41083" x="1606550" y="4521200"/>
          <p14:tracePt t="41099" x="1600200" y="4521200"/>
          <p14:tracePt t="41116" x="1593850" y="4521200"/>
          <p14:tracePt t="41200" x="1619250" y="4521200"/>
          <p14:tracePt t="41218" x="1746250" y="4521200"/>
          <p14:tracePt t="41236" x="1993900" y="4521200"/>
          <p14:tracePt t="41239" x="2209800" y="4521200"/>
          <p14:tracePt t="41253" x="2730500" y="4521200"/>
          <p14:tracePt t="41266" x="2946400" y="4521200"/>
          <p14:tracePt t="41269" x="3117850" y="4521200"/>
          <p14:tracePt t="41283" x="3251200" y="4521200"/>
          <p14:tracePt t="41299" x="3397250" y="4521200"/>
          <p14:tracePt t="41301" x="3422650" y="4521200"/>
          <p14:tracePt t="41316" x="3435350" y="4521200"/>
          <p14:tracePt t="41333" x="3441700" y="4521200"/>
          <p14:tracePt t="41677" x="0" y="0"/>
        </p14:tracePtLst>
        <p14:tracePtLst>
          <p14:tracePt t="42512" x="3886200" y="5080000"/>
          <p14:tracePt t="42543" x="3886200" y="5092700"/>
          <p14:tracePt t="42553" x="3879850" y="5105400"/>
          <p14:tracePt t="42566" x="3879850" y="5111750"/>
          <p14:tracePt t="42583" x="3873500" y="5137150"/>
          <p14:tracePt t="42599" x="3867150" y="5156200"/>
          <p14:tracePt t="42616" x="3867150" y="5175250"/>
          <p14:tracePt t="42633" x="3867150" y="5207000"/>
          <p14:tracePt t="42650" x="3873500" y="5257800"/>
          <p14:tracePt t="42653" x="3879850" y="5276850"/>
          <p14:tracePt t="42666" x="3892550" y="5302250"/>
          <p14:tracePt t="42683" x="3943350" y="5359400"/>
          <p14:tracePt t="42699" x="4000500" y="5403850"/>
          <p14:tracePt t="42702" x="4013200" y="5422900"/>
          <p14:tracePt t="42716" x="4070350" y="5454650"/>
          <p14:tracePt t="42732" x="4102100" y="5473700"/>
          <p14:tracePt t="42749" x="4133850" y="5473700"/>
          <p14:tracePt t="42765" x="4184650" y="5480050"/>
          <p14:tracePt t="42782" x="4216400" y="5480050"/>
          <p14:tracePt t="42799" x="4235450" y="5480050"/>
          <p14:tracePt t="42815" x="4254500" y="5480050"/>
          <p14:tracePt t="42832" x="4279900" y="5473700"/>
          <p14:tracePt t="42849" x="4292600" y="5435600"/>
          <p14:tracePt t="42865" x="4298950" y="5403850"/>
          <p14:tracePt t="42882" x="4305300" y="5372100"/>
          <p14:tracePt t="42885" x="4305300" y="5359400"/>
          <p14:tracePt t="42899" x="4311650" y="5334000"/>
          <p14:tracePt t="42916" x="4311650" y="5308600"/>
          <p14:tracePt t="42932" x="4311650" y="5295900"/>
          <p14:tracePt t="43229" x="0" y="0"/>
        </p14:tracePtLst>
        <p14:tracePtLst>
          <p14:tracePt t="44472" x="1314450" y="5657850"/>
          <p14:tracePt t="44638" x="0" y="0"/>
        </p14:tracePtLst>
        <p14:tracePtLst>
          <p14:tracePt t="44785" x="1187450" y="5664200"/>
          <p14:tracePt t="44798" x="1168400" y="5676900"/>
          <p14:tracePt t="44815" x="1149350" y="5683250"/>
          <p14:tracePt t="44832" x="1149350" y="5702300"/>
          <p14:tracePt t="44848" x="1149350" y="5721350"/>
          <p14:tracePt t="44865" x="1149350" y="5759450"/>
          <p14:tracePt t="44881" x="1149350" y="5797550"/>
          <p14:tracePt t="44898" x="1162050" y="5842000"/>
          <p14:tracePt t="44915" x="1206500" y="5892800"/>
          <p14:tracePt t="44917" x="1225550" y="5924550"/>
          <p14:tracePt t="44932" x="1270000" y="5962650"/>
          <p14:tracePt t="44948" x="1308100" y="5994400"/>
          <p14:tracePt t="44965" x="1352550" y="6013450"/>
          <p14:tracePt t="44981" x="1390650" y="6019800"/>
          <p14:tracePt t="44998" x="1435100" y="6026150"/>
          <p14:tracePt t="45015" x="1454150" y="6026150"/>
          <p14:tracePt t="45031" x="1466850" y="6026150"/>
          <p14:tracePt t="45048" x="1473200" y="6019800"/>
          <p14:tracePt t="45065" x="1479550" y="6013450"/>
          <p14:tracePt t="45081" x="1479550" y="6000750"/>
          <p14:tracePt t="45098" x="1479550" y="5994400"/>
          <p14:tracePt t="45115" x="1479550" y="5988050"/>
          <p14:tracePt t="45247" x="1492250" y="5975350"/>
          <p14:tracePt t="45247" x="0" y="0"/>
        </p14:tracePtLst>
        <p14:tracePtLst>
          <p14:tracePt t="45631" x="1898650" y="5746750"/>
          <p14:tracePt t="45678" x="1898650" y="5740400"/>
          <p14:tracePt t="45704" x="1905000" y="5753100"/>
          <p14:tracePt t="45719" x="1917700" y="5784850"/>
          <p14:tracePt t="45736" x="1943100" y="5829300"/>
          <p14:tracePt t="45748" x="1962150" y="5854700"/>
          <p14:tracePt t="45749" x="1993900" y="5892800"/>
          <p14:tracePt t="45765" x="2133600" y="6000750"/>
          <p14:tracePt t="45781" x="2381250" y="6096000"/>
          <p14:tracePt t="45798" x="2736850" y="6178550"/>
          <p14:tracePt t="45814" x="3009900" y="6229350"/>
          <p14:tracePt t="45831" x="3155950" y="6235700"/>
          <p14:tracePt t="45848" x="3206750" y="6235700"/>
          <p14:tracePt t="45864" x="3219450" y="6235700"/>
          <p14:tracePt t="45881" x="3232150" y="6235700"/>
          <p14:tracePt t="45902" x="3232150" y="6229350"/>
          <p14:tracePt t="45914" x="3232150" y="6223000"/>
          <p14:tracePt t="45959" x="3232150" y="6216650"/>
          <p14:tracePt t="45979" x="3232150" y="6210300"/>
          <p14:tracePt t="45984" x="3232150" y="6197600"/>
          <p14:tracePt t="45985" x="0" y="0"/>
        </p14:tracePtLst>
        <p14:tracePtLst>
          <p14:tracePt t="46471" x="3498850" y="3251200"/>
          <p14:tracePt t="46497" x="3492500" y="3270250"/>
          <p14:tracePt t="46519" x="3473450" y="3441700"/>
          <p14:tracePt t="46531" x="3473450" y="3536950"/>
          <p14:tracePt t="46549" x="3429000" y="3854450"/>
          <p14:tracePt t="46565" x="3429000" y="4051300"/>
          <p14:tracePt t="46581" x="3429000" y="4254500"/>
          <p14:tracePt t="46598" x="3441700" y="4445000"/>
          <p14:tracePt t="46614" x="3441700" y="4616450"/>
          <p14:tracePt t="46631" x="3441700" y="4749800"/>
          <p14:tracePt t="46648" x="3441700" y="4826000"/>
          <p14:tracePt t="46665" x="3441700" y="4857750"/>
          <p14:tracePt t="46681" x="3441700" y="4883150"/>
          <p14:tracePt t="46697" x="3441700" y="4889500"/>
          <p14:tracePt t="46799" x="3448050" y="4895850"/>
          <p14:tracePt t="46815" x="3524250" y="4914900"/>
          <p14:tracePt t="46831" x="3759200" y="4972050"/>
          <p14:tracePt t="46848" x="4298950" y="5067300"/>
          <p14:tracePt t="46865" x="4933950" y="5194300"/>
          <p14:tracePt t="46869" x="5207000" y="5251450"/>
          <p14:tracePt t="46881" x="5441950" y="5289550"/>
          <p14:tracePt t="46898" x="5664200" y="5321300"/>
          <p14:tracePt t="46915" x="5734050" y="5321300"/>
          <p14:tracePt t="46917" x="5740400" y="5321300"/>
          <p14:tracePt t="46931" x="5746750" y="5321300"/>
          <p14:tracePt t="47000" x="5759450" y="5321300"/>
          <p14:tracePt t="47017" x="5765800" y="5295900"/>
          <p14:tracePt t="47033" x="5784850" y="5226050"/>
          <p14:tracePt t="47048" x="5791200" y="5111750"/>
          <p14:tracePt t="47064" x="5791200" y="4959350"/>
          <p14:tracePt t="47081" x="5765800" y="4737100"/>
          <p14:tracePt t="47085" x="5740400" y="4603750"/>
          <p14:tracePt t="47098" x="5702300" y="4451350"/>
          <p14:tracePt t="47114" x="5594350" y="4178300"/>
          <p14:tracePt t="47117" x="5543550" y="4057650"/>
          <p14:tracePt t="47131" x="5499100" y="3962400"/>
          <p14:tracePt t="47149" x="5435600" y="3771900"/>
          <p14:tracePt t="47165" x="5416550" y="3727450"/>
          <p14:tracePt t="47181" x="5403850" y="3708400"/>
          <p14:tracePt t="47198" x="5403850" y="3702050"/>
          <p14:tracePt t="47368" x="5397500" y="3689350"/>
          <p14:tracePt t="47390" x="5378450" y="3644900"/>
          <p14:tracePt t="47400" x="5359400" y="3606800"/>
          <p14:tracePt t="47415" x="5289550" y="3530600"/>
          <p14:tracePt t="47431" x="5219700" y="3454400"/>
          <p14:tracePt t="47448" x="5130800" y="3365500"/>
          <p14:tracePt t="47464" x="5067300" y="3295650"/>
          <p14:tracePt t="47481" x="5041900" y="3263900"/>
          <p14:tracePt t="47498" x="5016500" y="3232150"/>
          <p14:tracePt t="47514" x="4997450" y="3219450"/>
          <p14:tracePt t="47531" x="4984750" y="3200400"/>
          <p14:tracePt t="47547" x="4978400" y="3200400"/>
          <p14:tracePt t="47564" x="4972050" y="3181350"/>
          <p14:tracePt t="47581" x="4965700" y="3181350"/>
          <p14:tracePt t="47614" x="4965700" y="3175000"/>
          <p14:tracePt t="47630" x="4965700" y="3168650"/>
          <p14:tracePt t="47648" x="4965700" y="3155950"/>
          <p14:tracePt t="47665" x="4959350" y="3136900"/>
          <p14:tracePt t="47681" x="4953000" y="3111500"/>
          <p14:tracePt t="47698" x="4953000" y="3105150"/>
          <p14:tracePt t="47714" x="4953000" y="3092450"/>
          <p14:tracePt t="47731" x="4946650" y="3073400"/>
          <p14:tracePt t="47949" x="0" y="0"/>
        </p14:tracePtLst>
        <p14:tracePtLst>
          <p14:tracePt t="50985" x="1644650" y="1524000"/>
          <p14:tracePt t="51057" x="1638300" y="1524000"/>
          <p14:tracePt t="51078" x="1625600" y="1581150"/>
          <p14:tracePt t="51090" x="1625600" y="1625600"/>
          <p14:tracePt t="51103" x="1625600" y="1720850"/>
          <p14:tracePt t="51119" x="1625600" y="1816100"/>
          <p14:tracePt t="51130" x="1638300" y="1860550"/>
          <p14:tracePt t="51146" x="1670050" y="1924050"/>
          <p14:tracePt t="51149" x="1682750" y="1955800"/>
          <p14:tracePt t="51163" x="1701800" y="1962150"/>
          <p14:tracePt t="51181" x="1739900" y="1987550"/>
          <p14:tracePt t="51197" x="1771650" y="1993900"/>
          <p14:tracePt t="51213" x="1828800" y="1993900"/>
          <p14:tracePt t="51230" x="1898650" y="1955800"/>
          <p14:tracePt t="51247" x="1968500" y="1879600"/>
          <p14:tracePt t="51263" x="2006600" y="1803400"/>
          <p14:tracePt t="51279" x="2025650" y="1752600"/>
          <p14:tracePt t="51296" x="2032000" y="1714500"/>
          <p14:tracePt t="51313" x="2038350" y="1676400"/>
          <p14:tracePt t="51329" x="2038350" y="1644650"/>
          <p14:tracePt t="51346" x="2032000" y="1606550"/>
          <p14:tracePt t="51363" x="2025650" y="1593850"/>
          <p14:tracePt t="51379" x="2019300" y="1587500"/>
          <p14:tracePt t="51653" x="0" y="0"/>
        </p14:tracePtLst>
        <p14:tracePtLst>
          <p14:tracePt t="52218" x="1727200" y="1562100"/>
          <p14:tracePt t="52245" x="1714500" y="1562100"/>
          <p14:tracePt t="52260" x="1695450" y="1593850"/>
          <p14:tracePt t="52262" x="1689100" y="1612900"/>
          <p14:tracePt t="52276" x="1670050" y="1651000"/>
          <p14:tracePt t="52285" x="1663700" y="1720850"/>
          <p14:tracePt t="52295" x="1663700" y="1758950"/>
          <p14:tracePt t="52312" x="1676400" y="1822450"/>
          <p14:tracePt t="52329" x="1714500" y="1873250"/>
          <p14:tracePt t="52346" x="1746250" y="1905000"/>
          <p14:tracePt t="52362" x="1784350" y="1924050"/>
          <p14:tracePt t="52365" x="1797050" y="1924050"/>
          <p14:tracePt t="52379" x="1809750" y="1924050"/>
          <p14:tracePt t="52395" x="1847850" y="1917700"/>
          <p14:tracePt t="52412" x="1898650" y="1841500"/>
          <p14:tracePt t="52429" x="1924050" y="1752600"/>
          <p14:tracePt t="52446" x="1930400" y="1663700"/>
          <p14:tracePt t="52463" x="1930400" y="1587500"/>
          <p14:tracePt t="52479" x="1911350" y="1517650"/>
          <p14:tracePt t="52495" x="1879600" y="1479550"/>
          <p14:tracePt t="52512" x="1860550" y="1460500"/>
          <p14:tracePt t="52529" x="1822450" y="1441450"/>
          <p14:tracePt t="52545" x="1803400" y="1441450"/>
          <p14:tracePt t="52562" x="1778000" y="1441450"/>
          <p14:tracePt t="52579" x="1739900" y="1441450"/>
          <p14:tracePt t="52595" x="1714500" y="1454150"/>
          <p14:tracePt t="52597" x="1695450" y="1460500"/>
          <p14:tracePt t="52612" x="1657350" y="1498600"/>
          <p14:tracePt t="52629" x="1619250" y="1543050"/>
          <p14:tracePt t="52645" x="1574800" y="1612900"/>
          <p14:tracePt t="52662" x="1568450" y="1676400"/>
          <p14:tracePt t="52679" x="1574800" y="1752600"/>
          <p14:tracePt t="52696" x="1581150" y="1803400"/>
          <p14:tracePt t="52712" x="1625600" y="1860550"/>
          <p14:tracePt t="52729" x="1676400" y="1885950"/>
          <p14:tracePt t="52746" x="1739900" y="1911350"/>
          <p14:tracePt t="52748" x="1765300" y="1917700"/>
          <p14:tracePt t="52762" x="1790700" y="1917700"/>
          <p14:tracePt t="52779" x="1828800" y="1917700"/>
          <p14:tracePt t="52795" x="1873250" y="1911350"/>
          <p14:tracePt t="52797" x="1879600" y="1898650"/>
          <p14:tracePt t="52812" x="1898650" y="1854200"/>
          <p14:tracePt t="52829" x="1911350" y="1797050"/>
          <p14:tracePt t="52845" x="1911350" y="1752600"/>
          <p14:tracePt t="52862" x="1911350" y="1708150"/>
          <p14:tracePt t="52879" x="1911350" y="1663700"/>
          <p14:tracePt t="52895" x="1885950" y="1631950"/>
          <p14:tracePt t="52912" x="1847850" y="1619250"/>
          <p14:tracePt t="52929" x="1822450" y="1606550"/>
          <p14:tracePt t="52945" x="1809750" y="1606550"/>
          <p14:tracePt t="52962" x="1790700" y="1606550"/>
          <p14:tracePt t="52979" x="1765300" y="1612900"/>
          <p14:tracePt t="52982" x="1752600" y="1619250"/>
          <p14:tracePt t="52995" x="1733550" y="1638300"/>
          <p14:tracePt t="53012" x="1714500" y="1708150"/>
          <p14:tracePt t="53028" x="1714500" y="1746250"/>
          <p14:tracePt t="53045" x="1720850" y="1822450"/>
          <p14:tracePt t="53063" x="1758950" y="1905000"/>
          <p14:tracePt t="53078" x="1797050" y="1968500"/>
          <p14:tracePt t="53095" x="1841500" y="2000250"/>
          <p14:tracePt t="53112" x="1892300" y="2019300"/>
          <p14:tracePt t="53128" x="1936750" y="2025650"/>
          <p14:tracePt t="53145" x="2000250" y="2012950"/>
          <p14:tracePt t="53162" x="2051050" y="1974850"/>
          <p14:tracePt t="53179" x="2095500" y="1892300"/>
          <p14:tracePt t="53195" x="2108200" y="1803400"/>
          <p14:tracePt t="53198" x="2108200" y="1778000"/>
          <p14:tracePt t="53212" x="2108200" y="1733550"/>
          <p14:tracePt t="53229" x="2082800" y="1670050"/>
          <p14:tracePt t="53245" x="2038350" y="1619250"/>
          <p14:tracePt t="53262" x="1974850" y="1587500"/>
          <p14:tracePt t="53279" x="1892300" y="1568450"/>
          <p14:tracePt t="53295" x="1835150" y="1562100"/>
          <p14:tracePt t="53312" x="1797050" y="1562100"/>
          <p14:tracePt t="53328" x="1746250" y="1581150"/>
          <p14:tracePt t="53345" x="1701800" y="1638300"/>
          <p14:tracePt t="53362" x="1689100" y="1708150"/>
          <p14:tracePt t="53365" x="1682750" y="1739900"/>
          <p14:tracePt t="53378" x="1682750" y="1758950"/>
          <p14:tracePt t="53395" x="1682750" y="1816100"/>
          <p14:tracePt t="53412" x="1720850" y="1866900"/>
          <p14:tracePt t="53428" x="1771650" y="1892300"/>
          <p14:tracePt t="53445" x="1816100" y="1898650"/>
          <p14:tracePt t="53462" x="1879600" y="1898650"/>
          <p14:tracePt t="53479" x="1943100" y="1873250"/>
          <p14:tracePt t="53495" x="1968500" y="1828800"/>
          <p14:tracePt t="53512" x="1981200" y="1778000"/>
          <p14:tracePt t="53529" x="1981200" y="1727200"/>
          <p14:tracePt t="53545" x="1981200" y="1689100"/>
          <p14:tracePt t="53562" x="1968500" y="1663700"/>
          <p14:tracePt t="53564" x="1962150" y="1663700"/>
          <p14:tracePt t="53578" x="1955800" y="1657350"/>
          <p14:tracePt t="53595" x="1949450" y="1657350"/>
          <p14:tracePt t="53612" x="1943100" y="1657350"/>
          <p14:tracePt t="53628" x="1936750" y="1657350"/>
          <p14:tracePt t="53837" x="0" y="0"/>
        </p14:tracePtLst>
        <p14:tracePtLst>
          <p14:tracePt t="60906" x="6394450" y="171450"/>
          <p14:tracePt t="60943" x="6388100" y="171450"/>
          <p14:tracePt t="60957" x="6388100" y="196850"/>
          <p14:tracePt t="60971" x="6394450" y="228600"/>
          <p14:tracePt t="60983" x="6413500" y="279400"/>
          <p14:tracePt t="60993" x="6432550" y="304800"/>
          <p14:tracePt t="61010" x="6483350" y="355600"/>
          <p14:tracePt t="61026" x="6540500" y="393700"/>
          <p14:tracePt t="61029" x="6578600" y="419100"/>
          <p14:tracePt t="61043" x="6604000" y="438150"/>
          <p14:tracePt t="61059" x="6680200" y="469900"/>
          <p14:tracePt t="61062" x="6724650" y="476250"/>
          <p14:tracePt t="61076" x="6800850" y="482600"/>
          <p14:tracePt t="61092" x="6877050" y="482600"/>
          <p14:tracePt t="61109" x="6946900" y="469900"/>
          <p14:tracePt t="61126" x="6965950" y="444500"/>
          <p14:tracePt t="61143" x="6991350" y="425450"/>
          <p14:tracePt t="61159" x="6997700" y="412750"/>
          <p14:tracePt t="61176" x="7010400" y="387350"/>
          <p14:tracePt t="61193" x="7010400" y="355600"/>
          <p14:tracePt t="61209" x="7010400" y="317500"/>
          <p14:tracePt t="61226" x="7004050" y="285750"/>
          <p14:tracePt t="61228" x="6997700" y="266700"/>
          <p14:tracePt t="61242" x="6997700" y="254000"/>
          <p14:tracePt t="61259" x="6985000" y="241300"/>
          <p14:tracePt t="61276" x="6978650" y="234950"/>
          <p14:tracePt t="61366" x="6965950" y="234950"/>
          <p14:tracePt t="61383" x="6953250" y="260350"/>
          <p14:tracePt t="61401" x="6946900" y="292100"/>
          <p14:tracePt t="61406" x="6946900" y="304800"/>
          <p14:tracePt t="61426" x="6946900" y="355600"/>
          <p14:tracePt t="61438" x="6959600" y="381000"/>
          <p14:tracePt t="61451" x="6965950" y="393700"/>
          <p14:tracePt t="61459" x="6978650" y="400050"/>
          <p14:tracePt t="61477" x="6991350" y="406400"/>
          <p14:tracePt t="61493" x="7016750" y="406400"/>
          <p14:tracePt t="61509" x="7061200" y="406400"/>
          <p14:tracePt t="61526" x="7092950" y="387350"/>
          <p14:tracePt t="61543" x="7124700" y="361950"/>
          <p14:tracePt t="61560" x="7143750" y="323850"/>
          <p14:tracePt t="61576" x="7150100" y="298450"/>
          <p14:tracePt t="61593" x="7150100" y="285750"/>
          <p14:tracePt t="61609" x="7150100" y="279400"/>
          <p14:tracePt t="61712" x="7162800" y="285750"/>
          <p14:tracePt t="61725" x="7169150" y="298450"/>
          <p14:tracePt t="61745" x="7181850" y="311150"/>
          <p14:tracePt t="61750" x="7188200" y="317500"/>
          <p14:tracePt t="62150" x="0" y="0"/>
        </p14:tracePtLst>
        <p14:tracePtLst>
          <p14:tracePt t="67271" x="5969000" y="1054100"/>
          <p14:tracePt t="67353" x="5994400" y="1054100"/>
          <p14:tracePt t="67371" x="6096000" y="1054100"/>
          <p14:tracePt t="67383" x="6280150" y="1054100"/>
          <p14:tracePt t="67396" x="6489700" y="1054100"/>
          <p14:tracePt t="67407" x="6591300" y="1054100"/>
          <p14:tracePt t="67424" x="6762750" y="1054100"/>
          <p14:tracePt t="67440" x="6870700" y="1054100"/>
          <p14:tracePt t="67457" x="6915150" y="1054100"/>
          <p14:tracePt t="67474" x="6940550" y="1054100"/>
          <p14:tracePt t="67491" x="6953250" y="1054100"/>
          <p14:tracePt t="67493" x="6959600" y="1054100"/>
          <p14:tracePt t="67510" x="6965950" y="1054100"/>
          <p14:tracePt t="67525" x="6985000" y="1054100"/>
          <p14:tracePt t="67541" x="7004050" y="1054100"/>
          <p14:tracePt t="67557" x="7016750" y="1054100"/>
          <p14:tracePt t="67677" x="7010400" y="1054100"/>
          <p14:tracePt t="67686" x="6978650" y="1054100"/>
          <p14:tracePt t="67696" x="6940550" y="1054100"/>
          <p14:tracePt t="67707" x="6877050" y="1054100"/>
          <p14:tracePt t="67724" x="6642100" y="1054100"/>
          <p14:tracePt t="67740" x="6470650" y="1054100"/>
          <p14:tracePt t="67758" x="6311900" y="1054100"/>
          <p14:tracePt t="67774" x="6216650" y="1054100"/>
          <p14:tracePt t="67790" x="6159500" y="1066800"/>
          <p14:tracePt t="67808" x="6146800" y="1073150"/>
          <p14:tracePt t="67824" x="6134100" y="1073150"/>
          <p14:tracePt t="67841" x="6127750" y="1073150"/>
          <p14:tracePt t="67872" x="6121400" y="1073150"/>
          <p14:tracePt t="67958" x="6115050" y="1073150"/>
          <p14:tracePt t="67975" x="6108700" y="1073150"/>
          <p14:tracePt t="67994" x="6096000" y="1073150"/>
          <p14:tracePt t="68008" x="6083300" y="1073150"/>
          <p14:tracePt t="68025" x="6076950" y="1073150"/>
          <p14:tracePt t="68160" x="6089650" y="1073150"/>
          <p14:tracePt t="68174" x="6172200" y="1073150"/>
          <p14:tracePt t="68190" x="6292850" y="1073150"/>
          <p14:tracePt t="68207" x="6426200" y="1073150"/>
          <p14:tracePt t="68224" x="6553200" y="1073150"/>
          <p14:tracePt t="68240" x="6654800" y="1073150"/>
          <p14:tracePt t="68247" x="6692900" y="1073150"/>
          <p14:tracePt t="68261" x="6762750" y="1073150"/>
          <p14:tracePt t="68274" x="6781800" y="1073150"/>
          <p14:tracePt t="68291" x="6832600" y="1073150"/>
          <p14:tracePt t="68294" x="6858000" y="1073150"/>
          <p14:tracePt t="68308" x="6889750" y="1073150"/>
          <p14:tracePt t="68326" x="6965950" y="1073150"/>
          <p14:tracePt t="68342" x="6991350" y="1073150"/>
          <p14:tracePt t="68357" x="7035800" y="1079500"/>
          <p14:tracePt t="68375" x="7080250" y="1092200"/>
          <p14:tracePt t="68390" x="7118350" y="1098550"/>
          <p14:tracePt t="68407" x="7156450" y="1111250"/>
          <p14:tracePt t="68424" x="7181850" y="1111250"/>
          <p14:tracePt t="68440" x="7200900" y="1111250"/>
          <p14:tracePt t="68457" x="7219950" y="1117600"/>
          <p14:tracePt t="69421" x="0" y="0"/>
        </p14:tracePtLst>
        <p14:tracePtLst>
          <p14:tracePt t="70632" x="7239000" y="736600"/>
          <p14:tracePt t="70737" x="7251700" y="736600"/>
          <p14:tracePt t="70756" x="7308850" y="736600"/>
          <p14:tracePt t="70760" x="7353300" y="736600"/>
          <p14:tracePt t="70769" x="7416800" y="736600"/>
          <p14:tracePt t="70779" x="7486650" y="736600"/>
          <p14:tracePt t="70790" x="7664450" y="736600"/>
          <p14:tracePt t="70807" x="7874000" y="736600"/>
          <p14:tracePt t="70823" x="8089900" y="736600"/>
          <p14:tracePt t="70840" x="8267700" y="736600"/>
          <p14:tracePt t="70856" x="8426450" y="736600"/>
          <p14:tracePt t="70873" x="8528050" y="736600"/>
          <p14:tracePt t="70890" x="8616950" y="736600"/>
          <p14:tracePt t="70906" x="8693150" y="736600"/>
          <p14:tracePt t="70908" x="8737600" y="736600"/>
          <p14:tracePt t="70923" x="8782050" y="736600"/>
          <p14:tracePt t="70939" x="8864600" y="736600"/>
          <p14:tracePt t="70941" x="8921750" y="736600"/>
          <p14:tracePt t="70956" x="8991600" y="736600"/>
          <p14:tracePt t="70973" x="9048750" y="736600"/>
          <p14:tracePt t="70989" x="9074150" y="736600"/>
          <p14:tracePt t="71235" x="9055100" y="742950"/>
          <p14:tracePt t="71256" x="8978900" y="755650"/>
          <p14:tracePt t="71262" x="8947150" y="755650"/>
          <p14:tracePt t="71278" x="8839200" y="755650"/>
          <p14:tracePt t="71290" x="8775700" y="755650"/>
          <p14:tracePt t="71306" x="8636000" y="755650"/>
          <p14:tracePt t="71309" x="8572500" y="755650"/>
          <p14:tracePt t="71323" x="8509000" y="755650"/>
          <p14:tracePt t="71341" x="8299450" y="755650"/>
          <p14:tracePt t="71356" x="8159750" y="755650"/>
          <p14:tracePt t="71372" x="8045450" y="755650"/>
          <p14:tracePt t="71389" x="7924800" y="755650"/>
          <p14:tracePt t="71406" x="7842250" y="755650"/>
          <p14:tracePt t="71422" x="7766050" y="755650"/>
          <p14:tracePt t="71439" x="7696200" y="755650"/>
          <p14:tracePt t="71456" x="7651750" y="755650"/>
          <p14:tracePt t="71473" x="7594600" y="755650"/>
          <p14:tracePt t="71489" x="7556500" y="755650"/>
          <p14:tracePt t="71493" x="7537450" y="755650"/>
          <p14:tracePt t="71506" x="7531100" y="755650"/>
          <p14:tracePt t="71523" x="7493000" y="755650"/>
          <p14:tracePt t="71526" x="7480300" y="755650"/>
          <p14:tracePt t="71540" x="7461250" y="755650"/>
          <p14:tracePt t="71557" x="7410450" y="755650"/>
          <p14:tracePt t="71573" x="7385050" y="755650"/>
          <p14:tracePt t="71590" x="7366000" y="755650"/>
          <p14:tracePt t="71792" x="7385050" y="755650"/>
          <p14:tracePt t="71810" x="7467600" y="755650"/>
          <p14:tracePt t="71823" x="7613650" y="755650"/>
          <p14:tracePt t="71840" x="7823200" y="755650"/>
          <p14:tracePt t="71856" x="8083550" y="755650"/>
          <p14:tracePt t="71873" x="8388350" y="755650"/>
          <p14:tracePt t="71889" x="8623300" y="755650"/>
          <p14:tracePt t="71906" x="8807450" y="755650"/>
          <p14:tracePt t="71922" x="8902700" y="755650"/>
          <p14:tracePt t="71939" x="8940800" y="755650"/>
          <p14:tracePt t="71942" x="8959850" y="755650"/>
          <p14:tracePt t="71956" x="8966200" y="755650"/>
          <p14:tracePt t="71972" x="8991600" y="755650"/>
          <p14:tracePt t="71989" x="9004300" y="755650"/>
          <p14:tracePt t="72136" x="8997950" y="762000"/>
          <p14:tracePt t="72153" x="8940800" y="762000"/>
          <p14:tracePt t="72173" x="8718550" y="762000"/>
          <p14:tracePt t="72185" x="8623300" y="762000"/>
          <p14:tracePt t="72195" x="8540750" y="762000"/>
          <p14:tracePt t="72206" x="8369300" y="762000"/>
          <p14:tracePt t="72222" x="8242300" y="762000"/>
          <p14:tracePt t="72239" x="8147050" y="762000"/>
          <p14:tracePt t="72255" x="8064500" y="762000"/>
          <p14:tracePt t="72272" x="7994650" y="762000"/>
          <p14:tracePt t="72289" x="7918450" y="762000"/>
          <p14:tracePt t="72306" x="7854950" y="762000"/>
          <p14:tracePt t="72323" x="7816850" y="762000"/>
          <p14:tracePt t="72339" x="7791450" y="762000"/>
          <p14:tracePt t="72356" x="7785100" y="762000"/>
          <p14:tracePt t="72616" x="7791450" y="762000"/>
          <p14:tracePt t="72635" x="7880350" y="762000"/>
          <p14:tracePt t="72654" x="8121650" y="762000"/>
          <p14:tracePt t="72669" x="8331200" y="762000"/>
          <p14:tracePt t="72681" x="8426450" y="762000"/>
          <p14:tracePt t="72689" x="8509000" y="762000"/>
          <p14:tracePt t="72705" x="8680450" y="762000"/>
          <p14:tracePt t="72722" x="8782050" y="762000"/>
          <p14:tracePt t="72739" x="8890000" y="762000"/>
          <p14:tracePt t="72741" x="8921750" y="762000"/>
          <p14:tracePt t="72755" x="8947150" y="762000"/>
          <p14:tracePt t="72773" x="8997950" y="762000"/>
          <p14:tracePt t="72789" x="9010650" y="762000"/>
          <p14:tracePt t="73125" x="0" y="0"/>
        </p14:tracePtLst>
        <p14:tracePtLst>
          <p14:tracePt t="74056" x="7296150" y="692150"/>
          <p14:tracePt t="74155" x="7315200" y="692150"/>
          <p14:tracePt t="74176" x="7423150" y="692150"/>
          <p14:tracePt t="74190" x="7550150" y="692150"/>
          <p14:tracePt t="74205" x="7734300" y="692150"/>
          <p14:tracePt t="74222" x="7918450" y="692150"/>
          <p14:tracePt t="74238" x="8102600" y="692150"/>
          <p14:tracePt t="74255" x="8261350" y="692150"/>
          <p14:tracePt t="74272" x="8362950" y="692150"/>
          <p14:tracePt t="74289" x="8420100" y="692150"/>
          <p14:tracePt t="74306" x="8464550" y="692150"/>
          <p14:tracePt t="74309" x="8477250" y="692150"/>
          <p14:tracePt t="74322" x="8496300" y="692150"/>
          <p14:tracePt t="74339" x="8515350" y="692150"/>
          <p14:tracePt t="74342" x="8528050" y="692150"/>
          <p14:tracePt t="74355" x="8534400" y="692150"/>
          <p14:tracePt t="74372" x="8553450" y="692150"/>
          <p14:tracePt t="74478" x="8559800" y="698500"/>
          <p14:tracePt t="74496" x="8534400" y="704850"/>
          <p14:tracePt t="74514" x="8464550" y="704850"/>
          <p14:tracePt t="74517" x="8394700" y="704850"/>
          <p14:tracePt t="74528" x="8324850" y="704850"/>
          <p14:tracePt t="74538" x="8229600" y="704850"/>
          <p14:tracePt t="74555" x="8039100" y="704850"/>
          <p14:tracePt t="74559" x="7943850" y="704850"/>
          <p14:tracePt t="74573" x="7816850" y="704850"/>
          <p14:tracePt t="74589" x="7734300" y="704850"/>
          <p14:tracePt t="74605" x="7689850" y="704850"/>
          <p14:tracePt t="74622" x="7670800" y="704850"/>
          <p14:tracePt t="74639" x="7658100" y="704850"/>
          <p14:tracePt t="74655" x="7651750" y="704850"/>
          <p14:tracePt t="74752" x="7670800" y="704850"/>
          <p14:tracePt t="74761" x="7708900" y="704850"/>
          <p14:tracePt t="74771" x="7772400" y="704850"/>
          <p14:tracePt t="74789" x="8089900" y="704850"/>
          <p14:tracePt t="74806" x="8356600" y="704850"/>
          <p14:tracePt t="74822" x="8591550" y="704850"/>
          <p14:tracePt t="74839" x="8750300" y="717550"/>
          <p14:tracePt t="74855" x="8775700" y="723900"/>
          <p14:tracePt t="74872" x="8788400" y="723900"/>
          <p14:tracePt t="74983" x="8775700" y="723900"/>
          <p14:tracePt t="74999" x="8712200" y="723900"/>
          <p14:tracePt t="75016" x="8604250" y="723900"/>
          <p14:tracePt t="75029" x="8489950" y="723900"/>
          <p14:tracePt t="75042" x="8439150" y="723900"/>
          <p14:tracePt t="75056" x="8350250" y="723900"/>
          <p14:tracePt t="75072" x="8305800" y="723900"/>
          <p14:tracePt t="75077" x="8293100" y="723900"/>
          <p14:tracePt t="75089" x="8286750" y="723900"/>
          <p14:tracePt t="75200" x="8312150" y="723900"/>
          <p14:tracePt t="75215" x="8394700" y="723900"/>
          <p14:tracePt t="75233" x="8553450" y="723900"/>
          <p14:tracePt t="75246" x="8629650" y="723900"/>
          <p14:tracePt t="75247" x="8699500" y="723900"/>
          <p14:tracePt t="75254" x="8756650" y="723900"/>
          <p14:tracePt t="75271" x="8807450" y="723900"/>
          <p14:tracePt t="75288" x="8820150" y="723900"/>
          <p14:tracePt t="76151" x="0" y="0"/>
        </p14:tracePtLst>
        <p14:tracePtLst>
          <p14:tracePt t="77667" x="6610350" y="4235450"/>
          <p14:tracePt t="77777" x="6610350" y="4254500"/>
          <p14:tracePt t="77791" x="6610350" y="4343400"/>
          <p14:tracePt t="77806" x="6610350" y="4470400"/>
          <p14:tracePt t="77822" x="6610350" y="4616450"/>
          <p14:tracePt t="77838" x="6610350" y="4762500"/>
          <p14:tracePt t="77854" x="6610350" y="4927600"/>
          <p14:tracePt t="77870" x="6623050" y="5054600"/>
          <p14:tracePt t="77888" x="6635750" y="5181600"/>
          <p14:tracePt t="77904" x="6661150" y="5283200"/>
          <p14:tracePt t="77920" x="6673850" y="5384800"/>
          <p14:tracePt t="77937" x="6699250" y="5492750"/>
          <p14:tracePt t="77954" x="6705600" y="5568950"/>
          <p14:tracePt t="77957" x="6705600" y="5600700"/>
          <p14:tracePt t="77970" x="6705600" y="5632450"/>
          <p14:tracePt t="77987" x="6705600" y="5702300"/>
          <p14:tracePt t="77990" x="6705600" y="5734050"/>
          <p14:tracePt t="78004" x="6705600" y="5778500"/>
          <p14:tracePt t="78020" x="6705600" y="5892800"/>
          <p14:tracePt t="78037" x="6705600" y="5962650"/>
          <p14:tracePt t="78054" x="6705600" y="6007100"/>
          <p14:tracePt t="78071" x="6705600" y="6051550"/>
          <p14:tracePt t="78087" x="6705600" y="6076950"/>
          <p14:tracePt t="78104" x="6705600" y="6096000"/>
          <p14:tracePt t="78121" x="6705600" y="6121400"/>
          <p14:tracePt t="78137" x="6705600" y="6140450"/>
          <p14:tracePt t="78141" x="6705600" y="6146800"/>
          <p14:tracePt t="78154" x="6705600" y="6159500"/>
          <p14:tracePt t="78170" x="6705600" y="6172200"/>
          <p14:tracePt t="78174" x="6705600" y="6178550"/>
          <p14:tracePt t="78187" x="6705600" y="6184900"/>
          <p14:tracePt t="78204" x="6705600" y="6210300"/>
          <p14:tracePt t="78220" x="6705600" y="6229350"/>
          <p14:tracePt t="78237" x="6705600" y="6267450"/>
          <p14:tracePt t="78253" x="6705600" y="6305550"/>
          <p14:tracePt t="78270" x="6705600" y="6337300"/>
          <p14:tracePt t="78287" x="6705600" y="6381750"/>
          <p14:tracePt t="78304" x="6711950" y="6407150"/>
          <p14:tracePt t="78320" x="6718300" y="6426200"/>
          <p14:tracePt t="78407" x="6724650" y="6432550"/>
          <p14:tracePt t="78416" x="6731000" y="6432550"/>
          <p14:tracePt t="78427" x="6737350" y="6432550"/>
          <p14:tracePt t="78437" x="6794500" y="6445250"/>
          <p14:tracePt t="78454" x="6889750" y="6451600"/>
          <p14:tracePt t="78470" x="7080250" y="6470650"/>
          <p14:tracePt t="78487" x="7340600" y="6470650"/>
          <p14:tracePt t="78504" x="7727950" y="6470650"/>
          <p14:tracePt t="78520" x="8102600" y="6470650"/>
          <p14:tracePt t="78537" x="8407400" y="6470650"/>
          <p14:tracePt t="78554" x="8667750" y="6470650"/>
          <p14:tracePt t="78557" x="8794750" y="6470650"/>
          <p14:tracePt t="78571" x="8915400" y="6470650"/>
          <p14:tracePt t="78588" x="9321800" y="6470650"/>
          <p14:tracePt t="78604" x="9626600" y="6470650"/>
          <p14:tracePt t="78621" x="9848850" y="6470650"/>
          <p14:tracePt t="78637" x="9994900" y="6470650"/>
          <p14:tracePt t="78654" x="10064750" y="6470650"/>
          <p14:tracePt t="78670" x="10083800" y="6470650"/>
          <p14:tracePt t="78687" x="10096500" y="6470650"/>
          <p14:tracePt t="78703" x="10102850" y="6470650"/>
          <p14:tracePt t="78720" x="10115550" y="6470650"/>
          <p14:tracePt t="78737" x="10128250" y="6464300"/>
          <p14:tracePt t="78753" x="10147300" y="6451600"/>
          <p14:tracePt t="78770" x="10185400" y="6432550"/>
          <p14:tracePt t="78776" x="10198100" y="6419850"/>
          <p14:tracePt t="78787" x="10217150" y="6413500"/>
          <p14:tracePt t="78803" x="10242550" y="6394450"/>
          <p14:tracePt t="78805" x="10255250" y="6388100"/>
          <p14:tracePt t="78821" x="10274300" y="6369050"/>
          <p14:tracePt t="78837" x="10306050" y="6350000"/>
          <p14:tracePt t="78854" x="10337800" y="6324600"/>
          <p14:tracePt t="78871" x="10394950" y="6305550"/>
          <p14:tracePt t="78887" x="10458450" y="6261100"/>
          <p14:tracePt t="78904" x="10515600" y="6235700"/>
          <p14:tracePt t="78920" x="10579100" y="6210300"/>
          <p14:tracePt t="78937" x="10642600" y="6172200"/>
          <p14:tracePt t="78954" x="10712450" y="6159500"/>
          <p14:tracePt t="78970" x="10763250" y="6146800"/>
          <p14:tracePt t="78987" x="10782300" y="6146800"/>
          <p14:tracePt t="78989" x="10788650" y="6146800"/>
          <p14:tracePt t="79003" x="10801350" y="6140450"/>
          <p14:tracePt t="79020" x="10801350" y="6134100"/>
          <p14:tracePt t="79037" x="10807700" y="6134100"/>
          <p14:tracePt t="79053" x="10814050" y="6127750"/>
          <p14:tracePt t="79070" x="10820400" y="6115050"/>
          <p14:tracePt t="79087" x="10845800" y="6070600"/>
          <p14:tracePt t="79104" x="10877550" y="6000750"/>
          <p14:tracePt t="79120" x="10890250" y="5892800"/>
          <p14:tracePt t="79137" x="10922000" y="5759450"/>
          <p14:tracePt t="79154" x="10947400" y="5607050"/>
          <p14:tracePt t="79156" x="10966450" y="5530850"/>
          <p14:tracePt t="79170" x="10979150" y="5454650"/>
          <p14:tracePt t="79186" x="11036300" y="5295900"/>
          <p14:tracePt t="79203" x="11074400" y="5149850"/>
          <p14:tracePt t="79206" x="11093450" y="5086350"/>
          <p14:tracePt t="79220" x="11125200" y="4984750"/>
          <p14:tracePt t="79236" x="11137900" y="4883150"/>
          <p14:tracePt t="79253" x="11169650" y="4794250"/>
          <p14:tracePt t="79270" x="11182350" y="4724400"/>
          <p14:tracePt t="79286" x="11195050" y="4667250"/>
          <p14:tracePt t="79303" x="11207750" y="4616450"/>
          <p14:tracePt t="79321" x="11214100" y="4591050"/>
          <p14:tracePt t="79337" x="11214100" y="4565650"/>
          <p14:tracePt t="79353" x="11214100" y="4559300"/>
          <p14:tracePt t="79370" x="11214100" y="4546600"/>
          <p14:tracePt t="79387" x="11214100" y="4533900"/>
          <p14:tracePt t="79389" x="11214100" y="4521200"/>
          <p14:tracePt t="79403" x="11214100" y="4502150"/>
          <p14:tracePt t="79421" x="11214100" y="4464050"/>
          <p14:tracePt t="79436" x="11214100" y="4445000"/>
          <p14:tracePt t="79453" x="11214100" y="4432300"/>
          <p14:tracePt t="79470" x="11214100" y="4419600"/>
          <p14:tracePt t="79673" x="11214100" y="4413250"/>
          <p14:tracePt t="79688" x="11176000" y="4413250"/>
          <p14:tracePt t="79703" x="11017250" y="4438650"/>
          <p14:tracePt t="79720" x="10680700" y="4470400"/>
          <p14:tracePt t="79736" x="10134600" y="4483100"/>
          <p14:tracePt t="79753" x="9512300" y="4483100"/>
          <p14:tracePt t="79770" x="8953500" y="4483100"/>
          <p14:tracePt t="79774" x="8756650" y="4483100"/>
          <p14:tracePt t="79786" x="8642350" y="4483100"/>
          <p14:tracePt t="79803" x="8515350" y="4483100"/>
          <p14:tracePt t="79805" x="8483600" y="4483100"/>
          <p14:tracePt t="79821" x="8439150" y="4483100"/>
          <p14:tracePt t="79837" x="8420100" y="4483100"/>
          <p14:tracePt t="79854" x="8407400" y="4483100"/>
          <p14:tracePt t="79870" x="8388350" y="4483100"/>
          <p14:tracePt t="79887" x="8369300" y="4483100"/>
          <p14:tracePt t="80625" x="8356600" y="4483100"/>
          <p14:tracePt t="80636" x="8331200" y="4483100"/>
          <p14:tracePt t="80654" x="8172450" y="4483100"/>
          <p14:tracePt t="80669" x="7975600" y="4483100"/>
          <p14:tracePt t="80686" x="7639050" y="4483100"/>
          <p14:tracePt t="80703" x="7226300" y="4483100"/>
          <p14:tracePt t="80719" x="6965950" y="4483100"/>
          <p14:tracePt t="80736" x="6851650" y="4483100"/>
          <p14:tracePt t="80752" x="6826250" y="4483100"/>
          <p14:tracePt t="81047" x="6819900" y="4495800"/>
          <p14:tracePt t="81067" x="6807200" y="4527550"/>
          <p14:tracePt t="81087" x="6775450" y="4705350"/>
          <p14:tracePt t="81103" x="6756400" y="4908550"/>
          <p14:tracePt t="81120" x="6718300" y="5187950"/>
          <p14:tracePt t="81136" x="6686550" y="5511800"/>
          <p14:tracePt t="81152" x="6686550" y="5740400"/>
          <p14:tracePt t="81171" x="6686550" y="5930900"/>
          <p14:tracePt t="81186" x="6686550" y="6070600"/>
          <p14:tracePt t="81189" x="6686550" y="6121400"/>
          <p14:tracePt t="81203" x="6686550" y="6165850"/>
          <p14:tracePt t="81219" x="6686550" y="6210300"/>
          <p14:tracePt t="81222" x="6686550" y="6229350"/>
          <p14:tracePt t="81236" x="6686550" y="6254750"/>
          <p14:tracePt t="81252" x="6686550" y="6280150"/>
          <p14:tracePt t="81269" x="6686550" y="6305550"/>
          <p14:tracePt t="81286" x="6686550" y="6318250"/>
          <p14:tracePt t="81303" x="6686550" y="6324600"/>
          <p14:tracePt t="81319" x="6692900" y="6337300"/>
          <p14:tracePt t="81336" x="6692900" y="6350000"/>
          <p14:tracePt t="81353" x="6699250" y="6388100"/>
          <p14:tracePt t="81369" x="6705600" y="6407150"/>
          <p14:tracePt t="81386" x="6705600" y="6419850"/>
          <p14:tracePt t="81487" x="6711950" y="6419850"/>
          <p14:tracePt t="81504" x="6737350" y="6419850"/>
          <p14:tracePt t="81522" x="6832600" y="6419850"/>
          <p14:tracePt t="81526" x="6915150" y="6419850"/>
          <p14:tracePt t="81543" x="7162800" y="6419850"/>
          <p14:tracePt t="81553" x="7378700" y="6419850"/>
          <p14:tracePt t="81569" x="7943850" y="6419850"/>
          <p14:tracePt t="81573" x="8267700" y="6419850"/>
          <p14:tracePt t="81586" x="8585200" y="6419850"/>
          <p14:tracePt t="81603" x="9232900" y="6419850"/>
          <p14:tracePt t="81605" x="9556750" y="6419850"/>
          <p14:tracePt t="81619" x="9836150" y="6419850"/>
          <p14:tracePt t="81637" x="10382250" y="6419850"/>
          <p14:tracePt t="81653" x="10509250" y="6419850"/>
          <p14:tracePt t="81669" x="10560050" y="6419850"/>
          <p14:tracePt t="81686" x="10610850" y="6419850"/>
          <p14:tracePt t="81702" x="10661650" y="6407150"/>
          <p14:tracePt t="81720" x="10699750" y="6400800"/>
          <p14:tracePt t="81736" x="10725150" y="6400800"/>
          <p14:tracePt t="81840" x="10737850" y="6394450"/>
          <p14:tracePt t="81856" x="10744200" y="6381750"/>
          <p14:tracePt t="81870" x="10750550" y="6356350"/>
          <p14:tracePt t="81886" x="10769600" y="6318250"/>
          <p14:tracePt t="81902" x="10775950" y="6216650"/>
          <p14:tracePt t="81920" x="10775950" y="6076950"/>
          <p14:tracePt t="81936" x="10775950" y="5899150"/>
          <p14:tracePt t="81952" x="10775950" y="5708650"/>
          <p14:tracePt t="81969" x="10775950" y="5524500"/>
          <p14:tracePt t="81985" x="10795000" y="5321300"/>
          <p14:tracePt t="81988" x="10801350" y="5238750"/>
          <p14:tracePt t="82002" x="10814050" y="5149850"/>
          <p14:tracePt t="82019" x="10820400" y="5041900"/>
          <p14:tracePt t="82022" x="10826750" y="4978400"/>
          <p14:tracePt t="82035" x="10826750" y="4953000"/>
          <p14:tracePt t="82052" x="10826750" y="4876800"/>
          <p14:tracePt t="82069" x="10826750" y="4845050"/>
          <p14:tracePt t="82169" x="10826750" y="4838700"/>
          <p14:tracePt t="82184" x="10826750" y="4832350"/>
          <p14:tracePt t="82573" x="0" y="0"/>
        </p14:tracePtLst>
        <p14:tracePtLst>
          <p14:tracePt t="87097" x="6610350" y="4235450"/>
          <p14:tracePt t="87168" x="6610350" y="4248150"/>
          <p14:tracePt t="87182" x="6610350" y="4311650"/>
          <p14:tracePt t="87196" x="6610350" y="4349750"/>
          <p14:tracePt t="87206" x="6604000" y="4502150"/>
          <p14:tracePt t="87217" x="6591300" y="4578350"/>
          <p14:tracePt t="87234" x="6578600" y="4743450"/>
          <p14:tracePt t="87236" x="6565900" y="4832350"/>
          <p14:tracePt t="87251" x="6559550" y="4914900"/>
          <p14:tracePt t="87253" x="6559550" y="4991100"/>
          <p14:tracePt t="87267" x="6553200" y="5086350"/>
          <p14:tracePt t="87284" x="6534150" y="5353050"/>
          <p14:tracePt t="87301" x="6534150" y="5543550"/>
          <p14:tracePt t="87317" x="6534150" y="5734050"/>
          <p14:tracePt t="87334" x="6553200" y="5848350"/>
          <p14:tracePt t="87351" x="6578600" y="5949950"/>
          <p14:tracePt t="87368" x="6591300" y="6007100"/>
          <p14:tracePt t="87384" x="6604000" y="6057900"/>
          <p14:tracePt t="87401" x="6604000" y="6083300"/>
          <p14:tracePt t="87418" x="6604000" y="6121400"/>
          <p14:tracePt t="87422" x="6604000" y="6127750"/>
          <p14:tracePt t="87434" x="6610350" y="6153150"/>
          <p14:tracePt t="87450" x="6616700" y="6191250"/>
          <p14:tracePt t="87467" x="6616700" y="6229350"/>
          <p14:tracePt t="87469" x="6616700" y="6254750"/>
          <p14:tracePt t="87484" x="6623050" y="6305550"/>
          <p14:tracePt t="87500" x="6635750" y="6343650"/>
          <p14:tracePt t="87517" x="6642100" y="6381750"/>
          <p14:tracePt t="87534" x="6648450" y="6413500"/>
          <p14:tracePt t="87550" x="6661150" y="6470650"/>
          <p14:tracePt t="87567" x="6680200" y="6553200"/>
          <p14:tracePt t="87584" x="6699250" y="6623050"/>
          <p14:tracePt t="87600" x="6718300" y="6667500"/>
          <p14:tracePt t="87618" x="6731000" y="6686550"/>
          <p14:tracePt t="87634" x="6737350" y="6692900"/>
          <p14:tracePt t="87651" x="6769100" y="6705600"/>
          <p14:tracePt t="87655" x="6794500" y="6705600"/>
          <p14:tracePt t="87668" x="6832600" y="6705600"/>
          <p14:tracePt t="87685" x="7175500" y="6705600"/>
          <p14:tracePt t="87701" x="7670800" y="6705600"/>
          <p14:tracePt t="87717" x="8318500" y="6705600"/>
          <p14:tracePt t="87734" x="9004300" y="6705600"/>
          <p14:tracePt t="87750" x="9607550" y="6705600"/>
          <p14:tracePt t="87767" x="10001250" y="6705600"/>
          <p14:tracePt t="87783" x="10210800" y="6705600"/>
          <p14:tracePt t="87800" x="10344150" y="6705600"/>
          <p14:tracePt t="87817" x="10452100" y="6705600"/>
          <p14:tracePt t="87833" x="10579100" y="6705600"/>
          <p14:tracePt t="87850" x="10706100" y="6705600"/>
          <p14:tracePt t="87854" x="10782300" y="6705600"/>
          <p14:tracePt t="87867" x="10845800" y="6705600"/>
          <p14:tracePt t="87884" x="10953750" y="6705600"/>
          <p14:tracePt t="87885" x="10972800" y="6705600"/>
          <p14:tracePt t="87900" x="10985500" y="6699250"/>
          <p14:tracePt t="87917" x="10991850" y="6699250"/>
          <p14:tracePt t="87934" x="10998200" y="6692900"/>
          <p14:tracePt t="87950" x="11010900" y="6661150"/>
          <p14:tracePt t="87967" x="11036300" y="6616700"/>
          <p14:tracePt t="87984" x="11074400" y="6559550"/>
          <p14:tracePt t="88000" x="11118850" y="6477000"/>
          <p14:tracePt t="88017" x="11163300" y="6362700"/>
          <p14:tracePt t="88033" x="11207750" y="6223000"/>
          <p14:tracePt t="88050" x="11226800" y="6051550"/>
          <p14:tracePt t="88067" x="11258550" y="5867400"/>
          <p14:tracePt t="88069" x="11264900" y="5784850"/>
          <p14:tracePt t="88083" x="11264900" y="5708650"/>
          <p14:tracePt t="88101" x="11283950" y="5499100"/>
          <p14:tracePt t="88117" x="11283950" y="5422900"/>
          <p14:tracePt t="88134" x="11283950" y="5334000"/>
          <p14:tracePt t="88151" x="11283950" y="5238750"/>
          <p14:tracePt t="88168" x="11264900" y="5149850"/>
          <p14:tracePt t="88184" x="11252200" y="5080000"/>
          <p14:tracePt t="88201" x="11239500" y="5022850"/>
          <p14:tracePt t="88217" x="11233150" y="4984750"/>
          <p14:tracePt t="88233" x="11233150" y="4946650"/>
          <p14:tracePt t="88250" x="11226800" y="4902200"/>
          <p14:tracePt t="88253" x="11220450" y="4889500"/>
          <p14:tracePt t="88267" x="11214100" y="4870450"/>
          <p14:tracePt t="88283" x="11214100" y="4845050"/>
          <p14:tracePt t="88285" x="11214100" y="4826000"/>
          <p14:tracePt t="88300" x="11214100" y="4794250"/>
          <p14:tracePt t="88317" x="11214100" y="4743450"/>
          <p14:tracePt t="88333" x="11214100" y="4705350"/>
          <p14:tracePt t="88351" x="11214100" y="4654550"/>
          <p14:tracePt t="88367" x="11207750" y="4591050"/>
          <p14:tracePt t="88384" x="11201400" y="4540250"/>
          <p14:tracePt t="88401" x="11195050" y="4483100"/>
          <p14:tracePt t="88417" x="11195050" y="4457700"/>
          <p14:tracePt t="88421" x="11195050" y="4445000"/>
          <p14:tracePt t="88433" x="11195050" y="4432300"/>
          <p14:tracePt t="88467" x="11195050" y="4419600"/>
          <p14:tracePt t="88500" x="11188700" y="4413250"/>
          <p14:tracePt t="89093" x="0" y="0"/>
        </p14:tracePtLst>
        <p14:tracePtLst>
          <p14:tracePt t="92551" x="6864350" y="4502150"/>
          <p14:tracePt t="92606" x="6877050" y="4502150"/>
          <p14:tracePt t="92613" x="6902450" y="4502150"/>
          <p14:tracePt t="92621" x="6934200" y="4502150"/>
          <p14:tracePt t="92632" x="6991350" y="4502150"/>
          <p14:tracePt t="92649" x="7150100" y="4502150"/>
          <p14:tracePt t="92666" x="7378700" y="4502150"/>
          <p14:tracePt t="92668" x="7575550" y="4502150"/>
          <p14:tracePt t="92682" x="7810500" y="4502150"/>
          <p14:tracePt t="92699" x="8394700" y="4502150"/>
          <p14:tracePt t="92701" x="8699500" y="4502150"/>
          <p14:tracePt t="92715" x="8978900" y="4502150"/>
          <p14:tracePt t="92732" x="9671050" y="4502150"/>
          <p14:tracePt t="92748" x="9950450" y="4502150"/>
          <p14:tracePt t="92765" x="10128250" y="4502150"/>
          <p14:tracePt t="92782" x="10287000" y="4502150"/>
          <p14:tracePt t="92799" x="10414000" y="4502150"/>
          <p14:tracePt t="92815" x="10541000" y="4502150"/>
          <p14:tracePt t="92832" x="10610850" y="4502150"/>
          <p14:tracePt t="92849" x="10629900" y="4502150"/>
          <p14:tracePt t="92865" x="10636250" y="4502150"/>
          <p14:tracePt t="93015" x="10617200" y="4502150"/>
          <p14:tracePt t="93031" x="10547350" y="4514850"/>
          <p14:tracePt t="93050" x="10369550" y="4546600"/>
          <p14:tracePt t="93053" x="10267950" y="4565650"/>
          <p14:tracePt t="93070" x="9975850" y="4591050"/>
          <p14:tracePt t="93082" x="9836150" y="4603750"/>
          <p14:tracePt t="93098" x="9575800" y="4603750"/>
          <p14:tracePt t="93100" x="9442450" y="4603750"/>
          <p14:tracePt t="93115" x="9328150" y="4603750"/>
          <p14:tracePt t="93132" x="8985250" y="4603750"/>
          <p14:tracePt t="93148" x="8763000" y="4603750"/>
          <p14:tracePt t="93165" x="8553450" y="4603750"/>
          <p14:tracePt t="93182" x="8350250" y="4603750"/>
          <p14:tracePt t="93199" x="8185150" y="4603750"/>
          <p14:tracePt t="93215" x="8039100" y="4603750"/>
          <p14:tracePt t="93232" x="7918450" y="4603750"/>
          <p14:tracePt t="93248" x="7823200" y="4603750"/>
          <p14:tracePt t="93265" x="7766050" y="4603750"/>
          <p14:tracePt t="93282" x="7734300" y="4603750"/>
          <p14:tracePt t="93298" x="7715250" y="4603750"/>
          <p14:tracePt t="93315" x="7702550" y="4603750"/>
          <p14:tracePt t="93448" x="7727950" y="4603750"/>
          <p14:tracePt t="93463" x="7867650" y="4603750"/>
          <p14:tracePt t="93481" x="8147050" y="4603750"/>
          <p14:tracePt t="93488" x="8318500" y="4603750"/>
          <p14:tracePt t="93504" x="8686800" y="4603750"/>
          <p14:tracePt t="93515" x="8864600" y="4603750"/>
          <p14:tracePt t="93533" x="9264650" y="4603750"/>
          <p14:tracePt t="93549" x="9474200" y="4603750"/>
          <p14:tracePt t="93565" x="9632950" y="4603750"/>
          <p14:tracePt t="93581" x="9747250" y="4603750"/>
          <p14:tracePt t="93598" x="9855200" y="4603750"/>
          <p14:tracePt t="93615" x="9937750" y="4603750"/>
          <p14:tracePt t="93632" x="10013950" y="4603750"/>
          <p14:tracePt t="93648" x="10071100" y="4603750"/>
          <p14:tracePt t="93665" x="10121900" y="4603750"/>
          <p14:tracePt t="93682" x="10160000" y="4603750"/>
          <p14:tracePt t="93685" x="10179050" y="4603750"/>
          <p14:tracePt t="93698" x="10204450" y="4603750"/>
          <p14:tracePt t="93715" x="10255250" y="4603750"/>
          <p14:tracePt t="93717" x="10299700" y="4603750"/>
          <p14:tracePt t="93731" x="10344150" y="4603750"/>
          <p14:tracePt t="93748" x="10452100" y="4603750"/>
          <p14:tracePt t="93765" x="10471150" y="4603750"/>
          <p14:tracePt t="93781" x="10477500" y="4603750"/>
          <p14:tracePt t="93829" x="10452100" y="4603750"/>
          <p14:tracePt t="93839" x="10420350" y="4603750"/>
          <p14:tracePt t="93851" x="10363200" y="4603750"/>
          <p14:tracePt t="93865" x="10198100" y="4603750"/>
          <p14:tracePt t="93882" x="9994900" y="4603750"/>
          <p14:tracePt t="93885" x="9880600" y="4603750"/>
          <p14:tracePt t="93898" x="9753600" y="4603750"/>
          <p14:tracePt t="93916" x="9429750" y="4603750"/>
          <p14:tracePt t="93918" x="9251950" y="4603750"/>
          <p14:tracePt t="93933" x="8864600" y="4603750"/>
          <p14:tracePt t="93948" x="8515350" y="4603750"/>
          <p14:tracePt t="93965" x="8235950" y="4603750"/>
          <p14:tracePt t="93982" x="8026400" y="4603750"/>
          <p14:tracePt t="93998" x="7874000" y="4603750"/>
          <p14:tracePt t="94015" x="7791450" y="4603750"/>
          <p14:tracePt t="94031" x="7734300" y="4603750"/>
          <p14:tracePt t="94048" x="7689850" y="4603750"/>
          <p14:tracePt t="94065" x="7664450" y="4603750"/>
          <p14:tracePt t="94081" x="7632700" y="4603750"/>
          <p14:tracePt t="94098" x="7588250" y="4603750"/>
          <p14:tracePt t="94101" x="7556500" y="4603750"/>
          <p14:tracePt t="94115" x="7537450" y="4603750"/>
          <p14:tracePt t="94117" x="7493000" y="4603750"/>
          <p14:tracePt t="94131" x="7480300" y="4603750"/>
          <p14:tracePt t="94149" x="7429500" y="4597400"/>
          <p14:tracePt t="94234" x="7454900" y="4597400"/>
          <p14:tracePt t="94251" x="7594600" y="4597400"/>
          <p14:tracePt t="94255" x="7708900" y="4597400"/>
          <p14:tracePt t="94275" x="8045450" y="4597400"/>
          <p14:tracePt t="94288" x="8502650" y="4597400"/>
          <p14:tracePt t="94298" x="8737600" y="4597400"/>
          <p14:tracePt t="94315" x="9213850" y="4597400"/>
          <p14:tracePt t="94317" x="9429750" y="4597400"/>
          <p14:tracePt t="94331" x="9607550" y="4597400"/>
          <p14:tracePt t="94348" x="9906000" y="4597400"/>
          <p14:tracePt t="94365" x="9969500" y="4597400"/>
          <p14:tracePt t="94381" x="9994900" y="4597400"/>
          <p14:tracePt t="94399" x="10007600" y="4597400"/>
          <p14:tracePt t="94415" x="10013950" y="4597400"/>
          <p14:tracePt t="94551" x="10007600" y="4597400"/>
          <p14:tracePt t="94566" x="9944100" y="4597400"/>
          <p14:tracePt t="94581" x="9798050" y="4597400"/>
          <p14:tracePt t="94598" x="9563100" y="4597400"/>
          <p14:tracePt t="94615" x="9258300" y="4597400"/>
          <p14:tracePt t="94631" x="8934450" y="4597400"/>
          <p14:tracePt t="94649" x="8667750" y="4597400"/>
          <p14:tracePt t="94666" x="8432800" y="4597400"/>
          <p14:tracePt t="94682" x="8235950" y="4597400"/>
          <p14:tracePt t="94684" x="8153400" y="4597400"/>
          <p14:tracePt t="94699" x="8064500" y="4597400"/>
          <p14:tracePt t="94715" x="7918450" y="4597400"/>
          <p14:tracePt t="94732" x="7696200" y="4597400"/>
          <p14:tracePt t="94748" x="7588250" y="4597400"/>
          <p14:tracePt t="94765" x="7505700" y="4597400"/>
          <p14:tracePt t="94781" x="7454900" y="4597400"/>
          <p14:tracePt t="94798" x="7442200" y="4597400"/>
          <p14:tracePt t="94814" x="7435850" y="4597400"/>
          <p14:tracePt t="94895" x="7454900" y="4597400"/>
          <p14:tracePt t="94912" x="7575550" y="4597400"/>
          <p14:tracePt t="94923" x="7670800" y="4597400"/>
          <p14:tracePt t="94925" x="7797800" y="4597400"/>
          <p14:tracePt t="94936" x="7975600" y="4597400"/>
          <p14:tracePt t="94948" x="8382000" y="4597400"/>
          <p14:tracePt t="94965" x="8883650" y="4597400"/>
          <p14:tracePt t="94982" x="9315450" y="4597400"/>
          <p14:tracePt t="94998" x="9620250" y="4597400"/>
          <p14:tracePt t="95014" x="9798050" y="4597400"/>
          <p14:tracePt t="95031" x="9874250" y="4597400"/>
          <p14:tracePt t="95048" x="9899650" y="4597400"/>
          <p14:tracePt t="95064" x="9918700" y="4597400"/>
          <p14:tracePt t="95081" x="9931400" y="4597400"/>
          <p14:tracePt t="95098" x="9937750" y="4597400"/>
          <p14:tracePt t="95178" x="9925050" y="4597400"/>
          <p14:tracePt t="95195" x="9823450" y="4597400"/>
          <p14:tracePt t="95213" x="9423400" y="4597400"/>
          <p14:tracePt t="95224" x="9207500" y="4584700"/>
          <p14:tracePt t="95233" x="9004300" y="4572000"/>
          <p14:tracePt t="95248" x="8655050" y="4559300"/>
          <p14:tracePt t="95264" x="8426450" y="4559300"/>
          <p14:tracePt t="95281" x="8299450" y="4559300"/>
          <p14:tracePt t="95298" x="8261350" y="4559300"/>
          <p14:tracePt t="95301" x="8248650" y="4559300"/>
          <p14:tracePt t="95314" x="8242300" y="4559300"/>
          <p14:tracePt t="95401" x="8267700" y="4559300"/>
          <p14:tracePt t="95416" x="8432800" y="4559300"/>
          <p14:tracePt t="95433" x="8794750" y="4559300"/>
          <p14:tracePt t="95437" x="9036050" y="4559300"/>
          <p14:tracePt t="95453" x="9569450" y="4559300"/>
          <p14:tracePt t="95465" x="9829800" y="4559300"/>
          <p14:tracePt t="95481" x="10223500" y="4559300"/>
          <p14:tracePt t="95485" x="10356850" y="4565650"/>
          <p14:tracePt t="95498" x="10452100" y="4572000"/>
          <p14:tracePt t="95514" x="10509250" y="4578350"/>
          <p14:tracePt t="95518" x="10515600" y="4578350"/>
          <p14:tracePt t="95589" x="10471150" y="4578350"/>
          <p14:tracePt t="95598" x="10375900" y="4578350"/>
          <p14:tracePt t="95614" x="10083800" y="4578350"/>
          <p14:tracePt t="95631" x="9626600" y="4578350"/>
          <p14:tracePt t="95648" x="9194800" y="4578350"/>
          <p14:tracePt t="95665" x="8826500" y="4578350"/>
          <p14:tracePt t="95681" x="8604250" y="4578350"/>
          <p14:tracePt t="95697" x="8477250" y="4578350"/>
          <p14:tracePt t="95715" x="8420100" y="4578350"/>
          <p14:tracePt t="95716" x="8401050" y="4578350"/>
          <p14:tracePt t="95731" x="8394700" y="4578350"/>
          <p14:tracePt t="95747" x="8388350" y="4578350"/>
          <p14:tracePt t="95807" x="8420100" y="4578350"/>
          <p14:tracePt t="95816" x="8483600" y="4578350"/>
          <p14:tracePt t="95831" x="8693150" y="4578350"/>
          <p14:tracePt t="95848" x="9023350" y="4622800"/>
          <p14:tracePt t="95864" x="9239250" y="4660900"/>
          <p14:tracePt t="95881" x="9302750" y="4667250"/>
          <p14:tracePt t="95885" x="9315450" y="4667250"/>
          <p14:tracePt t="95898" x="9321800" y="4667250"/>
          <p14:tracePt t="95934" x="9315450" y="4667250"/>
          <p14:tracePt t="95948" x="9277350" y="4667250"/>
          <p14:tracePt t="95965" x="8940800" y="4667250"/>
          <p14:tracePt t="95981" x="8489950" y="4667250"/>
          <p14:tracePt t="95998" x="7969250" y="4667250"/>
          <p14:tracePt t="96014" x="7581900" y="4667250"/>
          <p14:tracePt t="96031" x="7442200" y="4667250"/>
          <p14:tracePt t="96047" x="7410450" y="4667250"/>
          <p14:tracePt t="96064" x="7404100" y="4667250"/>
          <p14:tracePt t="96103" x="7423150" y="4667250"/>
          <p14:tracePt t="96114" x="7473950" y="4667250"/>
          <p14:tracePt t="96131" x="7683500" y="4667250"/>
          <p14:tracePt t="96148" x="8401050" y="4667250"/>
          <p14:tracePt t="96165" x="9067800" y="4667250"/>
          <p14:tracePt t="96181" x="9671050" y="4667250"/>
          <p14:tracePt t="96197" x="9969500" y="4667250"/>
          <p14:tracePt t="96215" x="10039350" y="4667250"/>
          <p14:tracePt t="96231" x="10052050" y="4667250"/>
          <p14:tracePt t="96285" x="10007600" y="4667250"/>
          <p14:tracePt t="96294" x="9899650" y="4654550"/>
          <p14:tracePt t="96302" x="9747250" y="4635500"/>
          <p14:tracePt t="96314" x="9537700" y="4584700"/>
          <p14:tracePt t="96331" x="9074150" y="4495800"/>
          <p14:tracePt t="96347" x="8807450" y="4464050"/>
          <p14:tracePt t="96350" x="8743950" y="4464050"/>
          <p14:tracePt t="96364" x="8705850" y="4464050"/>
          <p14:tracePt t="96381" x="8699500" y="4464050"/>
          <p14:tracePt t="96415" x="8712200" y="4464050"/>
          <p14:tracePt t="96431" x="8788400" y="4464050"/>
          <p14:tracePt t="96448" x="8966200" y="4464050"/>
          <p14:tracePt t="96464" x="9245600" y="4464050"/>
          <p14:tracePt t="96481" x="9569450" y="4464050"/>
          <p14:tracePt t="96498" x="9798050" y="4464050"/>
          <p14:tracePt t="96514" x="9931400" y="4464050"/>
          <p14:tracePt t="96517" x="9956800" y="4464050"/>
          <p14:tracePt t="96531" x="9969500" y="4464050"/>
          <p14:tracePt t="96547" x="9975850" y="4464050"/>
          <p14:tracePt t="96589" x="9950450" y="4464050"/>
          <p14:tracePt t="96602" x="9880600" y="4464050"/>
          <p14:tracePt t="96614" x="9690100" y="4464050"/>
          <p14:tracePt t="96631" x="9480550" y="4464050"/>
          <p14:tracePt t="96648" x="9309100" y="4464050"/>
          <p14:tracePt t="96665" x="9245600" y="4464050"/>
          <p14:tracePt t="96681" x="9226550" y="4464050"/>
          <p14:tracePt t="96726" x="9251950" y="4464050"/>
          <p14:tracePt t="96734" x="9315450" y="4464050"/>
          <p14:tracePt t="96747" x="9398000" y="4464050"/>
          <p14:tracePt t="96765" x="9690100" y="4464050"/>
          <p14:tracePt t="96781" x="9785350" y="4464050"/>
          <p14:tracePt t="96797" x="9804400" y="4464050"/>
          <p14:tracePt t="96862" x="9779000" y="4464050"/>
          <p14:tracePt t="96875" x="9753600" y="4464050"/>
          <p14:tracePt t="96889" x="9709150" y="4464050"/>
          <p14:tracePt t="96897" x="9696450" y="4464050"/>
          <p14:tracePt t="96915" x="9690100" y="4464050"/>
          <p14:tracePt t="97085" x="0" y="0"/>
        </p14:tracePtLst>
        <p14:tracePtLst>
          <p14:tracePt t="97904" x="6826250" y="4908550"/>
          <p14:tracePt t="97967" x="6826250" y="4921250"/>
          <p14:tracePt t="97986" x="6826250" y="4972050"/>
          <p14:tracePt t="98003" x="6826250" y="5054600"/>
          <p14:tracePt t="98004" x="6826250" y="5118100"/>
          <p14:tracePt t="98015" x="6832600" y="5162550"/>
          <p14:tracePt t="98030" x="6838950" y="5251450"/>
          <p14:tracePt t="98047" x="6845300" y="5365750"/>
          <p14:tracePt t="98063" x="6845300" y="5454650"/>
          <p14:tracePt t="98080" x="6864350" y="5549900"/>
          <p14:tracePt t="98097" x="6864350" y="5600700"/>
          <p14:tracePt t="98113" x="6864350" y="5664200"/>
          <p14:tracePt t="98130" x="6864350" y="5727700"/>
          <p14:tracePt t="98147" x="6870700" y="5791200"/>
          <p14:tracePt t="98164" x="6870700" y="5803900"/>
          <p14:tracePt t="98166" x="6877050" y="5822950"/>
          <p14:tracePt t="98180" x="6883400" y="5829300"/>
          <p14:tracePt t="98254" x="6896100" y="5829300"/>
          <p14:tracePt t="98270" x="6902450" y="5816600"/>
          <p14:tracePt t="98286" x="6902450" y="5803900"/>
          <p14:tracePt t="98297" x="6908800" y="5784850"/>
          <p14:tracePt t="98314" x="6927850" y="5740400"/>
          <p14:tracePt t="98330" x="6946900" y="5689600"/>
          <p14:tracePt t="98334" x="6959600" y="5664200"/>
          <p14:tracePt t="98350" x="6985000" y="5600700"/>
          <p14:tracePt t="98363" x="6991350" y="5568950"/>
          <p14:tracePt t="98366" x="6997700" y="5530850"/>
          <p14:tracePt t="98380" x="7010400" y="5461000"/>
          <p14:tracePt t="98397" x="7029450" y="5384800"/>
          <p14:tracePt t="98414" x="7035800" y="5308600"/>
          <p14:tracePt t="98431" x="7042150" y="5226050"/>
          <p14:tracePt t="98447" x="7042150" y="5187950"/>
          <p14:tracePt t="98464" x="7042150" y="5156200"/>
          <p14:tracePt t="98480" x="7042150" y="5143500"/>
          <p14:tracePt t="98592" x="7042150" y="5168900"/>
          <p14:tracePt t="98608" x="7042150" y="5226050"/>
          <p14:tracePt t="98626" x="7042150" y="5289550"/>
          <p14:tracePt t="98630" x="7042150" y="5334000"/>
          <p14:tracePt t="98644" x="7042150" y="5372100"/>
          <p14:tracePt t="98655" x="7042150" y="5448300"/>
          <p14:tracePt t="98664" x="7042150" y="5486400"/>
          <p14:tracePt t="98680" x="7042150" y="5556250"/>
          <p14:tracePt t="98697" x="7042150" y="5600700"/>
          <p14:tracePt t="98714" x="7042150" y="5613400"/>
          <p14:tracePt t="98718" x="7042150" y="5619750"/>
          <p14:tracePt t="98783" x="7042150" y="5600700"/>
          <p14:tracePt t="98799" x="7042150" y="5511800"/>
          <p14:tracePt t="98813" x="7042150" y="5410200"/>
          <p14:tracePt t="98830" x="7048500" y="5276850"/>
          <p14:tracePt t="98847" x="7048500" y="5213350"/>
          <p14:tracePt t="98863" x="7048500" y="5156200"/>
          <p14:tracePt t="98880" x="7054850" y="5118100"/>
          <p14:tracePt t="98897" x="7054850" y="5099050"/>
          <p14:tracePt t="98914" x="7054850" y="5092700"/>
          <p14:tracePt t="99040" x="7054850" y="5105400"/>
          <p14:tracePt t="99056" x="7048500" y="5187950"/>
          <p14:tracePt t="99077" x="7048500" y="5403850"/>
          <p14:tracePt t="99091" x="7048500" y="5486400"/>
          <p14:tracePt t="99104" x="7048500" y="5632450"/>
          <p14:tracePt t="99113" x="7048500" y="5708650"/>
          <p14:tracePt t="99130" x="7048500" y="5816600"/>
          <p14:tracePt t="99133" x="7048500" y="5848350"/>
          <p14:tracePt t="99146" x="7048500" y="5867400"/>
          <p14:tracePt t="99164" x="7048500" y="5873750"/>
          <p14:tracePt t="99249" x="7048500" y="5835650"/>
          <p14:tracePt t="99265" x="7073900" y="5715000"/>
          <p14:tracePt t="99283" x="7073900" y="5575300"/>
          <p14:tracePt t="99287" x="7073900" y="5499100"/>
          <p14:tracePt t="99302" x="7073900" y="5372100"/>
          <p14:tracePt t="99313" x="7073900" y="5321300"/>
          <p14:tracePt t="99330" x="7073900" y="5245100"/>
          <p14:tracePt t="99333" x="7073900" y="5213350"/>
          <p14:tracePt t="99346" x="7073900" y="5181600"/>
          <p14:tracePt t="99363" x="7067550" y="5111750"/>
          <p14:tracePt t="99366" x="7061200" y="5099050"/>
          <p14:tracePt t="99380" x="7061200" y="5092700"/>
          <p14:tracePt t="99396" x="7054850" y="5067300"/>
          <p14:tracePt t="99480" x="7048500" y="5073650"/>
          <p14:tracePt t="99497" x="7029450" y="5149850"/>
          <p14:tracePt t="99515" x="7004050" y="5283200"/>
          <p14:tracePt t="99519" x="6985000" y="5359400"/>
          <p14:tracePt t="99539" x="6972300" y="5499100"/>
          <p14:tracePt t="99552" x="6972300" y="5613400"/>
          <p14:tracePt t="99563" x="6972300" y="5670550"/>
          <p14:tracePt t="99580" x="6972300" y="5734050"/>
          <p14:tracePt t="99596" x="6972300" y="5746750"/>
          <p14:tracePt t="99681" x="6972300" y="5721350"/>
          <p14:tracePt t="99697" x="6985000" y="5645150"/>
          <p14:tracePt t="99701" x="6991350" y="5581650"/>
          <p14:tracePt t="99717" x="7004050" y="5461000"/>
          <p14:tracePt t="99730" x="7004050" y="5422900"/>
          <p14:tracePt t="99735" x="7004050" y="5365750"/>
          <p14:tracePt t="99747" x="7004050" y="5321300"/>
          <p14:tracePt t="99763" x="7004050" y="5238750"/>
          <p14:tracePt t="99780" x="7016750" y="5168900"/>
          <p14:tracePt t="99781" x="7016750" y="5143500"/>
          <p14:tracePt t="99796" x="7016750" y="5111750"/>
          <p14:tracePt t="99813" x="7016750" y="5092700"/>
          <p14:tracePt t="99911" x="7016750" y="5105400"/>
          <p14:tracePt t="99927" x="7010400" y="5181600"/>
          <p14:tracePt t="99950" x="6991350" y="5378450"/>
          <p14:tracePt t="99964" x="6985000" y="5505450"/>
          <p14:tracePt t="99981" x="6985000" y="5613400"/>
          <p14:tracePt t="99998" x="6985000" y="5689600"/>
          <p14:tracePt t="100013" x="6985000" y="5715000"/>
          <p14:tracePt t="100030" x="6985000" y="5721350"/>
          <p14:tracePt t="100093" x="6985000" y="5702300"/>
          <p14:tracePt t="100103" x="6985000" y="5651500"/>
          <p14:tracePt t="100113" x="7010400" y="5588000"/>
          <p14:tracePt t="100130" x="7035800" y="5454650"/>
          <p14:tracePt t="100146" x="7048500" y="5327650"/>
          <p14:tracePt t="100149" x="7048500" y="5276850"/>
          <p14:tracePt t="100163" x="7048500" y="5213350"/>
          <p14:tracePt t="100181" x="7048500" y="5099050"/>
          <p14:tracePt t="100197" x="7048500" y="5060950"/>
          <p14:tracePt t="100214" x="7048500" y="5048250"/>
          <p14:tracePt t="100286" x="7048500" y="5054600"/>
          <p14:tracePt t="100297" x="7048500" y="5092700"/>
          <p14:tracePt t="100313" x="7023100" y="5213350"/>
          <p14:tracePt t="100317" x="7016750" y="5283200"/>
          <p14:tracePt t="100330" x="6997700" y="5346700"/>
          <p14:tracePt t="100346" x="6991350" y="5454650"/>
          <p14:tracePt t="100350" x="6991350" y="5518150"/>
          <p14:tracePt t="100363" x="6991350" y="5568950"/>
          <p14:tracePt t="100379" x="6991350" y="5670550"/>
          <p14:tracePt t="100396" x="6991350" y="5734050"/>
          <p14:tracePt t="100414" x="6991350" y="5746750"/>
          <p14:tracePt t="100470" x="6991350" y="5740400"/>
          <p14:tracePt t="100485" x="6991350" y="5638800"/>
          <p14:tracePt t="100503" x="6991350" y="5486400"/>
          <p14:tracePt t="100519" x="6991350" y="5353050"/>
          <p14:tracePt t="100530" x="6985000" y="5264150"/>
          <p14:tracePt t="100546" x="6978650" y="5156200"/>
          <p14:tracePt t="100549" x="6965950" y="5124450"/>
          <p14:tracePt t="100563" x="6965950" y="5105400"/>
          <p14:tracePt t="100579" x="6965950" y="5092700"/>
          <p14:tracePt t="100582" x="6965950" y="5086350"/>
          <p14:tracePt t="100596" x="6965950" y="5080000"/>
          <p14:tracePt t="100680" x="6965950" y="5099050"/>
          <p14:tracePt t="100696" x="6946900" y="5232400"/>
          <p14:tracePt t="100706" x="6940550" y="5308600"/>
          <p14:tracePt t="100718" x="6940550" y="5448300"/>
          <p14:tracePt t="100729" x="6940550" y="5518150"/>
          <p14:tracePt t="100733" x="6940550" y="5594350"/>
          <p14:tracePt t="100747" x="6940550" y="5645150"/>
          <p14:tracePt t="100763" x="6940550" y="5715000"/>
          <p14:tracePt t="100779" x="6940550" y="5740400"/>
          <p14:tracePt t="100783" x="6940550" y="5746750"/>
          <p14:tracePt t="100841" x="6940550" y="5740400"/>
          <p14:tracePt t="100858" x="6953250" y="5645150"/>
          <p14:tracePt t="100878" x="6997700" y="5416550"/>
          <p14:tracePt t="100891" x="7004050" y="5346700"/>
          <p14:tracePt t="100904" x="7004050" y="5238750"/>
          <p14:tracePt t="100912" x="7010400" y="5194300"/>
          <p14:tracePt t="100929" x="7010400" y="5143500"/>
          <p14:tracePt t="100946" x="7010400" y="5118100"/>
          <p14:tracePt t="100949" x="7010400" y="5111750"/>
          <p14:tracePt t="100966" x="7010400" y="5105400"/>
          <p14:tracePt t="101032" x="7010400" y="5149850"/>
          <p14:tracePt t="101047" x="6991350" y="5276850"/>
          <p14:tracePt t="101062" x="6965950" y="5429250"/>
          <p14:tracePt t="101079" x="6965950" y="5543550"/>
          <p14:tracePt t="101096" x="6965950" y="5619750"/>
          <p14:tracePt t="101112" x="6965950" y="5657850"/>
          <p14:tracePt t="101129" x="6965950" y="5670550"/>
          <p14:tracePt t="101146" x="6965950" y="5676900"/>
          <p14:tracePt t="101184" x="6965950" y="5664200"/>
          <p14:tracePt t="101201" x="6985000" y="5575300"/>
          <p14:tracePt t="101213" x="7035800" y="5435600"/>
          <p14:tracePt t="101230" x="7061200" y="5270500"/>
          <p14:tracePt t="101247" x="7073900" y="5162550"/>
          <p14:tracePt t="101262" x="7073900" y="5067300"/>
          <p14:tracePt t="101279" x="7073900" y="5022850"/>
          <p14:tracePt t="101296" x="7073900" y="4997450"/>
          <p14:tracePt t="101312" x="7073900" y="4991100"/>
          <p14:tracePt t="101349" x="7073900" y="4984750"/>
          <p14:tracePt t="101365" x="7073900" y="4991100"/>
          <p14:tracePt t="101373" x="7073900" y="5022850"/>
          <p14:tracePt t="101382" x="7073900" y="5086350"/>
          <p14:tracePt t="101395" x="7067550" y="5187950"/>
          <p14:tracePt t="101412" x="7054850" y="5486400"/>
          <p14:tracePt t="101429" x="7054850" y="5651500"/>
          <p14:tracePt t="101446" x="7054850" y="5746750"/>
          <p14:tracePt t="101463" x="7054850" y="5797550"/>
          <p14:tracePt t="101479" x="7054850" y="5816600"/>
          <p14:tracePt t="101495" x="7067550" y="5842000"/>
          <p14:tracePt t="101551" x="7073900" y="5835650"/>
          <p14:tracePt t="101572" x="7099300" y="5746750"/>
          <p14:tracePt t="101584" x="7131050" y="5607050"/>
          <p14:tracePt t="101599" x="7137400" y="5467350"/>
          <p14:tracePt t="101612" x="7137400" y="5340350"/>
          <p14:tracePt t="101629" x="7137400" y="5232400"/>
          <p14:tracePt t="101645" x="7131050" y="5181600"/>
          <p14:tracePt t="101662" x="7124700" y="5149850"/>
          <p14:tracePt t="101679" x="7118350" y="5130800"/>
          <p14:tracePt t="101713" x="7112000" y="5118100"/>
          <p14:tracePt t="101729" x="7112000" y="5111750"/>
          <p14:tracePt t="101746" x="7112000" y="5105400"/>
          <p14:tracePt t="101762" x="7099300" y="5092700"/>
          <p14:tracePt t="101983" x="7092950" y="5086350"/>
          <p14:tracePt t="102007" x="7092950" y="5080000"/>
          <p14:tracePt t="102026" x="7086600" y="5073650"/>
          <p14:tracePt t="102045" x="7080250" y="5067300"/>
          <p14:tracePt t="102071" x="7080250" y="5060950"/>
          <p14:tracePt t="102082" x="7073900" y="5060950"/>
          <p14:tracePt t="102096" x="7067550" y="5054600"/>
          <p14:tracePt t="102126" x="7061200" y="5054600"/>
          <p14:tracePt t="102288" x="7048500" y="5060950"/>
          <p14:tracePt t="102310" x="7048500" y="5124450"/>
          <p14:tracePt t="102326" x="7048500" y="5207000"/>
          <p14:tracePt t="102337" x="7048500" y="5264150"/>
          <p14:tracePt t="102346" x="7048500" y="5314950"/>
          <p14:tracePt t="102362" x="7048500" y="5435600"/>
          <p14:tracePt t="102379" x="7042150" y="5530850"/>
          <p14:tracePt t="102381" x="7042150" y="5562600"/>
          <p14:tracePt t="102395" x="7042150" y="5607050"/>
          <p14:tracePt t="102412" x="7042150" y="5664200"/>
          <p14:tracePt t="102429" x="7042150" y="5676900"/>
          <p14:tracePt t="102505" x="7042150" y="5664200"/>
          <p14:tracePt t="102522" x="7048500" y="5581650"/>
          <p14:tracePt t="102537" x="7054850" y="5473700"/>
          <p14:tracePt t="102542" x="7054850" y="5403850"/>
          <p14:tracePt t="102555" x="7054850" y="5340350"/>
          <p14:tracePt t="102558" x="7054850" y="5289550"/>
          <p14:tracePt t="102570" x="7054850" y="5245100"/>
          <p14:tracePt t="102579" x="7054850" y="5213350"/>
          <p14:tracePt t="102595" x="7054850" y="5137150"/>
          <p14:tracePt t="102612" x="7054850" y="5080000"/>
          <p14:tracePt t="102629" x="7054850" y="5054600"/>
          <p14:tracePt t="102719" x="7048500" y="5086350"/>
          <p14:tracePt t="102737" x="7029450" y="5226050"/>
          <p14:tracePt t="102742" x="7016750" y="5314950"/>
          <p14:tracePt t="102755" x="7004050" y="5397500"/>
          <p14:tracePt t="102767" x="7004050" y="5556250"/>
          <p14:tracePt t="102779" x="7004050" y="5619750"/>
          <p14:tracePt t="102795" x="7004050" y="5695950"/>
          <p14:tracePt t="102797" x="7004050" y="5715000"/>
          <p14:tracePt t="102812" x="7004050" y="5727700"/>
          <p14:tracePt t="102861" x="7004050" y="5734050"/>
          <p14:tracePt t="102877" x="7004050" y="5721350"/>
          <p14:tracePt t="102885" x="7010400" y="5689600"/>
          <p14:tracePt t="102895" x="7023100" y="5645150"/>
          <p14:tracePt t="102912" x="7042150" y="5505450"/>
          <p14:tracePt t="102928" x="7042150" y="5391150"/>
          <p14:tracePt t="102945" x="7042150" y="5270500"/>
          <p14:tracePt t="102962" x="7042150" y="5207000"/>
          <p14:tracePt t="102978" x="7042150" y="5156200"/>
          <p14:tracePt t="102995" x="7042150" y="5130800"/>
          <p14:tracePt t="102997" x="7042150" y="5111750"/>
          <p14:tracePt t="103012" x="7042150" y="5099050"/>
          <p14:tracePt t="103028" x="7035800" y="5080000"/>
          <p14:tracePt t="103045" x="7035800" y="5073650"/>
          <p14:tracePt t="103062" x="7035800" y="5060950"/>
          <p14:tracePt t="103157" x="7029450" y="5086350"/>
          <p14:tracePt t="103166" x="7029450" y="5130800"/>
          <p14:tracePt t="103178" x="7029450" y="5194300"/>
          <p14:tracePt t="103195" x="7023100" y="5359400"/>
          <p14:tracePt t="103212" x="7016750" y="5562600"/>
          <p14:tracePt t="103228" x="7016750" y="5651500"/>
          <p14:tracePt t="103245" x="7016750" y="5689600"/>
          <p14:tracePt t="103262" x="7016750" y="5708650"/>
          <p14:tracePt t="103278" x="7016750" y="5715000"/>
          <p14:tracePt t="103317" x="7023100" y="5715000"/>
          <p14:tracePt t="103333" x="7029450" y="5702300"/>
          <p14:tracePt t="103341" x="7035800" y="5664200"/>
          <p14:tracePt t="103352" x="7042150" y="5619750"/>
          <p14:tracePt t="103362" x="7054850" y="5556250"/>
          <p14:tracePt t="103378" x="7054850" y="5441950"/>
          <p14:tracePt t="103395" x="7054850" y="5308600"/>
          <p14:tracePt t="103397" x="7054850" y="5257800"/>
          <p14:tracePt t="103412" x="7054850" y="5213350"/>
          <p14:tracePt t="103428" x="7054850" y="5143500"/>
          <p14:tracePt t="103445" x="7054850" y="5137150"/>
          <p14:tracePt t="103478" x="7048500" y="5130800"/>
          <p14:tracePt t="103501" x="7048500" y="5149850"/>
          <p14:tracePt t="103509" x="7048500" y="5187950"/>
          <p14:tracePt t="103517" x="7048500" y="5251450"/>
          <p14:tracePt t="103528" x="7048500" y="5327650"/>
          <p14:tracePt t="103545" x="7048500" y="5467350"/>
          <p14:tracePt t="103562" x="7048500" y="5575300"/>
          <p14:tracePt t="103578" x="7048500" y="5626100"/>
          <p14:tracePt t="103595" x="7048500" y="5657850"/>
          <p14:tracePt t="103686" x="7048500" y="5651500"/>
          <p14:tracePt t="103702" x="7054850" y="5594350"/>
          <p14:tracePt t="103719" x="7061200" y="5562600"/>
          <p14:tracePt t="103736" x="7061200" y="5537200"/>
          <p14:tracePt t="103750" x="7061200" y="5518150"/>
          <p14:tracePt t="103762" x="7061200" y="5511800"/>
          <p14:tracePt t="104813" x="0" y="0"/>
        </p14:tracePtLst>
        <p14:tracePtLst>
          <p14:tracePt t="105582" x="6934200" y="6165850"/>
          <p14:tracePt t="105671" x="6946900" y="6165850"/>
          <p14:tracePt t="105687" x="7029450" y="6165850"/>
          <p14:tracePt t="105705" x="7181850" y="6165850"/>
          <p14:tracePt t="105711" x="7296150" y="6165850"/>
          <p14:tracePt t="105723" x="7435850" y="6165850"/>
          <p14:tracePt t="105735" x="7912100" y="6165850"/>
          <p14:tracePt t="105745" x="8216900" y="6165850"/>
          <p14:tracePt t="105761" x="8858250" y="6165850"/>
          <p14:tracePt t="105778" x="9423400" y="6165850"/>
          <p14:tracePt t="105781" x="9639300" y="6165850"/>
          <p14:tracePt t="105794" x="9791700" y="6165850"/>
          <p14:tracePt t="105811" x="9988550" y="6165850"/>
          <p14:tracePt t="105814" x="10064750" y="6172200"/>
          <p14:tracePt t="105827" x="10121900" y="6178550"/>
          <p14:tracePt t="105844" x="10255250" y="6203950"/>
          <p14:tracePt t="105861" x="10344150" y="6216650"/>
          <p14:tracePt t="105877" x="10407650" y="6216650"/>
          <p14:tracePt t="105894" x="10471150" y="6216650"/>
          <p14:tracePt t="105911" x="10521950" y="6216650"/>
          <p14:tracePt t="105927" x="10534650" y="6216650"/>
          <p14:tracePt t="105944" x="10541000" y="6216650"/>
          <p14:tracePt t="106073" x="10534650" y="6229350"/>
          <p14:tracePt t="106088" x="10458450" y="6242050"/>
          <p14:tracePt t="106105" x="10331450" y="6267450"/>
          <p14:tracePt t="106119" x="10128250" y="6292850"/>
          <p14:tracePt t="106131" x="9994900" y="6299200"/>
          <p14:tracePt t="106144" x="9645650" y="6299200"/>
          <p14:tracePt t="106161" x="9169400" y="6299200"/>
          <p14:tracePt t="106177" x="8737600" y="6299200"/>
          <p14:tracePt t="106194" x="8458200" y="6299200"/>
          <p14:tracePt t="106211" x="8248650" y="6299200"/>
          <p14:tracePt t="106213" x="8159750" y="6299200"/>
          <p14:tracePt t="106228" x="8089900" y="6299200"/>
          <p14:tracePt t="106230" x="8026400" y="6299200"/>
          <p14:tracePt t="106245" x="7899400" y="6299200"/>
          <p14:tracePt t="106261" x="7772400" y="6299200"/>
          <p14:tracePt t="106278" x="7670800" y="6299200"/>
          <p14:tracePt t="106294" x="7626350" y="6299200"/>
          <p14:tracePt t="106311" x="7607300" y="6299200"/>
          <p14:tracePt t="106432" x="7620000" y="6305550"/>
          <p14:tracePt t="106448" x="7702550" y="6305550"/>
          <p14:tracePt t="106465" x="7886700" y="6305550"/>
          <p14:tracePt t="106478" x="8191500" y="6305550"/>
          <p14:tracePt t="106495" x="8578850" y="6305550"/>
          <p14:tracePt t="106512" x="8909050" y="6305550"/>
          <p14:tracePt t="106527" x="9099550" y="6305550"/>
          <p14:tracePt t="106544" x="9194800" y="6305550"/>
          <p14:tracePt t="106561" x="9251950" y="6305550"/>
          <p14:tracePt t="106577" x="9283700" y="6305550"/>
          <p14:tracePt t="106594" x="9347200" y="6305550"/>
          <p14:tracePt t="106610" x="9404350" y="6305550"/>
          <p14:tracePt t="106613" x="9423400" y="6305550"/>
          <p14:tracePt t="106629" x="9429750" y="6305550"/>
          <p14:tracePt t="106696" x="9423400" y="6305550"/>
          <p14:tracePt t="106712" x="9334500" y="6305550"/>
          <p14:tracePt t="106729" x="9188450" y="6305550"/>
          <p14:tracePt t="106733" x="9080500" y="6305550"/>
          <p14:tracePt t="106745" x="8953500" y="6305550"/>
          <p14:tracePt t="106761" x="8585200" y="6305550"/>
          <p14:tracePt t="106778" x="8172450" y="6305550"/>
          <p14:tracePt t="106794" x="7893050" y="6305550"/>
          <p14:tracePt t="106798" x="7797800" y="6305550"/>
          <p14:tracePt t="106811" x="7708900" y="6305550"/>
          <p14:tracePt t="106827" x="7626350" y="6305550"/>
          <p14:tracePt t="106845" x="7588250" y="6305550"/>
          <p14:tracePt t="106927" x="7594600" y="6305550"/>
          <p14:tracePt t="106943" x="7740650" y="6305550"/>
          <p14:tracePt t="106965" x="7969250" y="6305550"/>
          <p14:tracePt t="106968" x="8102600" y="6305550"/>
          <p14:tracePt t="106983" x="8312150" y="6305550"/>
          <p14:tracePt t="106994" x="8394700" y="6305550"/>
          <p14:tracePt t="106997" x="8458200" y="6305550"/>
          <p14:tracePt t="107010" x="8502650" y="6305550"/>
          <p14:tracePt t="107027" x="8553450" y="6305550"/>
          <p14:tracePt t="107030" x="8566150" y="6305550"/>
          <p14:tracePt t="107046" x="8572500" y="6305550"/>
          <p14:tracePt t="107111" x="8566150" y="6305550"/>
          <p14:tracePt t="107125" x="8432800" y="6305550"/>
          <p14:tracePt t="107142" x="8210550" y="6305550"/>
          <p14:tracePt t="107154" x="8083550" y="6305550"/>
          <p14:tracePt t="107166" x="7835900" y="6305550"/>
          <p14:tracePt t="107177" x="7734300" y="6305550"/>
          <p14:tracePt t="107194" x="7594600" y="6305550"/>
          <p14:tracePt t="107198" x="7569200" y="6305550"/>
          <p14:tracePt t="107211" x="7556500" y="6305550"/>
          <p14:tracePt t="107228" x="7543800" y="6305550"/>
          <p14:tracePt t="107318" x="7569200" y="6305550"/>
          <p14:tracePt t="107333" x="7715250" y="6305550"/>
          <p14:tracePt t="107350" x="8007350" y="6305550"/>
          <p14:tracePt t="107365" x="8521700" y="6305550"/>
          <p14:tracePt t="107377" x="8826500" y="6305550"/>
          <p14:tracePt t="107394" x="9277350" y="6305550"/>
          <p14:tracePt t="107410" x="9480550" y="6305550"/>
          <p14:tracePt t="107414" x="9525000" y="6305550"/>
          <p14:tracePt t="107427" x="9537700" y="6305550"/>
          <p14:tracePt t="107444" x="9556750" y="6305550"/>
          <p14:tracePt t="107478" x="9556750" y="6311900"/>
          <p14:tracePt t="107495" x="9556750" y="6318250"/>
          <p14:tracePt t="107511" x="9486900" y="6318250"/>
          <p14:tracePt t="107528" x="9290050" y="6318250"/>
          <p14:tracePt t="107544" x="8947150" y="6318250"/>
          <p14:tracePt t="107560" x="8578850" y="6318250"/>
          <p14:tracePt t="107577" x="8299450" y="6318250"/>
          <p14:tracePt t="107594" x="8128000" y="6318250"/>
          <p14:tracePt t="107610" x="8064500" y="6318250"/>
          <p14:tracePt t="107627" x="8039100" y="6318250"/>
          <p14:tracePt t="107745" x="8051800" y="6318250"/>
          <p14:tracePt t="107762" x="8108950" y="6318250"/>
          <p14:tracePt t="107782" x="8305800" y="6330950"/>
          <p14:tracePt t="107794" x="8407400" y="6350000"/>
          <p14:tracePt t="107810" x="8667750" y="6400800"/>
          <p14:tracePt t="107827" x="8820150" y="6407150"/>
          <p14:tracePt t="107829" x="8851900" y="6407150"/>
          <p14:tracePt t="107843" x="8864600" y="6407150"/>
          <p14:tracePt t="107860" x="8877300" y="6407150"/>
          <p14:tracePt t="107909" x="8858250" y="6407150"/>
          <p14:tracePt t="107918" x="8813800" y="6407150"/>
          <p14:tracePt t="107927" x="8731250" y="6407150"/>
          <p14:tracePt t="107943" x="8496300" y="6407150"/>
          <p14:tracePt t="107961" x="8210550" y="6407150"/>
          <p14:tracePt t="107977" x="7981950" y="6407150"/>
          <p14:tracePt t="107982" x="7899400" y="6407150"/>
          <p14:tracePt t="107994" x="7842250" y="6407150"/>
          <p14:tracePt t="108010" x="7791450" y="6407150"/>
          <p14:tracePt t="108027" x="7785100" y="6407150"/>
          <p14:tracePt t="108110" x="7810500" y="6407150"/>
          <p14:tracePt t="108128" x="7918450" y="6407150"/>
          <p14:tracePt t="108143" x="8096250" y="6407150"/>
          <p14:tracePt t="108160" x="8369300" y="6407150"/>
          <p14:tracePt t="108177" x="8801100" y="6407150"/>
          <p14:tracePt t="108193" x="9258300" y="6407150"/>
          <p14:tracePt t="108211" x="9582150" y="6407150"/>
          <p14:tracePt t="108213" x="9677400" y="6407150"/>
          <p14:tracePt t="108227" x="9728200" y="6407150"/>
          <p14:tracePt t="108245" x="9772650" y="6407150"/>
          <p14:tracePt t="108247" x="9779000" y="6407150"/>
          <p14:tracePt t="108465" x="9728200" y="6407150"/>
          <p14:tracePt t="108483" x="9531350" y="6407150"/>
          <p14:tracePt t="108503" x="8896350" y="6407150"/>
          <p14:tracePt t="108515" x="8636000" y="6407150"/>
          <p14:tracePt t="108527" x="8248650" y="6407150"/>
          <p14:tracePt t="108544" x="8064500" y="6407150"/>
          <p14:tracePt t="108560" x="8001000" y="6407150"/>
          <p14:tracePt t="108577" x="7981950" y="6407150"/>
          <p14:tracePt t="108593" x="7975600" y="6407150"/>
          <p14:tracePt t="108672" x="7994650" y="6407150"/>
          <p14:tracePt t="108688" x="8115300" y="6407150"/>
          <p14:tracePt t="108706" x="8350250" y="6407150"/>
          <p14:tracePt t="108710" x="8502650" y="6407150"/>
          <p14:tracePt t="108725" x="8870950" y="6407150"/>
          <p14:tracePt t="108736" x="9023350" y="6407150"/>
          <p14:tracePt t="108741" x="9137650" y="6407150"/>
          <p14:tracePt t="108750" x="9232900" y="6407150"/>
          <p14:tracePt t="108760" x="9296400" y="6407150"/>
          <p14:tracePt t="108777" x="9366250" y="6407150"/>
          <p14:tracePt t="108793" x="9391650" y="6407150"/>
          <p14:tracePt t="108810" x="9398000" y="6407150"/>
          <p14:tracePt t="108857" x="9353550" y="6407150"/>
          <p14:tracePt t="108865" x="9283700" y="6407150"/>
          <p14:tracePt t="108876" x="9036050" y="6407150"/>
          <p14:tracePt t="108893" x="8712200" y="6407150"/>
          <p14:tracePt t="108910" x="8483600" y="6407150"/>
          <p14:tracePt t="108926" x="8388350" y="6407150"/>
          <p14:tracePt t="108943" x="8375650" y="6407150"/>
          <p14:tracePt t="108960" x="8369300" y="6407150"/>
          <p14:tracePt t="108990" x="8407400" y="6407150"/>
          <p14:tracePt t="108998" x="8496300" y="6407150"/>
          <p14:tracePt t="109010" x="8623300" y="6407150"/>
          <p14:tracePt t="109027" x="9055100" y="6407150"/>
          <p14:tracePt t="109043" x="9550400" y="6407150"/>
          <p14:tracePt t="109046" x="9747250" y="6407150"/>
          <p14:tracePt t="109061" x="9937750" y="6407150"/>
          <p14:tracePt t="109077" x="9988550" y="6407150"/>
          <p14:tracePt t="109094" x="9994900" y="6407150"/>
          <p14:tracePt t="109144" x="9982200" y="6407150"/>
          <p14:tracePt t="109161" x="9817100" y="6407150"/>
          <p14:tracePt t="109177" x="9398000" y="6407150"/>
          <p14:tracePt t="109181" x="9118600" y="6407150"/>
          <p14:tracePt t="109193" x="8839200" y="6407150"/>
          <p14:tracePt t="109210" x="8445500" y="6407150"/>
          <p14:tracePt t="109212" x="8343900" y="6407150"/>
          <p14:tracePt t="109227" x="8293100" y="6407150"/>
          <p14:tracePt t="109244" x="8255000" y="6407150"/>
          <p14:tracePt t="109286" x="8274050" y="6407150"/>
          <p14:tracePt t="109299" x="8318500" y="6407150"/>
          <p14:tracePt t="109311" x="8489950" y="6407150"/>
          <p14:tracePt t="109326" x="8731250" y="6407150"/>
          <p14:tracePt t="109343" x="8934450" y="6407150"/>
          <p14:tracePt t="109360" x="9010650" y="6407150"/>
          <p14:tracePt t="109377" x="9023350" y="6407150"/>
          <p14:tracePt t="109480" x="9010650" y="6407150"/>
          <p14:tracePt t="109496" x="8845550" y="6407150"/>
          <p14:tracePt t="109517" x="8458200" y="6407150"/>
          <p14:tracePt t="109532" x="8324850" y="6407150"/>
          <p14:tracePt t="109543" x="8147050" y="6407150"/>
          <p14:tracePt t="109560" x="8089900" y="6394450"/>
          <p14:tracePt t="109624" x="8115300" y="6394450"/>
          <p14:tracePt t="109643" x="8293100" y="6394450"/>
          <p14:tracePt t="109662" x="8718550" y="6394450"/>
          <p14:tracePt t="109680" x="8890000" y="6394450"/>
          <p14:tracePt t="109693" x="8940800" y="6394450"/>
          <p14:tracePt t="109710" x="8947150" y="6394450"/>
          <p14:tracePt t="109750" x="8902700" y="6388100"/>
          <p14:tracePt t="109761" x="8851900" y="6388100"/>
          <p14:tracePt t="109777" x="8661400" y="6388100"/>
          <p14:tracePt t="109794" x="8413750" y="6388100"/>
          <p14:tracePt t="109797" x="8235950" y="6381750"/>
          <p14:tracePt t="109810" x="8121650" y="6369050"/>
          <p14:tracePt t="109827" x="7931150" y="6343650"/>
          <p14:tracePt t="109843" x="7880350" y="6343650"/>
          <p14:tracePt t="109847" x="7867650" y="6343650"/>
          <p14:tracePt t="109903" x="7886700" y="6343650"/>
          <p14:tracePt t="109909" x="7924800" y="6343650"/>
          <p14:tracePt t="109926" x="8096250" y="6343650"/>
          <p14:tracePt t="109943" x="8362950" y="6375400"/>
          <p14:tracePt t="109959" x="8731250" y="6432550"/>
          <p14:tracePt t="109976" x="8921750" y="6451600"/>
          <p14:tracePt t="109993" x="8972550" y="6451600"/>
          <p14:tracePt t="110010" x="8978900" y="6451600"/>
          <p14:tracePt t="110029" x="8972550" y="6451600"/>
          <p14:tracePt t="110043" x="8921750" y="6451600"/>
          <p14:tracePt t="110059" x="8737600" y="6451600"/>
          <p14:tracePt t="110062" x="8585200" y="6445250"/>
          <p14:tracePt t="110076" x="8280400" y="6394450"/>
          <p14:tracePt t="110093" x="8089900" y="6375400"/>
          <p14:tracePt t="110109" x="8032750" y="6369050"/>
          <p14:tracePt t="110126" x="8020050" y="6369050"/>
          <p14:tracePt t="110143" x="8020050" y="6362700"/>
          <p14:tracePt t="110167" x="8039100" y="6362700"/>
          <p14:tracePt t="110176" x="8089900" y="6362700"/>
          <p14:tracePt t="110193" x="8299450" y="6362700"/>
          <p14:tracePt t="110209" x="8712200" y="6362700"/>
          <p14:tracePt t="110226" x="9271000" y="6362700"/>
          <p14:tracePt t="110229" x="9531350" y="6362700"/>
          <p14:tracePt t="110243" x="9728200" y="6362700"/>
          <p14:tracePt t="110260" x="10045700" y="6362700"/>
          <p14:tracePt t="110276" x="10109200" y="6362700"/>
          <p14:tracePt t="110293" x="10121900" y="6362700"/>
          <p14:tracePt t="110343" x="10128250" y="6362700"/>
          <p14:tracePt t="110357" x="10134600" y="6362700"/>
          <p14:tracePt t="110527" x="10121900" y="6362700"/>
          <p14:tracePt t="110543" x="9950450" y="6362700"/>
          <p14:tracePt t="110565" x="9550400" y="6362700"/>
          <p14:tracePt t="110568" x="9251950" y="6362700"/>
          <p14:tracePt t="110581" x="8693150" y="6362700"/>
          <p14:tracePt t="110593" x="8477250" y="6362700"/>
          <p14:tracePt t="110609" x="8248650" y="6362700"/>
          <p14:tracePt t="110626" x="8178800" y="6362700"/>
          <p14:tracePt t="110642" x="8166100" y="6362700"/>
          <p14:tracePt t="110696" x="8166100" y="6356350"/>
          <p14:tracePt t="110713" x="8248650" y="6356350"/>
          <p14:tracePt t="110730" x="8426450" y="6356350"/>
          <p14:tracePt t="110733" x="8540750" y="6356350"/>
          <p14:tracePt t="110753" x="8801100" y="6356350"/>
          <p14:tracePt t="110760" x="8909050" y="6356350"/>
          <p14:tracePt t="110776" x="9042400" y="6356350"/>
          <p14:tracePt t="110792" x="9080500" y="6356350"/>
          <p14:tracePt t="110810" x="9086850" y="6356350"/>
          <p14:tracePt t="110885" x="9061450" y="6356350"/>
          <p14:tracePt t="110894" x="8997950" y="6356350"/>
          <p14:tracePt t="110909" x="8775700" y="6356350"/>
          <p14:tracePt t="110926" x="8362950" y="6356350"/>
          <p14:tracePt t="110942" x="7766050" y="6286500"/>
          <p14:tracePt t="110959" x="7270750" y="6216650"/>
          <p14:tracePt t="110976" x="7067550" y="6210300"/>
          <p14:tracePt t="110993" x="7004050" y="6210300"/>
          <p14:tracePt t="111037" x="7010400" y="6210300"/>
          <p14:tracePt t="111046" x="7035800" y="6210300"/>
          <p14:tracePt t="111060" x="7067550" y="6210300"/>
          <p14:tracePt t="111076" x="7239000" y="6216650"/>
          <p14:tracePt t="111092" x="7327900" y="6235700"/>
          <p14:tracePt t="111109" x="7372350" y="6242050"/>
          <p14:tracePt t="111126" x="7391400" y="6242050"/>
          <p14:tracePt t="111142" x="7397750" y="6242050"/>
          <p14:tracePt t="111216" x="7366000" y="6242050"/>
          <p14:tracePt t="111234" x="7245350" y="6242050"/>
          <p14:tracePt t="111239" x="7181850" y="6242050"/>
          <p14:tracePt t="111262" x="7023100" y="6242050"/>
          <p14:tracePt t="111277" x="6997700" y="6242050"/>
          <p14:tracePt t="111293" x="6991350" y="6242050"/>
          <p14:tracePt t="111360" x="7004050" y="6242050"/>
          <p14:tracePt t="111377" x="7042150" y="6242050"/>
          <p14:tracePt t="111392" x="7061200" y="6242050"/>
          <p14:tracePt t="111409" x="7073900" y="6242050"/>
          <p14:tracePt t="111496" x="7086600" y="6242050"/>
          <p14:tracePt t="111512" x="7092950" y="6261100"/>
          <p14:tracePt t="111529" x="7137400" y="6286500"/>
          <p14:tracePt t="111542" x="7175500" y="6292850"/>
          <p14:tracePt t="111559" x="7213600" y="6305550"/>
          <p14:tracePt t="111576" x="7226300" y="6305550"/>
          <p14:tracePt t="111592" x="7232650" y="6305550"/>
          <p14:tracePt t="111655" x="7219950" y="6305550"/>
          <p14:tracePt t="111672" x="7194550" y="6305550"/>
          <p14:tracePt t="111687" x="7169150" y="6305550"/>
          <p14:tracePt t="111698" x="7162800" y="6305550"/>
          <p14:tracePt t="111709" x="7150100" y="6305550"/>
          <p14:tracePt t="111726" x="7131050" y="6305550"/>
          <p14:tracePt t="111743" x="7112000" y="6299200"/>
          <p14:tracePt t="111824" x="7105650" y="6292850"/>
          <p14:tracePt t="111840" x="7099300" y="6280150"/>
          <p14:tracePt t="111862" x="7092950" y="6280150"/>
          <p14:tracePt t="112000" x="7099300" y="6286500"/>
          <p14:tracePt t="112016" x="7099300" y="6299200"/>
          <p14:tracePt t="112034" x="7105650" y="6305550"/>
          <p14:tracePt t="112048" x="7112000" y="6305550"/>
          <p14:tracePt t="112060" x="7118350" y="6311900"/>
          <p14:tracePt t="112075" x="7131050" y="6318250"/>
          <p14:tracePt t="112093" x="7156450" y="6330950"/>
          <p14:tracePt t="112109" x="7194550" y="6337300"/>
          <p14:tracePt t="112125" x="7283450" y="6350000"/>
          <p14:tracePt t="112142" x="7423150" y="6375400"/>
          <p14:tracePt t="112159" x="7639050" y="6419850"/>
          <p14:tracePt t="112175" x="8013700" y="6477000"/>
          <p14:tracePt t="112192" x="8489950" y="6559550"/>
          <p14:tracePt t="112209" x="9080500" y="6584950"/>
          <p14:tracePt t="112226" x="9601200" y="6597650"/>
          <p14:tracePt t="112229" x="9817100" y="6597650"/>
          <p14:tracePt t="112243" x="9950450" y="6597650"/>
          <p14:tracePt t="112259" x="10121900" y="6597650"/>
          <p14:tracePt t="112262" x="10160000" y="6597650"/>
          <p14:tracePt t="112276" x="10229850" y="6597650"/>
          <p14:tracePt t="112293" x="10274300" y="6597650"/>
          <p14:tracePt t="112309" x="10337800" y="6597650"/>
          <p14:tracePt t="112325" x="10394950" y="6597650"/>
          <p14:tracePt t="112342" x="10420350" y="6597650"/>
          <p14:tracePt t="112359" x="10433050" y="6597650"/>
          <p14:tracePt t="112625" x="10445750" y="6597650"/>
          <p14:tracePt t="112643" x="10452100" y="6591300"/>
          <p14:tracePt t="112667" x="10464800" y="6553200"/>
          <p14:tracePt t="112670" x="10471150" y="6540500"/>
          <p14:tracePt t="112686" x="10483850" y="6521450"/>
          <p14:tracePt t="112697" x="10490200" y="6508750"/>
          <p14:tracePt t="112708" x="10496550" y="6489700"/>
          <p14:tracePt t="112725" x="10515600" y="6470650"/>
          <p14:tracePt t="112742" x="10521950" y="6464300"/>
          <p14:tracePt t="112759" x="10528300" y="6457950"/>
          <p14:tracePt t="112781" x="10534650" y="6451600"/>
          <p14:tracePt t="112824" x="10541000" y="6451600"/>
          <p14:tracePt t="113029" x="10528300" y="6445250"/>
          <p14:tracePt t="113045" x="10433050" y="6438900"/>
          <p14:tracePt t="113066" x="10242550" y="6438900"/>
          <p14:tracePt t="113068" x="10115550" y="6438900"/>
          <p14:tracePt t="113083" x="9944100" y="6438900"/>
          <p14:tracePt t="113091" x="9766300" y="6438900"/>
          <p14:tracePt t="113108" x="9093200" y="6426200"/>
          <p14:tracePt t="113125" x="8750300" y="6426200"/>
          <p14:tracePt t="113141" x="8489950" y="6426200"/>
          <p14:tracePt t="113158" x="8331200" y="6426200"/>
          <p14:tracePt t="113175" x="8235950" y="6426200"/>
          <p14:tracePt t="113191" x="8172450" y="6426200"/>
          <p14:tracePt t="113208" x="8121650" y="6426200"/>
          <p14:tracePt t="113225" x="8083550" y="6426200"/>
          <p14:tracePt t="113242" x="8064500" y="6426200"/>
          <p14:tracePt t="113245" x="8058150" y="6426200"/>
          <p14:tracePt t="113343" x="8089900" y="6426200"/>
          <p14:tracePt t="113350" x="8147050" y="6426200"/>
          <p14:tracePt t="113358" x="8210550" y="6426200"/>
          <p14:tracePt t="113375" x="8420100" y="6426200"/>
          <p14:tracePt t="113392" x="8775700" y="6426200"/>
          <p14:tracePt t="113408" x="9271000" y="6426200"/>
          <p14:tracePt t="113425" x="9702800" y="6426200"/>
          <p14:tracePt t="113442" x="9899650" y="6426200"/>
          <p14:tracePt t="113458" x="9963150" y="6426200"/>
          <p14:tracePt t="113475" x="9969500" y="6426200"/>
          <p14:tracePt t="113528" x="9937750" y="6426200"/>
          <p14:tracePt t="113542" x="9798050" y="6426200"/>
          <p14:tracePt t="113559" x="9563100" y="6426200"/>
          <p14:tracePt t="113575" x="9175750" y="6426200"/>
          <p14:tracePt t="113591" x="8870950" y="6426200"/>
          <p14:tracePt t="113608" x="8693150" y="6426200"/>
          <p14:tracePt t="113625" x="8629650" y="6426200"/>
          <p14:tracePt t="113641" x="8623300" y="6426200"/>
          <p14:tracePt t="113677" x="8642350" y="6426200"/>
          <p14:tracePt t="113685" x="8674100" y="6426200"/>
          <p14:tracePt t="113694" x="8724900" y="6426200"/>
          <p14:tracePt t="113708" x="8915400" y="6426200"/>
          <p14:tracePt t="113725" x="9220200" y="6426200"/>
          <p14:tracePt t="113742" x="9607550" y="6426200"/>
          <p14:tracePt t="113758" x="9912350" y="6426200"/>
          <p14:tracePt t="113775" x="10058400" y="6426200"/>
          <p14:tracePt t="113792" x="10096500" y="6426200"/>
          <p14:tracePt t="113829" x="10090150" y="6426200"/>
          <p14:tracePt t="113841" x="10052050" y="6426200"/>
          <p14:tracePt t="113858" x="9925050" y="6426200"/>
          <p14:tracePt t="113875" x="9747250" y="6426200"/>
          <p14:tracePt t="113877" x="9652000" y="6426200"/>
          <p14:tracePt t="113891" x="9556750" y="6426200"/>
          <p14:tracePt t="113908" x="9398000" y="6407150"/>
          <p14:tracePt t="113925" x="9385300" y="6407150"/>
          <p14:tracePt t="113941" x="9378950" y="6407150"/>
          <p14:tracePt t="113973" x="9372600" y="6400800"/>
          <p14:tracePt t="113989" x="9378950" y="6400800"/>
          <p14:tracePt t="113997" x="9410700" y="6394450"/>
          <p14:tracePt t="114008" x="9442450" y="6388100"/>
          <p14:tracePt t="114025" x="9512300" y="6388100"/>
          <p14:tracePt t="114042" x="9569450" y="6388100"/>
          <p14:tracePt t="114059" x="9594850" y="6388100"/>
          <p14:tracePt t="114061" x="9601200" y="6388100"/>
          <p14:tracePt t="115501" x="0" y="0"/>
        </p14:tracePtLst>
        <p14:tracePtLst>
          <p14:tracePt t="116191" x="8458200" y="5118100"/>
          <p14:tracePt t="116212" x="8451850" y="5118100"/>
          <p14:tracePt t="116224" x="8445500" y="5118100"/>
          <p14:tracePt t="116241" x="8420100" y="5130800"/>
          <p14:tracePt t="116258" x="8401050" y="5175250"/>
          <p14:tracePt t="116261" x="8401050" y="5194300"/>
          <p14:tracePt t="116274" x="8401050" y="5213350"/>
          <p14:tracePt t="116291" x="8401050" y="5264150"/>
          <p14:tracePt t="116308" x="8401050" y="5327650"/>
          <p14:tracePt t="116310" x="8413750" y="5365750"/>
          <p14:tracePt t="116325" x="8451850" y="5435600"/>
          <p14:tracePt t="116340" x="8547100" y="5524500"/>
          <p14:tracePt t="116357" x="8705850" y="5607050"/>
          <p14:tracePt t="116374" x="8896350" y="5664200"/>
          <p14:tracePt t="116390" x="9099550" y="5708650"/>
          <p14:tracePt t="116407" x="9258300" y="5721350"/>
          <p14:tracePt t="116424" x="9385300" y="5721350"/>
          <p14:tracePt t="116440" x="9486900" y="5708650"/>
          <p14:tracePt t="116457" x="9537700" y="5676900"/>
          <p14:tracePt t="116474" x="9569450" y="5632450"/>
          <p14:tracePt t="116490" x="9594850" y="5588000"/>
          <p14:tracePt t="116507" x="9601200" y="5549900"/>
          <p14:tracePt t="116511" x="9613900" y="5505450"/>
          <p14:tracePt t="116524" x="9613900" y="5448300"/>
          <p14:tracePt t="116540" x="9613900" y="5359400"/>
          <p14:tracePt t="116557" x="9569450" y="5276850"/>
          <p14:tracePt t="116574" x="9493250" y="5219700"/>
          <p14:tracePt t="116590" x="9398000" y="5162550"/>
          <p14:tracePt t="116607" x="9251950" y="5111750"/>
          <p14:tracePt t="116624" x="9099550" y="5080000"/>
          <p14:tracePt t="116640" x="8985250" y="5067300"/>
          <p14:tracePt t="116657" x="8858250" y="5073650"/>
          <p14:tracePt t="116674" x="8743950" y="5092700"/>
          <p14:tracePt t="116690" x="8629650" y="5162550"/>
          <p14:tracePt t="116707" x="8534400" y="5232400"/>
          <p14:tracePt t="116709" x="8496300" y="5270500"/>
          <p14:tracePt t="116724" x="8432800" y="5346700"/>
          <p14:tracePt t="116740" x="8413750" y="5416550"/>
          <p14:tracePt t="116757" x="8407400" y="5473700"/>
          <p14:tracePt t="116774" x="8407400" y="5511800"/>
          <p14:tracePt t="116791" x="8420100" y="5556250"/>
          <p14:tracePt t="116807" x="8451850" y="5588000"/>
          <p14:tracePt t="116824" x="8547100" y="5645150"/>
          <p14:tracePt t="116842" x="8680450" y="5689600"/>
          <p14:tracePt t="116857" x="8864600" y="5715000"/>
          <p14:tracePt t="116862" x="8947150" y="5715000"/>
          <p14:tracePt t="116875" x="9029700" y="5715000"/>
          <p14:tracePt t="116890" x="9201150" y="5683250"/>
          <p14:tracePt t="116893" x="9258300" y="5657850"/>
          <p14:tracePt t="116907" x="9296400" y="5632450"/>
          <p14:tracePt t="116925" x="9378950" y="5562600"/>
          <p14:tracePt t="116940" x="9391650" y="5511800"/>
          <p14:tracePt t="116957" x="9391650" y="5480050"/>
          <p14:tracePt t="116974" x="9385300" y="5429250"/>
          <p14:tracePt t="116990" x="9359900" y="5384800"/>
          <p14:tracePt t="117008" x="9321800" y="5346700"/>
          <p14:tracePt t="117024" x="9283700" y="5321300"/>
          <p14:tracePt t="117041" x="9264650" y="5314950"/>
          <p14:tracePt t="117057" x="9239250" y="5295900"/>
          <p14:tracePt t="117074" x="9226550" y="5295900"/>
          <p14:tracePt t="117090" x="9207500" y="5295900"/>
          <p14:tracePt t="117092" x="9201150" y="5295900"/>
          <p14:tracePt t="117107" x="9194800" y="5295900"/>
          <p14:tracePt t="117125" x="9169400" y="5295900"/>
          <p14:tracePt t="117140" x="9156700" y="5295900"/>
          <p14:tracePt t="117157" x="9156700" y="5302250"/>
          <p14:tracePt t="117623" x="0" y="0"/>
        </p14:tracePtLst>
        <p14:tracePtLst>
          <p14:tracePt t="117950" x="8604250" y="5181600"/>
          <p14:tracePt t="117974" x="8597900" y="5181600"/>
          <p14:tracePt t="117982" x="8591550" y="5181600"/>
          <p14:tracePt t="117999" x="8578850" y="5181600"/>
          <p14:tracePt t="118007" x="8572500" y="5181600"/>
          <p14:tracePt t="118024" x="8559800" y="5213350"/>
          <p14:tracePt t="118041" x="8547100" y="5257800"/>
          <p14:tracePt t="118057" x="8534400" y="5302250"/>
          <p14:tracePt t="118061" x="8534400" y="5321300"/>
          <p14:tracePt t="118074" x="8534400" y="5353050"/>
          <p14:tracePt t="118091" x="8534400" y="5397500"/>
          <p14:tracePt t="118093" x="8534400" y="5429250"/>
          <p14:tracePt t="118107" x="8547100" y="5454650"/>
          <p14:tracePt t="118124" x="8591550" y="5511800"/>
          <p14:tracePt t="118141" x="8705850" y="5613400"/>
          <p14:tracePt t="118157" x="8851900" y="5676900"/>
          <p14:tracePt t="118173" x="9036050" y="5734050"/>
          <p14:tracePt t="118190" x="9213850" y="5746750"/>
          <p14:tracePt t="118207" x="9372600" y="5746750"/>
          <p14:tracePt t="118223" x="9493250" y="5740400"/>
          <p14:tracePt t="118240" x="9569450" y="5695950"/>
          <p14:tracePt t="118257" x="9620250" y="5613400"/>
          <p14:tracePt t="118274" x="9645650" y="5499100"/>
          <p14:tracePt t="118277" x="9652000" y="5454650"/>
          <p14:tracePt t="118291" x="9652000" y="5422900"/>
          <p14:tracePt t="118307" x="9652000" y="5334000"/>
          <p14:tracePt t="118325" x="9626600" y="5194300"/>
          <p14:tracePt t="118341" x="9556750" y="5099050"/>
          <p14:tracePt t="118357" x="9467850" y="5035550"/>
          <p14:tracePt t="118373" x="9353550" y="4978400"/>
          <p14:tracePt t="118390" x="9245600" y="4946650"/>
          <p14:tracePt t="118407" x="9163050" y="4940300"/>
          <p14:tracePt t="118423" x="9067800" y="4940300"/>
          <p14:tracePt t="118440" x="8985250" y="4940300"/>
          <p14:tracePt t="118457" x="8883650" y="4959350"/>
          <p14:tracePt t="118473" x="8788400" y="5010150"/>
          <p14:tracePt t="118477" x="8750300" y="5029200"/>
          <p14:tracePt t="118490" x="8712200" y="5054600"/>
          <p14:tracePt t="118507" x="8667750" y="5099050"/>
          <p14:tracePt t="118510" x="8655050" y="5130800"/>
          <p14:tracePt t="118524" x="8636000" y="5187950"/>
          <p14:tracePt t="118541" x="8636000" y="5251450"/>
          <p14:tracePt t="118557" x="8636000" y="5340350"/>
          <p14:tracePt t="118573" x="8655050" y="5441950"/>
          <p14:tracePt t="118590" x="8693150" y="5511800"/>
          <p14:tracePt t="118607" x="8737600" y="5568950"/>
          <p14:tracePt t="118623" x="8788400" y="5607050"/>
          <p14:tracePt t="118640" x="8896350" y="5676900"/>
          <p14:tracePt t="118656" x="9048750" y="5708650"/>
          <p14:tracePt t="118673" x="9271000" y="5727700"/>
          <p14:tracePt t="118690" x="9505950" y="5721350"/>
          <p14:tracePt t="118707" x="9671050" y="5676900"/>
          <p14:tracePt t="118709" x="9728200" y="5645150"/>
          <p14:tracePt t="118723" x="9766300" y="5613400"/>
          <p14:tracePt t="118740" x="9791700" y="5530850"/>
          <p14:tracePt t="118757" x="9791700" y="5467350"/>
          <p14:tracePt t="118774" x="9772650" y="5403850"/>
          <p14:tracePt t="118790" x="9728200" y="5340350"/>
          <p14:tracePt t="118807" x="9658350" y="5270500"/>
          <p14:tracePt t="118824" x="9556750" y="5226050"/>
          <p14:tracePt t="118841" x="9436100" y="5181600"/>
          <p14:tracePt t="118857" x="9283700" y="5162550"/>
          <p14:tracePt t="118861" x="9220200" y="5162550"/>
          <p14:tracePt t="118873" x="9156700" y="5162550"/>
          <p14:tracePt t="118890" x="9042400" y="5187950"/>
          <p14:tracePt t="118893" x="8997950" y="5226050"/>
          <p14:tracePt t="118906" x="8959850" y="5251450"/>
          <p14:tracePt t="118923" x="8909050" y="5308600"/>
          <p14:tracePt t="118925" x="8890000" y="5346700"/>
          <p14:tracePt t="118939" x="8864600" y="5372100"/>
          <p14:tracePt t="118956" x="8851900" y="5441950"/>
          <p14:tracePt t="118973" x="8851900" y="5486400"/>
          <p14:tracePt t="118989" x="8902700" y="5543550"/>
          <p14:tracePt t="119006" x="8978900" y="5600700"/>
          <p14:tracePt t="119023" x="9105900" y="5670550"/>
          <p14:tracePt t="119040" x="9232900" y="5702300"/>
          <p14:tracePt t="119056" x="9353550" y="5715000"/>
          <p14:tracePt t="119073" x="9429750" y="5715000"/>
          <p14:tracePt t="119090" x="9474200" y="5689600"/>
          <p14:tracePt t="119093" x="9486900" y="5670550"/>
          <p14:tracePt t="119106" x="9493250" y="5651500"/>
          <p14:tracePt t="119123" x="9512300" y="5575300"/>
          <p14:tracePt t="119139" x="9525000" y="5511800"/>
          <p14:tracePt t="119141" x="9512300" y="5448300"/>
          <p14:tracePt t="119156" x="9480550" y="5365750"/>
          <p14:tracePt t="119173" x="9423400" y="5276850"/>
          <p14:tracePt t="119190" x="9321800" y="5187950"/>
          <p14:tracePt t="119206" x="9188450" y="5130800"/>
          <p14:tracePt t="119223" x="9055100" y="5099050"/>
          <p14:tracePt t="119239" x="8934450" y="5092700"/>
          <p14:tracePt t="119256" x="8826500" y="5111750"/>
          <p14:tracePt t="119273" x="8731250" y="5168900"/>
          <p14:tracePt t="119290" x="8642350" y="5257800"/>
          <p14:tracePt t="119307" x="8585200" y="5359400"/>
          <p14:tracePt t="119323" x="8566150" y="5454650"/>
          <p14:tracePt t="119326" x="8566150" y="5486400"/>
          <p14:tracePt t="119340" x="8566150" y="5518150"/>
          <p14:tracePt t="119356" x="8610600" y="5607050"/>
          <p14:tracePt t="119373" x="8712200" y="5683250"/>
          <p14:tracePt t="119389" x="8870950" y="5740400"/>
          <p14:tracePt t="119406" x="9067800" y="5778500"/>
          <p14:tracePt t="119423" x="9239250" y="5784850"/>
          <p14:tracePt t="119439" x="9359900" y="5734050"/>
          <p14:tracePt t="119456" x="9467850" y="5651500"/>
          <p14:tracePt t="119473" x="9525000" y="5537200"/>
          <p14:tracePt t="119489" x="9550400" y="5416550"/>
          <p14:tracePt t="119506" x="9556750" y="5340350"/>
          <p14:tracePt t="119523" x="9550400" y="5264150"/>
          <p14:tracePt t="119540" x="9518650" y="5200650"/>
          <p14:tracePt t="119541" x="9505950" y="5181600"/>
          <p14:tracePt t="119556" x="9480550" y="5149850"/>
          <p14:tracePt t="119573" x="9455150" y="5124450"/>
          <p14:tracePt t="119590" x="9448800" y="5118100"/>
          <p14:tracePt t="119680" x="9442450" y="5118100"/>
          <p14:tracePt t="119704" x="9436100" y="5118100"/>
          <p14:tracePt t="119720" x="9429750" y="5118100"/>
          <p14:tracePt t="119733" x="9410700" y="5118100"/>
          <p14:tracePt t="119747" x="9391650" y="5118100"/>
          <p14:tracePt t="119756" x="9334500" y="5118100"/>
          <p14:tracePt t="119773" x="9258300" y="5118100"/>
          <p14:tracePt t="119790" x="9118600" y="5130800"/>
          <p14:tracePt t="119806" x="9004300" y="5137150"/>
          <p14:tracePt t="119823" x="8909050" y="5162550"/>
          <p14:tracePt t="119840" x="8845550" y="5175250"/>
          <p14:tracePt t="119856" x="8801100" y="5187950"/>
          <p14:tracePt t="119873" x="8769350" y="5194300"/>
          <p14:tracePt t="119890" x="8743950" y="5194300"/>
          <p14:tracePt t="119906" x="8724900" y="5200650"/>
          <p14:tracePt t="119923" x="8718550" y="5207000"/>
          <p14:tracePt t="119939" x="8712200" y="5213350"/>
          <p14:tracePt t="119956" x="8699500" y="5232400"/>
          <p14:tracePt t="119973" x="8686800" y="5251450"/>
          <p14:tracePt t="119989" x="8680450" y="5289550"/>
          <p14:tracePt t="120006" x="8674100" y="5314950"/>
          <p14:tracePt t="120023" x="8674100" y="5359400"/>
          <p14:tracePt t="120039" x="8680450" y="5410200"/>
          <p14:tracePt t="120056" x="8699500" y="5454650"/>
          <p14:tracePt t="120073" x="8731250" y="5511800"/>
          <p14:tracePt t="120089" x="8769350" y="5562600"/>
          <p14:tracePt t="120106" x="8826500" y="5632450"/>
          <p14:tracePt t="120123" x="8896350" y="5683250"/>
          <p14:tracePt t="120125" x="8940800" y="5708650"/>
          <p14:tracePt t="120139" x="8972550" y="5727700"/>
          <p14:tracePt t="120156" x="9067800" y="5778500"/>
          <p14:tracePt t="120172" x="9156700" y="5797550"/>
          <p14:tracePt t="120189" x="9239250" y="5816600"/>
          <p14:tracePt t="120206" x="9283700" y="5816600"/>
          <p14:tracePt t="120222" x="9334500" y="5810250"/>
          <p14:tracePt t="120239" x="9372600" y="5778500"/>
          <p14:tracePt t="120256" x="9404350" y="5715000"/>
          <p14:tracePt t="120273" x="9436100" y="5651500"/>
          <p14:tracePt t="120289" x="9448800" y="5594350"/>
          <p14:tracePt t="120306" x="9467850" y="5530850"/>
          <p14:tracePt t="120309" x="9467850" y="5499100"/>
          <p14:tracePt t="120323" x="9474200" y="5454650"/>
          <p14:tracePt t="120340" x="9474200" y="5410200"/>
          <p14:tracePt t="120356" x="9480550" y="5353050"/>
          <p14:tracePt t="120372" x="9480550" y="5321300"/>
          <p14:tracePt t="120389" x="9480550" y="5302250"/>
          <p14:tracePt t="120406" x="9467850" y="5276850"/>
          <p14:tracePt t="120422" x="9442450" y="5264150"/>
          <p14:tracePt t="120439" x="9378950" y="5232400"/>
          <p14:tracePt t="120456" x="9277350" y="5213350"/>
          <p14:tracePt t="120472" x="9169400" y="5207000"/>
          <p14:tracePt t="120489" x="9074150" y="5207000"/>
          <p14:tracePt t="120506" x="8985250" y="5207000"/>
          <p14:tracePt t="120523" x="8940800" y="5232400"/>
          <p14:tracePt t="120539" x="8909050" y="5251450"/>
          <p14:tracePt t="120542" x="8896350" y="5264150"/>
          <p14:tracePt t="120556" x="8877300" y="5289550"/>
          <p14:tracePt t="120572" x="8864600" y="5314950"/>
          <p14:tracePt t="120589" x="8858250" y="5353050"/>
          <p14:tracePt t="120606" x="8858250" y="5391150"/>
          <p14:tracePt t="120623" x="8858250" y="5435600"/>
          <p14:tracePt t="120639" x="8864600" y="5480050"/>
          <p14:tracePt t="120656" x="8883650" y="5505450"/>
          <p14:tracePt t="120672" x="8909050" y="5511800"/>
          <p14:tracePt t="120689" x="8928100" y="5524500"/>
          <p14:tracePt t="120706" x="8940800" y="5524500"/>
          <p14:tracePt t="120722" x="8966200" y="5524500"/>
          <p14:tracePt t="120739" x="9004300" y="5524500"/>
          <p14:tracePt t="120743" x="9023350" y="5524500"/>
          <p14:tracePt t="120756" x="9061450" y="5524500"/>
          <p14:tracePt t="120773" x="9086850" y="5524500"/>
          <p14:tracePt t="120789" x="9099550" y="5524500"/>
          <p14:tracePt t="121045" x="0" y="0"/>
        </p14:tracePtLst>
        <p14:tracePtLst>
          <p14:tracePt t="122840" x="7016750" y="4508500"/>
          <p14:tracePt t="122933" x="7035800" y="4508500"/>
          <p14:tracePt t="122941" x="7067550" y="4508500"/>
          <p14:tracePt t="122955" x="7118350" y="4508500"/>
          <p14:tracePt t="122972" x="7270750" y="4508500"/>
          <p14:tracePt t="122973" x="7372350" y="4508500"/>
          <p14:tracePt t="122988" x="7651750" y="4508500"/>
          <p14:tracePt t="123005" x="8001000" y="4508500"/>
          <p14:tracePt t="123022" x="8369300" y="4508500"/>
          <p14:tracePt t="123038" x="8763000" y="4508500"/>
          <p14:tracePt t="123056" x="9150350" y="4508500"/>
          <p14:tracePt t="123060" x="9321800" y="4508500"/>
          <p14:tracePt t="123072" x="9474200" y="4508500"/>
          <p14:tracePt t="123088" x="9779000" y="4508500"/>
          <p14:tracePt t="123105" x="10013950" y="4508500"/>
          <p14:tracePt t="123122" x="10185400" y="4508500"/>
          <p14:tracePt t="123138" x="10280650" y="4508500"/>
          <p14:tracePt t="123155" x="10325100" y="4508500"/>
          <p14:tracePt t="123156" x="10331450" y="4508500"/>
          <p14:tracePt t="123172" x="10350500" y="4508500"/>
          <p14:tracePt t="123426" x="10356850" y="4508500"/>
          <p14:tracePt t="123442" x="10382250" y="4508500"/>
          <p14:tracePt t="123455" x="10439400" y="4508500"/>
          <p14:tracePt t="123472" x="10515600" y="4508500"/>
          <p14:tracePt t="123489" x="10541000" y="4508500"/>
          <p14:tracePt t="123492" x="10547350" y="4508500"/>
          <p14:tracePt t="123505" x="10553700" y="4508500"/>
          <p14:tracePt t="123538" x="10560050" y="4508500"/>
          <p14:tracePt t="123555" x="10566400" y="4508500"/>
          <p14:tracePt t="123572" x="10572750" y="4508500"/>
          <p14:tracePt t="123590" x="10579100" y="4508500"/>
          <p14:tracePt t="123845" x="0" y="0"/>
        </p14:tracePtLst>
        <p14:tracePtLst>
          <p14:tracePt t="124560" x="7042150" y="5080000"/>
          <p14:tracePt t="124623" x="7035800" y="5080000"/>
          <p14:tracePt t="124640" x="7035800" y="5092700"/>
          <p14:tracePt t="124657" x="7035800" y="5130800"/>
          <p14:tracePt t="124661" x="7035800" y="5149850"/>
          <p14:tracePt t="124670" x="7035800" y="5175250"/>
          <p14:tracePt t="124684" x="7035800" y="5200650"/>
          <p14:tracePt t="124686" x="7035800" y="5226050"/>
          <p14:tracePt t="124697" x="7035800" y="5257800"/>
          <p14:tracePt t="124704" x="7035800" y="5289550"/>
          <p14:tracePt t="124721" x="7035800" y="5372100"/>
          <p14:tracePt t="124738" x="7035800" y="5448300"/>
          <p14:tracePt t="124754" x="7035800" y="5518150"/>
          <p14:tracePt t="124771" x="7035800" y="5568950"/>
          <p14:tracePt t="124788" x="7048500" y="5626100"/>
          <p14:tracePt t="124805" x="7048500" y="5651500"/>
          <p14:tracePt t="124822" x="7048500" y="5670550"/>
          <p14:tracePt t="124838" x="7048500" y="5683250"/>
          <p14:tracePt t="124855" x="7048500" y="5702300"/>
          <p14:tracePt t="124888" x="7048500" y="5708650"/>
          <p14:tracePt t="124904" x="7048500" y="5715000"/>
          <p14:tracePt t="124951" x="7048500" y="5721350"/>
          <p14:tracePt t="124965" x="7048500" y="5734050"/>
          <p14:tracePt t="125645" x="0" y="0"/>
        </p14:tracePtLst>
        <p14:tracePtLst>
          <p14:tracePt t="126095" x="7048500" y="6261100"/>
          <p14:tracePt t="126217" x="7054850" y="6261100"/>
          <p14:tracePt t="126236" x="7137400" y="6261100"/>
          <p14:tracePt t="126242" x="7219950" y="6261100"/>
          <p14:tracePt t="126247" x="7315200" y="6261100"/>
          <p14:tracePt t="126265" x="7562850" y="6261100"/>
          <p14:tracePt t="126277" x="7905750" y="6261100"/>
          <p14:tracePt t="126289" x="8102600" y="6261100"/>
          <p14:tracePt t="126304" x="8489950" y="6261100"/>
          <p14:tracePt t="126321" x="8839200" y="6261100"/>
          <p14:tracePt t="126338" x="9086850" y="6261100"/>
          <p14:tracePt t="126341" x="9182100" y="6261100"/>
          <p14:tracePt t="126354" x="9264650" y="6261100"/>
          <p14:tracePt t="126356" x="9340850" y="6261100"/>
          <p14:tracePt t="126370" x="9423400" y="6267450"/>
          <p14:tracePt t="126388" x="9652000" y="6299200"/>
          <p14:tracePt t="126404" x="9810750" y="6324600"/>
          <p14:tracePt t="126421" x="9886950" y="6337300"/>
          <p14:tracePt t="126437" x="9944100" y="6337300"/>
          <p14:tracePt t="126454" x="9969500" y="6337300"/>
          <p14:tracePt t="126470" x="9988550" y="6337300"/>
          <p14:tracePt t="126487" x="9994900" y="6337300"/>
          <p14:tracePt t="126504" x="10007600" y="6337300"/>
          <p14:tracePt t="126520" x="10026650" y="6337300"/>
          <p14:tracePt t="126554" x="10033000" y="6337300"/>
          <p14:tracePt t="126592" x="10039350" y="6337300"/>
          <p14:tracePt t="126607" x="10052050" y="6337300"/>
          <p14:tracePt t="126618" x="10058400" y="6337300"/>
          <p14:tracePt t="126630" x="10064750" y="6337300"/>
          <p14:tracePt t="126638" x="10071100" y="6337300"/>
          <p14:tracePt t="126655" x="10077450" y="6337300"/>
          <p14:tracePt t="126934" x="0" y="0"/>
        </p14:tracePtLst>
        <p14:tracePtLst>
          <p14:tracePt t="127462" x="8248650" y="5016500"/>
          <p14:tracePt t="127535" x="8248650" y="5022850"/>
          <p14:tracePt t="127552" x="8248650" y="5054600"/>
          <p14:tracePt t="127573" x="8248650" y="5143500"/>
          <p14:tracePt t="127588" x="8248650" y="5175250"/>
          <p14:tracePt t="127605" x="8280400" y="5321300"/>
          <p14:tracePt t="127621" x="8318500" y="5416550"/>
          <p14:tracePt t="127637" x="8356600" y="5505450"/>
          <p14:tracePt t="127654" x="8401050" y="5581650"/>
          <p14:tracePt t="127670" x="8439150" y="5638800"/>
          <p14:tracePt t="127687" x="8470900" y="5670550"/>
          <p14:tracePt t="127703" x="8547100" y="5715000"/>
          <p14:tracePt t="127720" x="8674100" y="5759450"/>
          <p14:tracePt t="127737" x="8832850" y="5784850"/>
          <p14:tracePt t="127753" x="9023350" y="5791200"/>
          <p14:tracePt t="127770" x="9220200" y="5791200"/>
          <p14:tracePt t="127787" x="9391650" y="5791200"/>
          <p14:tracePt t="127789" x="9455150" y="5778500"/>
          <p14:tracePt t="127804" x="9518650" y="5759450"/>
          <p14:tracePt t="127821" x="9550400" y="5740400"/>
          <p14:tracePt t="127837" x="9582150" y="5721350"/>
          <p14:tracePt t="127854" x="9601200" y="5676900"/>
          <p14:tracePt t="127871" x="9607550" y="5626100"/>
          <p14:tracePt t="127887" x="9607550" y="5543550"/>
          <p14:tracePt t="127903" x="9601200" y="5461000"/>
          <p14:tracePt t="127920" x="9575800" y="5365750"/>
          <p14:tracePt t="127937" x="9531350" y="5302250"/>
          <p14:tracePt t="127953" x="9474200" y="5257800"/>
          <p14:tracePt t="127970" x="9429750" y="5238750"/>
          <p14:tracePt t="127973" x="9404350" y="5232400"/>
          <p14:tracePt t="127986" x="9378950" y="5219700"/>
          <p14:tracePt t="128003" x="9290050" y="5200650"/>
          <p14:tracePt t="128020" x="9150350" y="5200650"/>
          <p14:tracePt t="128036" x="9055100" y="5200650"/>
          <p14:tracePt t="128053" x="8966200" y="5219700"/>
          <p14:tracePt t="128070" x="8883650" y="5245100"/>
          <p14:tracePt t="128087" x="8801100" y="5276850"/>
          <p14:tracePt t="128103" x="8756650" y="5295900"/>
          <p14:tracePt t="128120" x="8737600" y="5314950"/>
          <p14:tracePt t="128137" x="8731250" y="5314950"/>
          <p14:tracePt t="128153" x="8724900" y="5327650"/>
          <p14:tracePt t="128170" x="8724900" y="5334000"/>
          <p14:tracePt t="128186" x="8724900" y="5346700"/>
          <p14:tracePt t="128204" x="8724900" y="5353050"/>
          <p14:tracePt t="128220" x="8724900" y="5365750"/>
          <p14:tracePt t="128236" x="8724900" y="5372100"/>
          <p14:tracePt t="128253" x="8737600" y="5378450"/>
          <p14:tracePt t="128270" x="8750300" y="5391150"/>
          <p14:tracePt t="128286" x="8756650" y="5397500"/>
          <p14:tracePt t="128303" x="8763000" y="5403850"/>
          <p14:tracePt t="129485" x="0" y="0"/>
        </p14:tracePtLst>
        <p14:tracePtLst>
          <p14:tracePt t="131408" x="10756900" y="5219700"/>
          <p14:tracePt t="131465" x="10756900" y="5232400"/>
          <p14:tracePt t="131482" x="10756900" y="5270500"/>
          <p14:tracePt t="131502" x="10769600" y="5378450"/>
          <p14:tracePt t="131517" x="10795000" y="5448300"/>
          <p14:tracePt t="131527" x="10820400" y="5480050"/>
          <p14:tracePt t="131536" x="10833100" y="5505450"/>
          <p14:tracePt t="131552" x="10864850" y="5556250"/>
          <p14:tracePt t="131570" x="10902950" y="5607050"/>
          <p14:tracePt t="131586" x="10934700" y="5626100"/>
          <p14:tracePt t="131590" x="10947400" y="5632450"/>
          <p14:tracePt t="131603" x="10947400" y="5638800"/>
          <p14:tracePt t="131622" x="10953750" y="5638800"/>
          <p14:tracePt t="131645" x="10960100" y="5638800"/>
          <p14:tracePt t="131653" x="10972800" y="5638800"/>
          <p14:tracePt t="131668" x="10998200" y="5594350"/>
          <p14:tracePt t="131685" x="11029950" y="5543550"/>
          <p14:tracePt t="131702" x="11055350" y="5473700"/>
          <p14:tracePt t="131719" x="11068050" y="5410200"/>
          <p14:tracePt t="131735" x="11080750" y="5372100"/>
          <p14:tracePt t="131752" x="11080750" y="5346700"/>
          <p14:tracePt t="131769" x="11080750" y="5321300"/>
          <p14:tracePt t="131785" x="11080750" y="5314950"/>
          <p14:tracePt t="131863" x="11080750" y="5308600"/>
          <p14:tracePt t="131878" x="11068050" y="5327650"/>
          <p14:tracePt t="131895" x="11068050" y="5378450"/>
          <p14:tracePt t="131909" x="11068050" y="5441950"/>
          <p14:tracePt t="131920" x="11068050" y="5467350"/>
          <p14:tracePt t="131935" x="11068050" y="5505450"/>
          <p14:tracePt t="131952" x="11068050" y="5518150"/>
          <p14:tracePt t="131969" x="11068050" y="5524500"/>
          <p14:tracePt t="132024" x="11068050" y="5518150"/>
          <p14:tracePt t="132035" x="11068050" y="5486400"/>
          <p14:tracePt t="132053" x="11055350" y="5321300"/>
          <p14:tracePt t="132069" x="11049000" y="5245100"/>
          <p14:tracePt t="132086" x="11049000" y="5194300"/>
          <p14:tracePt t="132103" x="11036300" y="5175250"/>
          <p14:tracePt t="132158" x="11029950" y="5175250"/>
          <p14:tracePt t="132166" x="11029950" y="5194300"/>
          <p14:tracePt t="132174" x="11023600" y="5238750"/>
          <p14:tracePt t="132185" x="11017250" y="5295900"/>
          <p14:tracePt t="132202" x="10991850" y="5416550"/>
          <p14:tracePt t="132219" x="10972800" y="5480050"/>
          <p14:tracePt t="132221" x="10972800" y="5486400"/>
          <p14:tracePt t="132235" x="10972800" y="5499100"/>
          <p14:tracePt t="132312" x="10972800" y="5480050"/>
          <p14:tracePt t="132325" x="10960100" y="5410200"/>
          <p14:tracePt t="132339" x="10947400" y="5365750"/>
          <p14:tracePt t="132355" x="10928350" y="5270500"/>
          <p14:tracePt t="132358" x="10928350" y="5257800"/>
          <p14:tracePt t="132377" x="10915650" y="5213350"/>
          <p14:tracePt t="132388" x="10909300" y="5207000"/>
          <p14:tracePt t="132449" x="10902950" y="5219700"/>
          <p14:tracePt t="132467" x="10902950" y="5295900"/>
          <p14:tracePt t="132487" x="10902950" y="5403850"/>
          <p14:tracePt t="132504" x="10902950" y="5435600"/>
          <p14:tracePt t="132519" x="10902950" y="5461000"/>
          <p14:tracePt t="132558" x="10902950" y="5467350"/>
          <p14:tracePt t="132630" x="10902950" y="5448300"/>
          <p14:tracePt t="132639" x="10902950" y="5416550"/>
          <p14:tracePt t="132653" x="10902950" y="5327650"/>
          <p14:tracePt t="132669" x="10902950" y="5264150"/>
          <p14:tracePt t="132686" x="10902950" y="5219700"/>
          <p14:tracePt t="132702" x="10902950" y="5187950"/>
          <p14:tracePt t="132775" x="10902950" y="5194300"/>
          <p14:tracePt t="132782" x="10896600" y="5245100"/>
          <p14:tracePt t="132790" x="10896600" y="5289550"/>
          <p14:tracePt t="132802" x="10896600" y="5359400"/>
          <p14:tracePt t="132818" x="10896600" y="5511800"/>
          <p14:tracePt t="132836" x="10896600" y="5594350"/>
          <p14:tracePt t="132838" x="10896600" y="5632450"/>
          <p14:tracePt t="132854" x="10896600" y="5638800"/>
          <p14:tracePt t="132869" x="10896600" y="5645150"/>
          <p14:tracePt t="132917" x="10909300" y="5638800"/>
          <p14:tracePt t="132924" x="10922000" y="5613400"/>
          <p14:tracePt t="132935" x="10928350" y="5568950"/>
          <p14:tracePt t="132952" x="10953750" y="5448300"/>
          <p14:tracePt t="132968" x="10979150" y="5327650"/>
          <p14:tracePt t="132985" x="10985500" y="5238750"/>
          <p14:tracePt t="133001" x="10985500" y="5200650"/>
          <p14:tracePt t="133018" x="10985500" y="5187950"/>
          <p14:tracePt t="133035" x="10985500" y="5181600"/>
          <p14:tracePt t="133061" x="10985500" y="5187950"/>
          <p14:tracePt t="133069" x="10985500" y="5232400"/>
          <p14:tracePt t="133085" x="10985500" y="5334000"/>
          <p14:tracePt t="133101" x="10985500" y="5454650"/>
          <p14:tracePt t="133118" x="10985500" y="5518150"/>
          <p14:tracePt t="133135" x="10985500" y="5543550"/>
          <p14:tracePt t="133152" x="10985500" y="5549900"/>
          <p14:tracePt t="133169" x="10991850" y="5549900"/>
          <p14:tracePt t="133214" x="10998200" y="5530850"/>
          <p14:tracePt t="133222" x="10998200" y="5499100"/>
          <p14:tracePt t="133235" x="10998200" y="5454650"/>
          <p14:tracePt t="133251" x="11010900" y="5340350"/>
          <p14:tracePt t="133254" x="11010900" y="5295900"/>
          <p14:tracePt t="133268" x="11017250" y="5226050"/>
          <p14:tracePt t="133285" x="11017250" y="5200650"/>
          <p14:tracePt t="133301" x="11017250" y="5187950"/>
          <p14:tracePt t="133356" x="11017250" y="5194300"/>
          <p14:tracePt t="133364" x="11017250" y="5219700"/>
          <p14:tracePt t="133373" x="11017250" y="5264150"/>
          <p14:tracePt t="133385" x="11017250" y="5327650"/>
          <p14:tracePt t="133402" x="11017250" y="5454650"/>
          <p14:tracePt t="133419" x="11017250" y="5524500"/>
          <p14:tracePt t="133421" x="11017250" y="5543550"/>
          <p14:tracePt t="133434" x="11017250" y="5556250"/>
          <p14:tracePt t="133451" x="11017250" y="5562600"/>
          <p14:tracePt t="133502" x="11017250" y="5556250"/>
          <p14:tracePt t="133514" x="11017250" y="5524500"/>
          <p14:tracePt t="133529" x="11017250" y="5448300"/>
          <p14:tracePt t="133543" x="11017250" y="5346700"/>
          <p14:tracePt t="133557" x="11004550" y="5270500"/>
          <p14:tracePt t="133568" x="11004550" y="5245100"/>
          <p14:tracePt t="133585" x="11004550" y="5238750"/>
          <p14:tracePt t="133619" x="10998200" y="5232400"/>
          <p14:tracePt t="133636" x="10991850" y="5232400"/>
          <p14:tracePt t="133652" x="10985500" y="5289550"/>
          <p14:tracePt t="133671" x="10985500" y="5397500"/>
          <p14:tracePt t="133686" x="10985500" y="5441950"/>
          <p14:tracePt t="133701" x="10985500" y="5461000"/>
          <p14:tracePt t="134094" x="0" y="0"/>
        </p14:tracePtLst>
        <p14:tracePtLst>
          <p14:tracePt t="134432" x="10852150" y="5149850"/>
          <p14:tracePt t="134466" x="10852150" y="5156200"/>
          <p14:tracePt t="134486" x="10852150" y="5213350"/>
          <p14:tracePt t="134510" x="10852150" y="5321300"/>
          <p14:tracePt t="134521" x="10852150" y="5365750"/>
          <p14:tracePt t="134534" x="10858500" y="5454650"/>
          <p14:tracePt t="134551" x="10864850" y="5511800"/>
          <p14:tracePt t="134568" x="10883900" y="5581650"/>
          <p14:tracePt t="134584" x="10890250" y="5613400"/>
          <p14:tracePt t="134602" x="10896600" y="5632450"/>
          <p14:tracePt t="134619" x="10896600" y="5638800"/>
          <p14:tracePt t="134679" x="10902950" y="5632450"/>
          <p14:tracePt t="134695" x="10902950" y="5600700"/>
          <p14:tracePt t="134707" x="10902950" y="5568950"/>
          <p14:tracePt t="134718" x="10902950" y="5486400"/>
          <p14:tracePt t="134734" x="10909300" y="5378450"/>
          <p14:tracePt t="134751" x="10909300" y="5308600"/>
          <p14:tracePt t="134767" x="10909300" y="5270500"/>
          <p14:tracePt t="134784" x="10909300" y="5251450"/>
          <p14:tracePt t="134856" x="10909300" y="5276850"/>
          <p14:tracePt t="134872" x="10909300" y="5372100"/>
          <p14:tracePt t="134886" x="10909300" y="5499100"/>
          <p14:tracePt t="134902" x="10909300" y="5588000"/>
          <p14:tracePt t="134919" x="10909300" y="5619750"/>
          <p14:tracePt t="134934" x="10909300" y="5632450"/>
          <p14:tracePt t="134951" x="10909300" y="5638800"/>
          <p14:tracePt t="135007" x="10909300" y="5619750"/>
          <p14:tracePt t="135025" x="10909300" y="5537200"/>
          <p14:tracePt t="135045" x="10909300" y="5435600"/>
          <p14:tracePt t="135047" x="10909300" y="5397500"/>
          <p14:tracePt t="135060" x="10909300" y="5353050"/>
          <p14:tracePt t="135070" x="10909300" y="5295900"/>
          <p14:tracePt t="135084" x="10909300" y="5276850"/>
          <p14:tracePt t="135101" x="10909300" y="5270500"/>
          <p14:tracePt t="135157" x="10909300" y="5295900"/>
          <p14:tracePt t="135167" x="10909300" y="5340350"/>
          <p14:tracePt t="135174" x="10915650" y="5403850"/>
          <p14:tracePt t="135184" x="10915650" y="5448300"/>
          <p14:tracePt t="135201" x="10928350" y="5518150"/>
          <p14:tracePt t="135218" x="10934700" y="5524500"/>
          <p14:tracePt t="135234" x="10934700" y="5530850"/>
          <p14:tracePt t="135302" x="10941050" y="5505450"/>
          <p14:tracePt t="135319" x="10947400" y="5467350"/>
          <p14:tracePt t="135339" x="10947400" y="5391150"/>
          <p14:tracePt t="135343" x="10947400" y="5359400"/>
          <p14:tracePt t="135360" x="10947400" y="5308600"/>
          <p14:tracePt t="135371" x="10947400" y="5289550"/>
          <p14:tracePt t="135385" x="10947400" y="5276850"/>
          <p14:tracePt t="135401" x="10947400" y="5270500"/>
          <p14:tracePt t="135455" x="10947400" y="5289550"/>
          <p14:tracePt t="135472" x="10947400" y="5384800"/>
          <p14:tracePt t="135485" x="10960100" y="5492750"/>
          <p14:tracePt t="135501" x="10972800" y="5556250"/>
          <p14:tracePt t="135518" x="10972800" y="5568950"/>
          <p14:tracePt t="135574" x="10985500" y="5549900"/>
          <p14:tracePt t="135581" x="10985500" y="5524500"/>
          <p14:tracePt t="135590" x="10985500" y="5480050"/>
          <p14:tracePt t="135601" x="10985500" y="5416550"/>
          <p14:tracePt t="135617" x="10985500" y="5295900"/>
          <p14:tracePt t="135634" x="10985500" y="5187950"/>
          <p14:tracePt t="135651" x="10979150" y="5149850"/>
          <p14:tracePt t="135654" x="10979150" y="5143500"/>
          <p14:tracePt t="135669" x="10979150" y="5137150"/>
          <p14:tracePt t="135701" x="10972800" y="5156200"/>
          <p14:tracePt t="135710" x="10960100" y="5207000"/>
          <p14:tracePt t="135717" x="10941050" y="5257800"/>
          <p14:tracePt t="135734" x="10915650" y="5391150"/>
          <p14:tracePt t="135751" x="10915650" y="5454650"/>
          <p14:tracePt t="135767" x="10915650" y="5492750"/>
          <p14:tracePt t="135847" x="10915650" y="5473700"/>
          <p14:tracePt t="135862" x="10915650" y="5410200"/>
          <p14:tracePt t="135881" x="10915650" y="5346700"/>
          <p14:tracePt t="135885" x="10915650" y="5321300"/>
          <p14:tracePt t="135901" x="10915650" y="5295900"/>
          <p14:tracePt t="135911" x="10915650" y="5289550"/>
          <p14:tracePt t="135973" x="10909300" y="5321300"/>
          <p14:tracePt t="135983" x="10909300" y="5340350"/>
          <p14:tracePt t="135993" x="10909300" y="5391150"/>
          <p14:tracePt t="136002" x="10909300" y="5422900"/>
          <p14:tracePt t="136017" x="10909300" y="5467350"/>
          <p14:tracePt t="136034" x="10909300" y="5480050"/>
          <p14:tracePt t="136037" x="10909300" y="5486400"/>
          <p14:tracePt t="136093" x="10922000" y="5486400"/>
          <p14:tracePt t="136110" x="10922000" y="5473700"/>
          <p14:tracePt t="136117" x="10922000" y="5448300"/>
          <p14:tracePt t="136125" x="10928350" y="5429250"/>
          <p14:tracePt t="136134" x="10928350" y="5416550"/>
          <p14:tracePt t="136150" x="10928350" y="5410200"/>
          <p14:tracePt t="136168" x="10928350" y="5403850"/>
          <p14:tracePt t="136317" x="0" y="0"/>
        </p14:tracePtLst>
        <p14:tracePtLst>
          <p14:tracePt t="136938" x="8890000" y="5397500"/>
          <p14:tracePt t="137048" x="8896350" y="5397500"/>
          <p14:tracePt t="137073" x="9023350" y="5397500"/>
          <p14:tracePt t="137093" x="9328150" y="5397500"/>
          <p14:tracePt t="137106" x="9442450" y="5397500"/>
          <p14:tracePt t="137118" x="9652000" y="5397500"/>
          <p14:tracePt t="137134" x="9766300" y="5397500"/>
          <p14:tracePt t="137151" x="9804400" y="5397500"/>
          <p14:tracePt t="137303" x="9785350" y="5397500"/>
          <p14:tracePt t="137322" x="9683750" y="5422900"/>
          <p14:tracePt t="137338" x="9525000" y="5448300"/>
          <p14:tracePt t="137341" x="9436100" y="5467350"/>
          <p14:tracePt t="137357" x="9296400" y="5480050"/>
          <p14:tracePt t="137368" x="9251950" y="5486400"/>
          <p14:tracePt t="137384" x="9207500" y="5486400"/>
          <p14:tracePt t="137400" x="9188450" y="5486400"/>
          <p14:tracePt t="137417" x="9182100" y="5486400"/>
          <p14:tracePt t="137434" x="9175750" y="5486400"/>
          <p14:tracePt t="137496" x="9182100" y="5486400"/>
          <p14:tracePt t="137512" x="9245600" y="5486400"/>
          <p14:tracePt t="137530" x="9372600" y="5486400"/>
          <p14:tracePt t="137533" x="9455150" y="5486400"/>
          <p14:tracePt t="137545" x="9550400" y="5486400"/>
          <p14:tracePt t="137555" x="9645650" y="5486400"/>
          <p14:tracePt t="137567" x="9842500" y="5486400"/>
          <p14:tracePt t="137583" x="9963150" y="5486400"/>
          <p14:tracePt t="137600" x="10001250" y="5486400"/>
          <p14:tracePt t="137617" x="10007600" y="5486400"/>
          <p14:tracePt t="137696" x="9988550" y="5486400"/>
          <p14:tracePt t="137717" x="9836150" y="5505450"/>
          <p14:tracePt t="137728" x="9772650" y="5505450"/>
          <p14:tracePt t="137743" x="9658350" y="5505450"/>
          <p14:tracePt t="137752" x="9601200" y="5505450"/>
          <p14:tracePt t="137766" x="9556750" y="5505450"/>
          <p14:tracePt t="137783" x="9544050" y="5505450"/>
          <p14:tracePt t="137837" x="9563100" y="5505450"/>
          <p14:tracePt t="137846" x="9582150" y="5505450"/>
          <p14:tracePt t="137857" x="9632950" y="5505450"/>
          <p14:tracePt t="137868" x="9791700" y="5505450"/>
          <p14:tracePt t="137884" x="9937750" y="5505450"/>
          <p14:tracePt t="137901" x="10033000" y="5505450"/>
          <p14:tracePt t="137917" x="10071100" y="5505450"/>
          <p14:tracePt t="137989" x="10058400" y="5505450"/>
          <p14:tracePt t="138004" x="10013950" y="5505450"/>
          <p14:tracePt t="138021" x="9671050" y="5505450"/>
          <p14:tracePt t="138033" x="9556750" y="5505450"/>
          <p14:tracePt t="138050" x="9359900" y="5505450"/>
          <p14:tracePt t="138053" x="9302750" y="5505450"/>
          <p14:tracePt t="138067" x="9283700" y="5505450"/>
          <p14:tracePt t="138083" x="9264650" y="5505450"/>
          <p14:tracePt t="138151" x="9277350" y="5499100"/>
          <p14:tracePt t="138160" x="9296400" y="5492750"/>
          <p14:tracePt t="138169" x="9366250" y="5486400"/>
          <p14:tracePt t="138184" x="9556750" y="5486400"/>
          <p14:tracePt t="138200" x="9912350" y="5486400"/>
          <p14:tracePt t="138217" x="10464800" y="5518150"/>
          <p14:tracePt t="138233" x="10922000" y="5594350"/>
          <p14:tracePt t="138236" x="11029950" y="5613400"/>
          <p14:tracePt t="138250" x="11087100" y="5619750"/>
          <p14:tracePt t="138267" x="11131550" y="5632450"/>
          <p14:tracePt t="138633" x="11118850" y="5632450"/>
          <p14:tracePt t="138640" x="11080750" y="5632450"/>
          <p14:tracePt t="138640" x="0" y="0"/>
        </p14:tracePtLst>
        <p14:tracePtLst>
          <p14:tracePt t="140002" x="10814050" y="5219700"/>
          <p14:tracePt t="140029" x="10801350" y="5219700"/>
          <p14:tracePt t="140037" x="10788650" y="5226050"/>
          <p14:tracePt t="140049" x="10782300" y="5238750"/>
          <p14:tracePt t="140066" x="10782300" y="5270500"/>
          <p14:tracePt t="140082" x="10775950" y="5295900"/>
          <p14:tracePt t="140085" x="10769600" y="5302250"/>
          <p14:tracePt t="140102" x="10769600" y="5314950"/>
          <p14:tracePt t="140116" x="10769600" y="5340350"/>
          <p14:tracePt t="140133" x="10769600" y="5391150"/>
          <p14:tracePt t="140149" x="10775950" y="5448300"/>
          <p14:tracePt t="140166" x="10795000" y="5518150"/>
          <p14:tracePt t="140183" x="10826750" y="5568950"/>
          <p14:tracePt t="140199" x="10839450" y="5607050"/>
          <p14:tracePt t="140216" x="10864850" y="5638800"/>
          <p14:tracePt t="140232" x="10877550" y="5638800"/>
          <p14:tracePt t="140249" x="10883900" y="5638800"/>
          <p14:tracePt t="140266" x="10896600" y="5638800"/>
          <p14:tracePt t="140282" x="10915650" y="5638800"/>
          <p14:tracePt t="140285" x="10928350" y="5638800"/>
          <p14:tracePt t="140299" x="10947400" y="5632450"/>
          <p14:tracePt t="140316" x="11004550" y="5575300"/>
          <p14:tracePt t="140332" x="11029950" y="5524500"/>
          <p14:tracePt t="140349" x="11042650" y="5473700"/>
          <p14:tracePt t="140366" x="11042650" y="5435600"/>
          <p14:tracePt t="140383" x="11042650" y="5372100"/>
          <p14:tracePt t="140399" x="11023600" y="5327650"/>
          <p14:tracePt t="140416" x="11004550" y="5295900"/>
          <p14:tracePt t="140432" x="10985500" y="5283200"/>
          <p14:tracePt t="140449" x="10972800" y="5276850"/>
          <p14:tracePt t="140466" x="10953750" y="5276850"/>
          <p14:tracePt t="140482" x="10909300" y="5276850"/>
          <p14:tracePt t="140499" x="10858500" y="5295900"/>
          <p14:tracePt t="140501" x="10820400" y="5327650"/>
          <p14:tracePt t="140515" x="10795000" y="5353050"/>
          <p14:tracePt t="140532" x="10744200" y="5441950"/>
          <p14:tracePt t="140549" x="10731500" y="5505450"/>
          <p14:tracePt t="140566" x="10731500" y="5537200"/>
          <p14:tracePt t="140582" x="10737850" y="5575300"/>
          <p14:tracePt t="140599" x="10750550" y="5588000"/>
          <p14:tracePt t="140616" x="10769600" y="5607050"/>
          <p14:tracePt t="140633" x="10801350" y="5607050"/>
          <p14:tracePt t="140649" x="10877550" y="5607050"/>
          <p14:tracePt t="140666" x="10966450" y="5600700"/>
          <p14:tracePt t="140683" x="11017250" y="5562600"/>
          <p14:tracePt t="140685" x="11036300" y="5524500"/>
          <p14:tracePt t="140699" x="11049000" y="5486400"/>
          <p14:tracePt t="140716" x="11049000" y="5391150"/>
          <p14:tracePt t="140732" x="11042650" y="5334000"/>
          <p14:tracePt t="140749" x="11023600" y="5295900"/>
          <p14:tracePt t="140765" x="11010900" y="5283200"/>
          <p14:tracePt t="140782" x="11004550" y="5276850"/>
          <p14:tracePt t="140799" x="10985500" y="5276850"/>
          <p14:tracePt t="140816" x="10941050" y="5289550"/>
          <p14:tracePt t="140832" x="10890250" y="5321300"/>
          <p14:tracePt t="140849" x="10852150" y="5397500"/>
          <p14:tracePt t="140865" x="10833100" y="5454650"/>
          <p14:tracePt t="140882" x="10826750" y="5486400"/>
          <p14:tracePt t="140885" x="10826750" y="5492750"/>
          <p14:tracePt t="140899" x="10826750" y="5511800"/>
          <p14:tracePt t="140915" x="10833100" y="5524500"/>
          <p14:tracePt t="140950" x="10845800" y="5524500"/>
          <p14:tracePt t="140957" x="10852150" y="5518150"/>
          <p14:tracePt t="140966" x="10864850" y="5499100"/>
          <p14:tracePt t="140982" x="10883900" y="5441950"/>
          <p14:tracePt t="140999" x="10896600" y="5384800"/>
          <p14:tracePt t="141015" x="10896600" y="5346700"/>
          <p14:tracePt t="141032" x="10896600" y="5321300"/>
          <p14:tracePt t="141049" x="10896600" y="5302250"/>
          <p14:tracePt t="141093" x="10896600" y="5295900"/>
          <p14:tracePt t="141109" x="10890250" y="5302250"/>
          <p14:tracePt t="141118" x="10877550" y="5327650"/>
          <p14:tracePt t="141133" x="10845800" y="5429250"/>
          <p14:tracePt t="141149" x="10826750" y="5518150"/>
          <p14:tracePt t="141166" x="10826750" y="5562600"/>
          <p14:tracePt t="141182" x="10826750" y="5613400"/>
          <p14:tracePt t="141199" x="10826750" y="5619750"/>
          <p14:tracePt t="141254" x="10826750" y="5626100"/>
          <p14:tracePt t="141262" x="10833100" y="5619750"/>
          <p14:tracePt t="141270" x="10845800" y="5594350"/>
          <p14:tracePt t="141282" x="10852150" y="5549900"/>
          <p14:tracePt t="141299" x="10852150" y="5448300"/>
          <p14:tracePt t="141315" x="10852150" y="5346700"/>
          <p14:tracePt t="141319" x="10852150" y="5289550"/>
          <p14:tracePt t="141332" x="10852150" y="5238750"/>
          <p14:tracePt t="141349" x="10845800" y="5226050"/>
          <p14:tracePt t="141365" x="10845800" y="5219700"/>
          <p14:tracePt t="141421" x="10839450" y="5219700"/>
          <p14:tracePt t="141431" x="10833100" y="5238750"/>
          <p14:tracePt t="141439" x="10820400" y="5283200"/>
          <p14:tracePt t="141449" x="10814050" y="5346700"/>
          <p14:tracePt t="141465" x="10788650" y="5467350"/>
          <p14:tracePt t="141483" x="10788650" y="5537200"/>
          <p14:tracePt t="141499" x="10788650" y="5581650"/>
          <p14:tracePt t="141502" x="10788650" y="5588000"/>
          <p14:tracePt t="141515" x="10788650" y="5594350"/>
          <p14:tracePt t="141574" x="10801350" y="5581650"/>
          <p14:tracePt t="141582" x="10807700" y="5543550"/>
          <p14:tracePt t="141598" x="10833100" y="5441950"/>
          <p14:tracePt t="141615" x="10833100" y="5346700"/>
          <p14:tracePt t="141632" x="10833100" y="5270500"/>
          <p14:tracePt t="141649" x="10833100" y="5226050"/>
          <p14:tracePt t="141666" x="10833100" y="5200650"/>
          <p14:tracePt t="141716" x="10833100" y="5226050"/>
          <p14:tracePt t="141725" x="10833100" y="5289550"/>
          <p14:tracePt t="141732" x="10833100" y="5353050"/>
          <p14:tracePt t="141748" x="10833100" y="5448300"/>
          <p14:tracePt t="141765" x="10839450" y="5505450"/>
          <p14:tracePt t="141782" x="10839450" y="5518150"/>
          <p14:tracePt t="141799" x="10839450" y="5524500"/>
          <p14:tracePt t="141837" x="10845800" y="5524500"/>
          <p14:tracePt t="141849" x="10845800" y="5499100"/>
          <p14:tracePt t="141865" x="10858500" y="5384800"/>
          <p14:tracePt t="141882" x="10858500" y="5289550"/>
          <p14:tracePt t="141885" x="10858500" y="5257800"/>
          <p14:tracePt t="141899" x="10858500" y="5238750"/>
          <p14:tracePt t="141916" x="10858500" y="5226050"/>
          <p14:tracePt t="141967" x="10858500" y="5257800"/>
          <p14:tracePt t="141975" x="10858500" y="5308600"/>
          <p14:tracePt t="141982" x="10858500" y="5378450"/>
          <p14:tracePt t="141999" x="10864850" y="5505450"/>
          <p14:tracePt t="142015" x="10877550" y="5575300"/>
          <p14:tracePt t="142032" x="10890250" y="5600700"/>
          <p14:tracePt t="142049" x="10890250" y="5607050"/>
          <p14:tracePt t="142104" x="10890250" y="5575300"/>
          <p14:tracePt t="142123" x="10890250" y="5473700"/>
          <p14:tracePt t="142141" x="10896600" y="5314950"/>
          <p14:tracePt t="142164" x="10896600" y="5283200"/>
          <p14:tracePt t="142174" x="10896600" y="5264150"/>
          <p14:tracePt t="142237" x="10896600" y="5289550"/>
          <p14:tracePt t="142245" x="10890250" y="5334000"/>
          <p14:tracePt t="142253" x="10871200" y="5403850"/>
          <p14:tracePt t="142265" x="10864850" y="5454650"/>
          <p14:tracePt t="142282" x="10864850" y="5518150"/>
          <p14:tracePt t="142298" x="10864850" y="5556250"/>
          <p14:tracePt t="142301" x="10864850" y="5562600"/>
          <p14:tracePt t="142375" x="10864850" y="5543550"/>
          <p14:tracePt t="142391" x="10864850" y="5448300"/>
          <p14:tracePt t="142407" x="10864850" y="5353050"/>
          <p14:tracePt t="142421" x="10864850" y="5270500"/>
          <p14:tracePt t="142432" x="10864850" y="5245100"/>
          <p14:tracePt t="142449" x="10864850" y="5226050"/>
          <p14:tracePt t="142511" x="10864850" y="5245100"/>
          <p14:tracePt t="142517" x="10864850" y="5276850"/>
          <p14:tracePt t="142532" x="10864850" y="5321300"/>
          <p14:tracePt t="142548" x="10871200" y="5461000"/>
          <p14:tracePt t="142565" x="10877550" y="5499100"/>
          <p14:tracePt t="142582" x="10877550" y="5511800"/>
          <p14:tracePt t="142629" x="10883900" y="5505450"/>
          <p14:tracePt t="142637" x="10896600" y="5480050"/>
          <p14:tracePt t="142649" x="10902950" y="5448300"/>
          <p14:tracePt t="142666" x="10922000" y="5365750"/>
          <p14:tracePt t="142682" x="10922000" y="5289550"/>
          <p14:tracePt t="142684" x="10922000" y="5270500"/>
          <p14:tracePt t="142699" x="10922000" y="5245100"/>
          <p14:tracePt t="142716" x="10922000" y="5226050"/>
          <p14:tracePt t="142767" x="10922000" y="5251450"/>
          <p14:tracePt t="142781" x="10922000" y="5359400"/>
          <p14:tracePt t="142792" x="10922000" y="5441950"/>
          <p14:tracePt t="142799" x="10922000" y="5505450"/>
          <p14:tracePt t="142815" x="10922000" y="5619750"/>
          <p14:tracePt t="142832" x="10928350" y="5689600"/>
          <p14:tracePt t="142848" x="10928350" y="5702300"/>
          <p14:tracePt t="142865" x="10928350" y="5708650"/>
          <p14:tracePt t="142881" x="10928350" y="5715000"/>
          <p14:tracePt t="142901" x="10934700" y="5715000"/>
          <p14:tracePt t="142915" x="10934700" y="5702300"/>
          <p14:tracePt t="142932" x="10966450" y="5537200"/>
          <p14:tracePt t="142948" x="10966450" y="5410200"/>
          <p14:tracePt t="142965" x="10966450" y="5283200"/>
          <p14:tracePt t="142982" x="10966450" y="5219700"/>
          <p14:tracePt t="142998" x="10972800" y="5194300"/>
          <p14:tracePt t="143055" x="10972800" y="5238750"/>
          <p14:tracePt t="143067" x="10972800" y="5302250"/>
          <p14:tracePt t="143082" x="10972800" y="5448300"/>
          <p14:tracePt t="143098" x="10985500" y="5568950"/>
          <p14:tracePt t="143115" x="10991850" y="5594350"/>
          <p14:tracePt t="143131" x="10991850" y="5600700"/>
          <p14:tracePt t="143149" x="10998200" y="5607050"/>
          <p14:tracePt t="143166" x="11004550" y="5594350"/>
          <p14:tracePt t="143182" x="11017250" y="5549900"/>
          <p14:tracePt t="143198" x="11017250" y="5448300"/>
          <p14:tracePt t="143215" x="11010900" y="5314950"/>
          <p14:tracePt t="143231" x="11010900" y="5245100"/>
          <p14:tracePt t="143248" x="10998200" y="5200650"/>
          <p14:tracePt t="143285" x="10998200" y="5207000"/>
          <p14:tracePt t="143293" x="10998200" y="5238750"/>
          <p14:tracePt t="143301" x="10998200" y="5289550"/>
          <p14:tracePt t="143315" x="10998200" y="5353050"/>
          <p14:tracePt t="143331" x="10998200" y="5461000"/>
          <p14:tracePt t="143334" x="10998200" y="5505450"/>
          <p14:tracePt t="143348" x="10998200" y="5530850"/>
          <p14:tracePt t="143365" x="10998200" y="5543550"/>
          <p14:tracePt t="143405" x="10998200" y="5549900"/>
          <p14:tracePt t="143430" x="10998200" y="5524500"/>
          <p14:tracePt t="143439" x="10991850" y="5480050"/>
          <p14:tracePt t="143448" x="10985500" y="5448300"/>
          <p14:tracePt t="143465" x="10979150" y="5397500"/>
          <p14:tracePt t="143481" x="10972800" y="5353050"/>
          <p14:tracePt t="143533" x="10966450" y="5353050"/>
          <p14:tracePt t="143541" x="10960100" y="5372100"/>
          <p14:tracePt t="143549" x="10953750" y="5397500"/>
          <p14:tracePt t="143564" x="10941050" y="5467350"/>
          <p14:tracePt t="143581" x="10941050" y="5492750"/>
          <p14:tracePt t="143598" x="10941050" y="5505450"/>
          <p14:tracePt t="143670" x="10941050" y="5492750"/>
          <p14:tracePt t="143687" x="10941050" y="5461000"/>
          <p14:tracePt t="143704" x="10941050" y="5441950"/>
          <p14:tracePt t="143721" x="10941050" y="5429250"/>
          <p14:tracePt t="143766" x="10941050" y="5435600"/>
          <p14:tracePt t="143776" x="10941050" y="5454650"/>
          <p14:tracePt t="143786" x="10941050" y="5486400"/>
          <p14:tracePt t="143798" x="10941050" y="5524500"/>
          <p14:tracePt t="143815" x="10941050" y="5537200"/>
          <p14:tracePt t="143831" x="10941050" y="5543550"/>
          <p14:tracePt t="143869" x="10941050" y="5537200"/>
          <p14:tracePt t="143877" x="10941050" y="5524500"/>
          <p14:tracePt t="143886" x="10941050" y="5492750"/>
          <p14:tracePt t="143898" x="10941050" y="5448300"/>
          <p14:tracePt t="143915" x="10941050" y="5372100"/>
          <p14:tracePt t="143932" x="10934700" y="5295900"/>
          <p14:tracePt t="143981" x="10934700" y="5302250"/>
          <p14:tracePt t="143990" x="10934700" y="5334000"/>
          <p14:tracePt t="143998" x="10934700" y="5391150"/>
          <p14:tracePt t="144015" x="10934700" y="5486400"/>
          <p14:tracePt t="144031" x="10934700" y="5524500"/>
          <p14:tracePt t="144048" x="10934700" y="5537200"/>
          <p14:tracePt t="144087" x="10934700" y="5543550"/>
          <p14:tracePt t="144102" x="10941050" y="5537200"/>
          <p14:tracePt t="144114" x="10941050" y="5518150"/>
          <p14:tracePt t="144131" x="10941050" y="5473700"/>
          <p14:tracePt t="144149" x="10941050" y="5422900"/>
          <p14:tracePt t="144165" x="10941050" y="5403850"/>
          <p14:tracePt t="144297" x="10941050" y="5397500"/>
          <p14:tracePt t="144304" x="0" y="0"/>
        </p14:tracePtLst>
        <p14:tracePtLst>
          <p14:tracePt t="145232" x="8858250" y="5276850"/>
          <p14:tracePt t="145254" x="8858250" y="5283200"/>
          <p14:tracePt t="145267" x="8858250" y="5302250"/>
          <p14:tracePt t="145281" x="8858250" y="5365750"/>
          <p14:tracePt t="145298" x="8858250" y="5454650"/>
          <p14:tracePt t="145302" x="8858250" y="5499100"/>
          <p14:tracePt t="145315" x="8858250" y="5518150"/>
          <p14:tracePt t="145331" x="8877300" y="5575300"/>
          <p14:tracePt t="145348" x="8896350" y="5600700"/>
          <p14:tracePt t="145365" x="8909050" y="5607050"/>
          <p14:tracePt t="145381" x="8953500" y="5607050"/>
          <p14:tracePt t="145398" x="9029700" y="5581650"/>
          <p14:tracePt t="145416" x="9124950" y="5543550"/>
          <p14:tracePt t="145432" x="9207500" y="5505450"/>
          <p14:tracePt t="145448" x="9251950" y="5480050"/>
          <p14:tracePt t="145464" x="9264650" y="5473700"/>
          <p14:tracePt t="145498" x="9271000" y="5467350"/>
          <p14:tracePt t="145514" x="9271000" y="5461000"/>
          <p14:tracePt t="145597" x="0" y="0"/>
        </p14:tracePtLst>
        <p14:tracePtLst>
          <p14:tracePt t="146383" x="10369550" y="5334000"/>
          <p14:tracePt t="146504" x="10375900" y="5334000"/>
          <p14:tracePt t="146526" x="10471150" y="5334000"/>
          <p14:tracePt t="146544" x="10566400" y="5334000"/>
          <p14:tracePt t="146557" x="10661650" y="5334000"/>
          <p14:tracePt t="146568" x="10718800" y="5334000"/>
          <p14:tracePt t="146580" x="10826750" y="5334000"/>
          <p14:tracePt t="146597" x="10941050" y="5334000"/>
          <p14:tracePt t="146614" x="11068050" y="5334000"/>
          <p14:tracePt t="146630" x="11156950" y="5334000"/>
          <p14:tracePt t="146647" x="11201400" y="5334000"/>
          <p14:tracePt t="146664" x="11226800" y="5334000"/>
          <p14:tracePt t="146681" x="11233150" y="5334000"/>
          <p14:tracePt t="146714" x="11245850" y="5334000"/>
          <p14:tracePt t="146731" x="11252200" y="5334000"/>
          <p14:tracePt t="146736" x="11258550" y="5334000"/>
          <p14:tracePt t="146747" x="11264900" y="5334000"/>
          <p14:tracePt t="146765" x="11271250" y="5334000"/>
          <p14:tracePt t="146950" x="11277600" y="5334000"/>
          <p14:tracePt t="146966" x="11283950" y="5334000"/>
          <p14:tracePt t="146973" x="11303000" y="5334000"/>
          <p14:tracePt t="146981" x="11309350" y="5334000"/>
          <p14:tracePt t="146997" x="11322050" y="5334000"/>
          <p14:tracePt t="147014" x="11328400" y="5334000"/>
          <p14:tracePt t="147255" x="11315700" y="5334000"/>
          <p14:tracePt t="147271" x="11271250" y="5334000"/>
          <p14:tracePt t="147291" x="11220450" y="5334000"/>
          <p14:tracePt t="147295" x="11195050" y="5334000"/>
          <p14:tracePt t="147310" x="11169650" y="5334000"/>
          <p14:tracePt t="147321" x="11163300" y="5334000"/>
          <p14:tracePt t="147420" x="11163300" y="5327650"/>
          <p14:tracePt t="147430" x="11169650" y="5327650"/>
          <p14:tracePt t="147436" x="11176000" y="5327650"/>
          <p14:tracePt t="147446" x="11195050" y="5321300"/>
          <p14:tracePt t="147464" x="11201400" y="5321300"/>
          <p14:tracePt t="147544" x="11207750" y="5321300"/>
          <p14:tracePt t="147561" x="11220450" y="5321300"/>
          <p14:tracePt t="147575" x="11226800" y="5321300"/>
          <p14:tracePt t="147588" x="11239500" y="5321300"/>
          <p14:tracePt t="147597" x="11245850" y="5321300"/>
          <p14:tracePt t="147613" x="11252200" y="5321300"/>
          <p14:tracePt t="147630" x="11264900" y="5321300"/>
          <p14:tracePt t="147745" x="11258550" y="5321300"/>
          <p14:tracePt t="147762" x="11188700" y="5321300"/>
          <p14:tracePt t="147775" x="11042650" y="5321300"/>
          <p14:tracePt t="147786" x="10953750" y="5321300"/>
          <p14:tracePt t="147797" x="10820400" y="5321300"/>
          <p14:tracePt t="147813" x="10744200" y="5321300"/>
          <p14:tracePt t="147830" x="10699750" y="5321300"/>
          <p14:tracePt t="147847" x="10687050" y="5321300"/>
          <p14:tracePt t="147863" x="10674350" y="5321300"/>
          <p14:tracePt t="147880" x="10661650" y="5321300"/>
          <p14:tracePt t="147897" x="10655300" y="5321300"/>
          <p14:tracePt t="147914" x="10642600" y="5321300"/>
          <p14:tracePt t="147930" x="10617200" y="5321300"/>
          <p14:tracePt t="147947" x="10610850" y="5321300"/>
          <p14:tracePt t="147963" x="10604500" y="5321300"/>
          <p14:tracePt t="148071" x="10598150" y="5321300"/>
          <p14:tracePt t="148087" x="10585450" y="5321300"/>
          <p14:tracePt t="148103" x="10528300" y="5321300"/>
          <p14:tracePt t="148115" x="10496550" y="5321300"/>
          <p14:tracePt t="148130" x="10407650" y="5321300"/>
          <p14:tracePt t="148147" x="10331450" y="5321300"/>
          <p14:tracePt t="148149" x="10318750" y="5321300"/>
          <p14:tracePt t="148163" x="10306050" y="5321300"/>
          <p14:tracePt t="148180" x="10299700" y="5321300"/>
          <p14:tracePt t="148370" x="10306050" y="5321300"/>
          <p14:tracePt t="148390" x="10445750" y="5321300"/>
          <p14:tracePt t="148406" x="10636250" y="5321300"/>
          <p14:tracePt t="148421" x="10826750" y="5359400"/>
          <p14:tracePt t="148431" x="10890250" y="5372100"/>
          <p14:tracePt t="148447" x="10979150" y="5397500"/>
          <p14:tracePt t="148464" x="11023600" y="5403850"/>
          <p14:tracePt t="148481" x="11042650" y="5403850"/>
          <p14:tracePt t="148497" x="11074400" y="5416550"/>
          <p14:tracePt t="148615" x="11080750" y="5416550"/>
          <p14:tracePt t="148631" x="11087100" y="5416550"/>
          <p14:tracePt t="148671" x="11093450" y="5416550"/>
          <p14:tracePt t="148691" x="11106150" y="5416550"/>
          <p14:tracePt t="148705" x="11137900" y="5416550"/>
          <p14:tracePt t="148719" x="11169650" y="5416550"/>
          <p14:tracePt t="148730" x="11195050" y="5416550"/>
          <p14:tracePt t="148734" x="11214100" y="5416550"/>
          <p14:tracePt t="148746" x="11233150" y="5416550"/>
          <p14:tracePt t="148764" x="11264900" y="5416550"/>
          <p14:tracePt t="148780" x="11277600" y="5416550"/>
          <p14:tracePt t="149152" x="11283950" y="5416550"/>
          <p14:tracePt t="149167" x="11290300" y="5416550"/>
          <p14:tracePt t="149184" x="11296650" y="5416550"/>
          <p14:tracePt t="149193" x="11303000" y="5416550"/>
          <p14:tracePt t="149204" x="11309350" y="5416550"/>
          <p14:tracePt t="150389" x="0" y="0"/>
        </p14:tracePtLst>
        <p14:tracePtLst>
          <p14:tracePt t="151312" x="8718550" y="4584700"/>
          <p14:tracePt t="151413" x="0" y="0"/>
        </p14:tracePtLst>
        <p14:tracePtLst>
          <p14:tracePt t="151854" x="7264400" y="5276850"/>
          <p14:tracePt t="151973" x="0" y="0"/>
        </p14:tracePtLst>
        <p14:tracePtLst>
          <p14:tracePt t="152266" x="8813800" y="5461000"/>
          <p14:tracePt t="152350" x="0" y="0"/>
        </p14:tracePtLst>
        <p14:tracePtLst>
          <p14:tracePt t="152776" x="8928100" y="6178550"/>
          <p14:tracePt t="152893" x="0" y="0"/>
        </p14:tracePtLst>
        <p14:tracePtLst>
          <p14:tracePt t="155191" x="8255000" y="5111750"/>
          <p14:tracePt t="155201" x="8235950" y="5111750"/>
          <p14:tracePt t="155213" x="8185150" y="5111750"/>
          <p14:tracePt t="155229" x="8153400" y="5137150"/>
          <p14:tracePt t="155245" x="8134350" y="5175250"/>
          <p14:tracePt t="155261" x="8115300" y="5226050"/>
          <p14:tracePt t="155278" x="8108950" y="5283200"/>
          <p14:tracePt t="155295" x="8108950" y="5384800"/>
          <p14:tracePt t="155311" x="8140700" y="5505450"/>
          <p14:tracePt t="155328" x="8216900" y="5632450"/>
          <p14:tracePt t="155344" x="8388350" y="5759450"/>
          <p14:tracePt t="155361" x="8731250" y="5899150"/>
          <p14:tracePt t="155377" x="9239250" y="6019800"/>
          <p14:tracePt t="155394" x="9810750" y="6064250"/>
          <p14:tracePt t="155411" x="10160000" y="6064250"/>
          <p14:tracePt t="155412" x="10267950" y="6045200"/>
          <p14:tracePt t="155427" x="10331450" y="6019800"/>
          <p14:tracePt t="155445" x="10401300" y="5956300"/>
          <p14:tracePt t="155461" x="10407650" y="5905500"/>
          <p14:tracePt t="155478" x="10407650" y="5816600"/>
          <p14:tracePt t="155495" x="10369550" y="5721350"/>
          <p14:tracePt t="155511" x="10287000" y="5607050"/>
          <p14:tracePt t="155527" x="10147300" y="5492750"/>
          <p14:tracePt t="155544" x="9956800" y="5384800"/>
          <p14:tracePt t="155561" x="9759950" y="5295900"/>
          <p14:tracePt t="155577" x="9607550" y="5257800"/>
          <p14:tracePt t="155594" x="9486900" y="5238750"/>
          <p14:tracePt t="155610" x="9410700" y="5219700"/>
          <p14:tracePt t="155627" x="9372600" y="5219700"/>
          <p14:tracePt t="155644" x="9315450" y="5219700"/>
          <p14:tracePt t="155660" x="9290050" y="5219700"/>
          <p14:tracePt t="155677" x="9271000" y="5219700"/>
          <p14:tracePt t="155694" x="9251950" y="5219700"/>
          <p14:tracePt t="155711" x="9207500" y="5219700"/>
          <p14:tracePt t="155727" x="9156700" y="5219700"/>
          <p14:tracePt t="155744" x="9074150" y="5219700"/>
          <p14:tracePt t="155761" x="8966200" y="5219700"/>
          <p14:tracePt t="155777" x="8839200" y="5226050"/>
          <p14:tracePt t="155794" x="8737600" y="5245100"/>
          <p14:tracePt t="155810" x="8636000" y="5264150"/>
          <p14:tracePt t="155813" x="8591550" y="5283200"/>
          <p14:tracePt t="155827" x="8534400" y="5289550"/>
          <p14:tracePt t="155844" x="8401050" y="5340350"/>
          <p14:tracePt t="155861" x="8331200" y="5384800"/>
          <p14:tracePt t="155877" x="8299450" y="5410200"/>
          <p14:tracePt t="155894" x="8280400" y="5429250"/>
          <p14:tracePt t="155911" x="8274050" y="5448300"/>
          <p14:tracePt t="155927" x="8274050" y="5467350"/>
          <p14:tracePt t="155944" x="8280400" y="5499100"/>
          <p14:tracePt t="155961" x="8318500" y="5537200"/>
          <p14:tracePt t="155965" x="8343900" y="5568950"/>
          <p14:tracePt t="155977" x="8394700" y="5600700"/>
          <p14:tracePt t="155995" x="8515350" y="5664200"/>
          <p14:tracePt t="155997" x="8597900" y="5702300"/>
          <p14:tracePt t="156011" x="8680450" y="5727700"/>
          <p14:tracePt t="156028" x="8928100" y="5765800"/>
          <p14:tracePt t="156045" x="9004300" y="5765800"/>
          <p14:tracePt t="156061" x="9023350" y="5765800"/>
          <p14:tracePt t="156077" x="9036050" y="5765800"/>
          <p14:tracePt t="156094" x="9036050" y="5759450"/>
          <p14:tracePt t="156127" x="9036050" y="5753100"/>
          <p14:tracePt t="156157" x="9036050" y="5746750"/>
          <p14:tracePt t="156167" x="9036050" y="5740400"/>
          <p14:tracePt t="156183" x="9029700" y="5734050"/>
          <p14:tracePt t="156194" x="9023350" y="5734050"/>
          <p14:tracePt t="156211" x="8997950" y="5715000"/>
          <p14:tracePt t="156215" x="8978900" y="5702300"/>
          <p14:tracePt t="156228" x="8934450" y="5683250"/>
          <p14:tracePt t="156230" x="8896350" y="5651500"/>
          <p14:tracePt t="156245" x="8788400" y="5613400"/>
          <p14:tracePt t="156261" x="8674100" y="5562600"/>
          <p14:tracePt t="156262" x="0" y="0"/>
        </p14:tracePtLst>
        <p14:tracePtLst>
          <p14:tracePt t="156688" x="7651750" y="5099050"/>
          <p14:tracePt t="156792" x="7645400" y="5099050"/>
          <p14:tracePt t="156809" x="7645400" y="5105400"/>
          <p14:tracePt t="156827" x="7645400" y="5156200"/>
          <p14:tracePt t="156839" x="7645400" y="5232400"/>
          <p14:tracePt t="156854" x="7670800" y="5321300"/>
          <p14:tracePt t="156862" x="7683500" y="5365750"/>
          <p14:tracePt t="156877" x="7715250" y="5454650"/>
          <p14:tracePt t="156893" x="7740650" y="5549900"/>
          <p14:tracePt t="156910" x="7772400" y="5619750"/>
          <p14:tracePt t="156927" x="7797800" y="5664200"/>
          <p14:tracePt t="156943" x="7823200" y="5695950"/>
          <p14:tracePt t="156960" x="7854950" y="5708650"/>
          <p14:tracePt t="156977" x="7912100" y="5740400"/>
          <p14:tracePt t="156994" x="8013700" y="5765800"/>
          <p14:tracePt t="156997" x="8070850" y="5778500"/>
          <p14:tracePt t="157010" x="8115300" y="5784850"/>
          <p14:tracePt t="157027" x="8172450" y="5797550"/>
          <p14:tracePt t="157043" x="8191500" y="5797550"/>
          <p14:tracePt t="157045" x="8204200" y="5797550"/>
          <p14:tracePt t="157060" x="8229600" y="5797550"/>
          <p14:tracePt t="157077" x="8286750" y="5797550"/>
          <p14:tracePt t="157093" x="8413750" y="5797550"/>
          <p14:tracePt t="157110" x="8604250" y="5765800"/>
          <p14:tracePt t="157127" x="8832850" y="5734050"/>
          <p14:tracePt t="157143" x="9086850" y="5702300"/>
          <p14:tracePt t="157160" x="9258300" y="5702300"/>
          <p14:tracePt t="157176" x="9328150" y="5689600"/>
          <p14:tracePt t="157193" x="9334500" y="5689600"/>
          <p14:tracePt t="157237" x="9340850" y="5683250"/>
          <p14:tracePt t="157253" x="9340850" y="5670550"/>
          <p14:tracePt t="157261" x="9340850" y="5651500"/>
          <p14:tracePt t="157277" x="9328150" y="5588000"/>
          <p14:tracePt t="157293" x="9290050" y="5524500"/>
          <p14:tracePt t="157310" x="9207500" y="5422900"/>
          <p14:tracePt t="157327" x="9144000" y="5359400"/>
          <p14:tracePt t="157343" x="9074150" y="5314950"/>
          <p14:tracePt t="157360" x="9023350" y="5276850"/>
          <p14:tracePt t="157376" x="8972550" y="5251450"/>
          <p14:tracePt t="157393" x="8921750" y="5232400"/>
          <p14:tracePt t="157410" x="8851900" y="5213350"/>
          <p14:tracePt t="157413" x="8807450" y="5207000"/>
          <p14:tracePt t="157426" x="8750300" y="5187950"/>
          <p14:tracePt t="157443" x="8629650" y="5162550"/>
          <p14:tracePt t="157460" x="8401050" y="5111750"/>
          <p14:tracePt t="157477" x="8305800" y="5105400"/>
          <p14:tracePt t="157493" x="8229600" y="5105400"/>
          <p14:tracePt t="157510" x="8178800" y="5105400"/>
          <p14:tracePt t="157527" x="8134350" y="5111750"/>
          <p14:tracePt t="157543" x="8102600" y="5124450"/>
          <p14:tracePt t="157560" x="8064500" y="5156200"/>
          <p14:tracePt t="157576" x="8026400" y="5200650"/>
          <p14:tracePt t="157593" x="7988300" y="5245100"/>
          <p14:tracePt t="157610" x="7956550" y="5283200"/>
          <p14:tracePt t="157626" x="7937500" y="5308600"/>
          <p14:tracePt t="157643" x="7924800" y="5340350"/>
          <p14:tracePt t="157646" x="7918450" y="5359400"/>
          <p14:tracePt t="157660" x="7905750" y="5384800"/>
          <p14:tracePt t="157676" x="7899400" y="5410200"/>
          <p14:tracePt t="157693" x="7899400" y="5422900"/>
          <p14:tracePt t="157710" x="7899400" y="5435600"/>
          <p14:tracePt t="157727" x="7899400" y="5448300"/>
          <p14:tracePt t="157744" x="7899400" y="5461000"/>
          <p14:tracePt t="157760" x="7899400" y="5473700"/>
          <p14:tracePt t="157777" x="7899400" y="5480050"/>
          <p14:tracePt t="157888" x="7899400" y="5486400"/>
          <p14:tracePt t="157903" x="7918450" y="5505450"/>
          <p14:tracePt t="157922" x="8020050" y="5562600"/>
          <p14:tracePt t="157926" x="8102600" y="5588000"/>
          <p14:tracePt t="157947" x="8331200" y="5683250"/>
          <p14:tracePt t="157960" x="8566150" y="5740400"/>
          <p14:tracePt t="157977" x="8737600" y="5784850"/>
          <p14:tracePt t="157994" x="8845550" y="5791200"/>
          <p14:tracePt t="158010" x="8921750" y="5791200"/>
          <p14:tracePt t="158013" x="8953500" y="5791200"/>
          <p14:tracePt t="158027" x="8997950" y="5772150"/>
          <p14:tracePt t="158043" x="9055100" y="5715000"/>
          <p14:tracePt t="158060" x="9112250" y="5568950"/>
          <p14:tracePt t="158076" x="9118600" y="5467350"/>
          <p14:tracePt t="158093" x="9099550" y="5378450"/>
          <p14:tracePt t="158110" x="9055100" y="5314950"/>
          <p14:tracePt t="158126" x="8978900" y="5251450"/>
          <p14:tracePt t="158143" x="8883650" y="5207000"/>
          <p14:tracePt t="158160" x="8763000" y="5175250"/>
          <p14:tracePt t="158176" x="8623300" y="5156200"/>
          <p14:tracePt t="158193" x="8502650" y="5156200"/>
          <p14:tracePt t="158210" x="8388350" y="5156200"/>
          <p14:tracePt t="158227" x="8261350" y="5162550"/>
          <p14:tracePt t="158230" x="8197850" y="5168900"/>
          <p14:tracePt t="158245" x="8121650" y="5181600"/>
          <p14:tracePt t="158261" x="7912100" y="5219700"/>
          <p14:tracePt t="158277" x="7842250" y="5238750"/>
          <p14:tracePt t="158294" x="7829550" y="5245100"/>
          <p14:tracePt t="158310" x="7816850" y="5245100"/>
          <p14:tracePt t="158327" x="7816850" y="5251450"/>
          <p14:tracePt t="158343" x="7816850" y="5270500"/>
          <p14:tracePt t="158360" x="7816850" y="5334000"/>
          <p14:tracePt t="158376" x="7880350" y="5429250"/>
          <p14:tracePt t="158393" x="8007350" y="5549900"/>
          <p14:tracePt t="158410" x="8191500" y="5638800"/>
          <p14:tracePt t="158426" x="8369300" y="5689600"/>
          <p14:tracePt t="158431" x="8451850" y="5715000"/>
          <p14:tracePt t="158443" x="8528050" y="5727700"/>
          <p14:tracePt t="158460" x="8661400" y="5734050"/>
          <p14:tracePt t="158477" x="8705850" y="5715000"/>
          <p14:tracePt t="158493" x="8743950" y="5651500"/>
          <p14:tracePt t="158510" x="8769350" y="5581650"/>
          <p14:tracePt t="158527" x="8769350" y="5524500"/>
          <p14:tracePt t="158543" x="8763000" y="5467350"/>
          <p14:tracePt t="158560" x="8743950" y="5416550"/>
          <p14:tracePt t="158576" x="8680450" y="5346700"/>
          <p14:tracePt t="158593" x="8585200" y="5276850"/>
          <p14:tracePt t="158610" x="8458200" y="5200650"/>
          <p14:tracePt t="158626" x="8337550" y="5143500"/>
          <p14:tracePt t="158643" x="8235950" y="5111750"/>
          <p14:tracePt t="158659" x="8172450" y="5105400"/>
          <p14:tracePt t="158661" x="8147050" y="5105400"/>
          <p14:tracePt t="158677" x="8102600" y="5105400"/>
          <p14:tracePt t="158693" x="8058150" y="5137150"/>
          <p14:tracePt t="158711" x="8007350" y="5200650"/>
          <p14:tracePt t="158727" x="7975600" y="5283200"/>
          <p14:tracePt t="158744" x="7962900" y="5353050"/>
          <p14:tracePt t="158760" x="7962900" y="5403850"/>
          <p14:tracePt t="158777" x="7975600" y="5473700"/>
          <p14:tracePt t="158793" x="8020050" y="5524500"/>
          <p14:tracePt t="158810" x="8089900" y="5568950"/>
          <p14:tracePt t="158826" x="8216900" y="5619750"/>
          <p14:tracePt t="158829" x="8293100" y="5645150"/>
          <p14:tracePt t="158843" x="8375650" y="5664200"/>
          <p14:tracePt t="158860" x="8578850" y="5670550"/>
          <p14:tracePt t="158877" x="8661400" y="5638800"/>
          <p14:tracePt t="158893" x="8699500" y="5575300"/>
          <p14:tracePt t="158910" x="8699500" y="5530850"/>
          <p14:tracePt t="158926" x="8686800" y="5461000"/>
          <p14:tracePt t="158943" x="8667750" y="5416550"/>
          <p14:tracePt t="158959" x="8629650" y="5378450"/>
          <p14:tracePt t="158977" x="8566150" y="5334000"/>
          <p14:tracePt t="158994" x="8451850" y="5289550"/>
          <p14:tracePt t="158996" x="8362950" y="5251450"/>
          <p14:tracePt t="159010" x="8280400" y="5226050"/>
          <p14:tracePt t="159026" x="8077200" y="5181600"/>
          <p14:tracePt t="159043" x="7893050" y="5137150"/>
          <p14:tracePt t="159046" x="7816850" y="5130800"/>
          <p14:tracePt t="159060" x="7740650" y="5130800"/>
          <p14:tracePt t="159076" x="7702550" y="5130800"/>
          <p14:tracePt t="159093" x="7664450" y="5143500"/>
          <p14:tracePt t="159109" x="7639050" y="5175250"/>
          <p14:tracePt t="159126" x="7632700" y="5232400"/>
          <p14:tracePt t="159143" x="7632700" y="5314950"/>
          <p14:tracePt t="159159" x="7677150" y="5422900"/>
          <p14:tracePt t="159176" x="7766050" y="5518150"/>
          <p14:tracePt t="159193" x="7912100" y="5607050"/>
          <p14:tracePt t="159209" x="8083550" y="5651500"/>
          <p14:tracePt t="159226" x="8255000" y="5664200"/>
          <p14:tracePt t="159229" x="8312150" y="5664200"/>
          <p14:tracePt t="159242" x="8375650" y="5657850"/>
          <p14:tracePt t="159259" x="8439150" y="5607050"/>
          <p14:tracePt t="159262" x="8458200" y="5568950"/>
          <p14:tracePt t="159276" x="8470900" y="5499100"/>
          <p14:tracePt t="159293" x="8464550" y="5435600"/>
          <p14:tracePt t="159309" x="8439150" y="5397500"/>
          <p14:tracePt t="159326" x="8394700" y="5365750"/>
          <p14:tracePt t="159343" x="8331200" y="5340350"/>
          <p14:tracePt t="159359" x="8210550" y="5295900"/>
          <p14:tracePt t="159376" x="8064500" y="5238750"/>
          <p14:tracePt t="159392" x="7912100" y="5194300"/>
          <p14:tracePt t="159409" x="7804150" y="5175250"/>
          <p14:tracePt t="159426" x="7772400" y="5175250"/>
          <p14:tracePt t="159454" x="7766050" y="5175250"/>
          <p14:tracePt t="159463" x="7766050" y="5187950"/>
          <p14:tracePt t="159477" x="7772400" y="5264150"/>
          <p14:tracePt t="159493" x="7823200" y="5359400"/>
          <p14:tracePt t="159510" x="7918450" y="5454650"/>
          <p14:tracePt t="159526" x="8039100" y="5530850"/>
          <p14:tracePt t="159543" x="8178800" y="5581650"/>
          <p14:tracePt t="159560" x="8318500" y="5600700"/>
          <p14:tracePt t="159576" x="8439150" y="5581650"/>
          <p14:tracePt t="159593" x="8540750" y="5543550"/>
          <p14:tracePt t="159609" x="8585200" y="5467350"/>
          <p14:tracePt t="159626" x="8610600" y="5384800"/>
          <p14:tracePt t="159643" x="8610600" y="5327650"/>
          <p14:tracePt t="159646" x="8610600" y="5308600"/>
          <p14:tracePt t="159659" x="8610600" y="5283200"/>
          <p14:tracePt t="159676" x="8566150" y="5238750"/>
          <p14:tracePt t="159692" x="8502650" y="5219700"/>
          <p14:tracePt t="159709" x="8413750" y="5219700"/>
          <p14:tracePt t="159726" x="8305800" y="5219700"/>
          <p14:tracePt t="159743" x="8204200" y="5251450"/>
          <p14:tracePt t="159759" x="8166100" y="5321300"/>
          <p14:tracePt t="159777" x="8121650" y="5410200"/>
          <p14:tracePt t="159792" x="8115300" y="5480050"/>
          <p14:tracePt t="159810" x="8147050" y="5549900"/>
          <p14:tracePt t="159826" x="8210550" y="5594350"/>
          <p14:tracePt t="159830" x="8255000" y="5600700"/>
          <p14:tracePt t="159843" x="8318500" y="5607050"/>
          <p14:tracePt t="159859" x="8445500" y="5607050"/>
          <p14:tracePt t="159862" x="8534400" y="5600700"/>
          <p14:tracePt t="159876" x="8674100" y="5549900"/>
          <p14:tracePt t="159892" x="8775700" y="5486400"/>
          <p14:tracePt t="159909" x="8807450" y="5422900"/>
          <p14:tracePt t="159926" x="8813800" y="5340350"/>
          <p14:tracePt t="159942" x="8801100" y="5264150"/>
          <p14:tracePt t="159959" x="8763000" y="5200650"/>
          <p14:tracePt t="159976" x="8699500" y="5149850"/>
          <p14:tracePt t="159993" x="8623300" y="5105400"/>
          <p14:tracePt t="160010" x="8547100" y="5080000"/>
          <p14:tracePt t="160013" x="8528050" y="5080000"/>
          <p14:tracePt t="160026" x="8496300" y="5080000"/>
          <p14:tracePt t="160043" x="8464550" y="5105400"/>
          <p14:tracePt t="160046" x="8458200" y="5130800"/>
          <p14:tracePt t="160059" x="8451850" y="5156200"/>
          <p14:tracePt t="160076" x="8458200" y="5245100"/>
          <p14:tracePt t="160093" x="8489950" y="5276850"/>
          <p14:tracePt t="160109" x="8534400" y="5295900"/>
          <p14:tracePt t="160126" x="8572500" y="5295900"/>
          <p14:tracePt t="160142" x="8623300" y="5295900"/>
          <p14:tracePt t="160159" x="8648700" y="5283200"/>
          <p14:tracePt t="160176" x="8667750" y="5238750"/>
          <p14:tracePt t="160192" x="8674100" y="5226050"/>
          <p14:tracePt t="160209" x="8674100" y="5207000"/>
          <p14:tracePt t="160226" x="8667750" y="5194300"/>
          <p14:tracePt t="160230" x="8655050" y="5187950"/>
          <p14:tracePt t="160243" x="8623300" y="5181600"/>
          <p14:tracePt t="160260" x="8483600" y="5175250"/>
          <p14:tracePt t="160276" x="8331200" y="5175250"/>
          <p14:tracePt t="160293" x="8248650" y="5175250"/>
          <p14:tracePt t="160310" x="8210550" y="5175250"/>
          <p14:tracePt t="160326" x="8197850" y="5181600"/>
          <p14:tracePt t="160342" x="8197850" y="5187950"/>
          <p14:tracePt t="160360" x="8204200" y="5207000"/>
          <p14:tracePt t="160376" x="8235950" y="5232400"/>
          <p14:tracePt t="160392" x="8331200" y="5295900"/>
          <p14:tracePt t="160409" x="8477250" y="5359400"/>
          <p14:tracePt t="160413" x="8566150" y="5391150"/>
          <p14:tracePt t="160426" x="8642350" y="5429250"/>
          <p14:tracePt t="160442" x="8763000" y="5461000"/>
          <p14:tracePt t="160459" x="8801100" y="5467350"/>
          <p14:tracePt t="160478" x="8807450" y="5467350"/>
          <p14:tracePt t="160493" x="8813800" y="5467350"/>
          <p14:tracePt t="160517" x="8813800" y="5461000"/>
          <p14:tracePt t="160534" x="8813800" y="5448300"/>
          <p14:tracePt t="160550" x="8807450" y="5448300"/>
          <p14:tracePt t="160582" x="8801100" y="5441950"/>
          <p14:tracePt t="160591" x="8794750" y="5441950"/>
          <p14:tracePt t="160655" x="8788400" y="5429250"/>
          <p14:tracePt t="161021" x="0" y="0"/>
        </p14:tracePtLst>
        <p14:tracePtLst>
          <p14:tracePt t="165823" x="1549400" y="1466850"/>
          <p14:tracePt t="165862" x="1543050" y="1466850"/>
          <p14:tracePt t="165873" x="1530350" y="1466850"/>
          <p14:tracePt t="165885" x="1511300" y="1504950"/>
          <p14:tracePt t="165893" x="1504950" y="1543050"/>
          <p14:tracePt t="165907" x="1498600" y="1587500"/>
          <p14:tracePt t="165924" x="1498600" y="1701800"/>
          <p14:tracePt t="165940" x="1511300" y="1803400"/>
          <p14:tracePt t="165957" x="1536700" y="1873250"/>
          <p14:tracePt t="165974" x="1581150" y="1936750"/>
          <p14:tracePt t="165990" x="1606550" y="1974850"/>
          <p14:tracePt t="166008" x="1644650" y="2000250"/>
          <p14:tracePt t="166024" x="1701800" y="2025650"/>
          <p14:tracePt t="166041" x="1733550" y="2032000"/>
          <p14:tracePt t="166058" x="1784350" y="2019300"/>
          <p14:tracePt t="166074" x="1835150" y="1987550"/>
          <p14:tracePt t="166076" x="1854200" y="1949450"/>
          <p14:tracePt t="166090" x="1866900" y="1917700"/>
          <p14:tracePt t="166107" x="1892300" y="1854200"/>
          <p14:tracePt t="166110" x="1898650" y="1816100"/>
          <p14:tracePt t="166124" x="1905000" y="1758950"/>
          <p14:tracePt t="166140" x="1905000" y="1701800"/>
          <p14:tracePt t="166157" x="1905000" y="1657350"/>
          <p14:tracePt t="166174" x="1905000" y="1619250"/>
          <p14:tracePt t="166190" x="1892300" y="1581150"/>
          <p14:tracePt t="166207" x="1885950" y="1568450"/>
          <p14:tracePt t="166224" x="1879600" y="1562100"/>
          <p14:tracePt t="166240" x="1879600" y="1555750"/>
          <p14:tracePt t="166430" x="0" y="0"/>
        </p14:tracePtLst>
        <p14:tracePtLst>
          <p14:tracePt t="167074" x="1219200" y="3879850"/>
          <p14:tracePt t="167091" x="1212850" y="3879850"/>
          <p14:tracePt t="167107" x="1200150" y="3879850"/>
          <p14:tracePt t="167123" x="1181100" y="3886200"/>
          <p14:tracePt t="167126" x="1174750" y="3892550"/>
          <p14:tracePt t="167140" x="1143000" y="3911600"/>
          <p14:tracePt t="167157" x="1111250" y="3956050"/>
          <p14:tracePt t="167173" x="1092200" y="4019550"/>
          <p14:tracePt t="167190" x="1085850" y="4057650"/>
          <p14:tracePt t="167207" x="1085850" y="4108450"/>
          <p14:tracePt t="167223" x="1085850" y="4146550"/>
          <p14:tracePt t="167240" x="1085850" y="4191000"/>
          <p14:tracePt t="167257" x="1098550" y="4216400"/>
          <p14:tracePt t="167274" x="1123950" y="4248150"/>
          <p14:tracePt t="167277" x="1123950" y="4260850"/>
          <p14:tracePt t="167290" x="1136650" y="4267200"/>
          <p14:tracePt t="167307" x="1155700" y="4286250"/>
          <p14:tracePt t="167324" x="1181100" y="4305300"/>
          <p14:tracePt t="167326" x="1206500" y="4318000"/>
          <p14:tracePt t="167340" x="1289050" y="4330700"/>
          <p14:tracePt t="167357" x="1416050" y="4356100"/>
          <p14:tracePt t="167373" x="1517650" y="4368800"/>
          <p14:tracePt t="167390" x="1562100" y="4368800"/>
          <p14:tracePt t="167406" x="1593850" y="4368800"/>
          <p14:tracePt t="167423" x="1606550" y="4368800"/>
          <p14:tracePt t="167440" x="1625600" y="4368800"/>
          <p14:tracePt t="167457" x="1644650" y="4368800"/>
          <p14:tracePt t="167473" x="1682750" y="4362450"/>
          <p14:tracePt t="167490" x="1739900" y="4356100"/>
          <p14:tracePt t="167506" x="1816100" y="4337050"/>
          <p14:tracePt t="167510" x="1860550" y="4330700"/>
          <p14:tracePt t="167524" x="1949450" y="4311650"/>
          <p14:tracePt t="167541" x="2038350" y="4298950"/>
          <p14:tracePt t="167557" x="2146300" y="4279900"/>
          <p14:tracePt t="167573" x="2273300" y="4279900"/>
          <p14:tracePt t="167590" x="2432050" y="4273550"/>
          <p14:tracePt t="167607" x="2520950" y="4260850"/>
          <p14:tracePt t="167623" x="2578100" y="4241800"/>
          <p14:tracePt t="167640" x="2622550" y="4222750"/>
          <p14:tracePt t="167656" x="2654300" y="4203700"/>
          <p14:tracePt t="167673" x="2679700" y="4184650"/>
          <p14:tracePt t="167690" x="2705100" y="4165600"/>
          <p14:tracePt t="167694" x="2711450" y="4159250"/>
          <p14:tracePt t="167707" x="2711450" y="4152900"/>
          <p14:tracePt t="167724" x="2711450" y="4146550"/>
          <p14:tracePt t="167740" x="2711450" y="4133850"/>
          <p14:tracePt t="167759" x="2711450" y="4121150"/>
          <p14:tracePt t="167774" x="2711450" y="4114800"/>
          <p14:tracePt t="167790" x="2711450" y="4102100"/>
          <p14:tracePt t="167807" x="2711450" y="4095750"/>
          <p14:tracePt t="167926" x="2705100" y="4089400"/>
          <p14:tracePt t="167942" x="2698750" y="4083050"/>
          <p14:tracePt t="167963" x="2692400" y="4083050"/>
          <p14:tracePt t="167973" x="2660650" y="4070350"/>
          <p14:tracePt t="167990" x="2616200" y="4044950"/>
          <p14:tracePt t="168007" x="2552700" y="4019550"/>
          <p14:tracePt t="168024" x="2432050" y="3968750"/>
          <p14:tracePt t="168040" x="2286000" y="3911600"/>
          <p14:tracePt t="168057" x="2133600" y="3860800"/>
          <p14:tracePt t="168074" x="2000250" y="3822700"/>
          <p14:tracePt t="168076" x="1949450" y="3810000"/>
          <p14:tracePt t="168090" x="1911350" y="3803650"/>
          <p14:tracePt t="168107" x="1841500" y="3790950"/>
          <p14:tracePt t="168125" x="1771650" y="3784600"/>
          <p14:tracePt t="168141" x="1739900" y="3784600"/>
          <p14:tracePt t="168157" x="1708150" y="3784600"/>
          <p14:tracePt t="168173" x="1663700" y="3790950"/>
          <p14:tracePt t="168190" x="1631950" y="3816350"/>
          <p14:tracePt t="168207" x="1593850" y="3835400"/>
          <p14:tracePt t="168223" x="1555750" y="3860800"/>
          <p14:tracePt t="168240" x="1524000" y="3873500"/>
          <p14:tracePt t="168257" x="1485900" y="3898900"/>
          <p14:tracePt t="168274" x="1466850" y="3937000"/>
          <p14:tracePt t="168277" x="1454150" y="3962400"/>
          <p14:tracePt t="168290" x="1447800" y="3987800"/>
          <p14:tracePt t="168307" x="1441450" y="4025900"/>
          <p14:tracePt t="168323" x="1441450" y="4057650"/>
          <p14:tracePt t="168326" x="1441450" y="4070350"/>
          <p14:tracePt t="168341" x="1441450" y="4089400"/>
          <p14:tracePt t="168356" x="1441450" y="4102100"/>
          <p14:tracePt t="168373" x="1447800" y="4121150"/>
          <p14:tracePt t="168390" x="1466850" y="4140200"/>
          <p14:tracePt t="168406" x="1473200" y="4152900"/>
          <p14:tracePt t="168423" x="1492250" y="4171950"/>
          <p14:tracePt t="168440" x="1517650" y="4191000"/>
          <p14:tracePt t="168456" x="1562100" y="4210050"/>
          <p14:tracePt t="168473" x="1619250" y="4229100"/>
          <p14:tracePt t="168490" x="1682750" y="4248150"/>
          <p14:tracePt t="168506" x="1733550" y="4260850"/>
          <p14:tracePt t="168523" x="1797050" y="4273550"/>
          <p14:tracePt t="168526" x="1822450" y="4279900"/>
          <p14:tracePt t="168540" x="1905000" y="4298950"/>
          <p14:tracePt t="168557" x="2000250" y="4311650"/>
          <p14:tracePt t="168573" x="2139950" y="4337050"/>
          <p14:tracePt t="168590" x="2305050" y="4362450"/>
          <p14:tracePt t="168606" x="2444750" y="4387850"/>
          <p14:tracePt t="168623" x="2540000" y="4394200"/>
          <p14:tracePt t="168639" x="2616200" y="4394200"/>
          <p14:tracePt t="168656" x="2667000" y="4394200"/>
          <p14:tracePt t="168673" x="2692400" y="4394200"/>
          <p14:tracePt t="168689" x="2724150" y="4381500"/>
          <p14:tracePt t="168706" x="2749550" y="4368800"/>
          <p14:tracePt t="168723" x="2768600" y="4337050"/>
          <p14:tracePt t="168725" x="2768600" y="4324350"/>
          <p14:tracePt t="168739" x="2774950" y="4305300"/>
          <p14:tracePt t="168756" x="2781300" y="4260850"/>
          <p14:tracePt t="168773" x="2781300" y="4210050"/>
          <p14:tracePt t="168790" x="2781300" y="4127500"/>
          <p14:tracePt t="168806" x="2743200" y="4044950"/>
          <p14:tracePt t="168823" x="2717800" y="3968750"/>
          <p14:tracePt t="168840" x="2673350" y="3917950"/>
          <p14:tracePt t="168856" x="2647950" y="3879850"/>
          <p14:tracePt t="168873" x="2635250" y="3860800"/>
          <p14:tracePt t="168889" x="2622550" y="3854450"/>
          <p14:tracePt t="168909" x="2616200" y="3854450"/>
          <p14:tracePt t="169477" x="0" y="0"/>
        </p14:tracePtLst>
        <p14:tracePtLst>
          <p14:tracePt t="169991" x="1765300" y="3727450"/>
          <p14:tracePt t="170006" x="1758950" y="3733800"/>
          <p14:tracePt t="170023" x="1733550" y="3752850"/>
          <p14:tracePt t="170039" x="1714500" y="3765550"/>
          <p14:tracePt t="170056" x="1682750" y="3790950"/>
          <p14:tracePt t="170072" x="1651000" y="3829050"/>
          <p14:tracePt t="170090" x="1600200" y="3867150"/>
          <p14:tracePt t="170106" x="1562100" y="3911600"/>
          <p14:tracePt t="170109" x="1536700" y="3949700"/>
          <p14:tracePt t="170122" x="1524000" y="3987800"/>
          <p14:tracePt t="170140" x="1485900" y="4057650"/>
          <p14:tracePt t="170142" x="1473200" y="4108450"/>
          <p14:tracePt t="170156" x="1460500" y="4171950"/>
          <p14:tracePt t="170172" x="1460500" y="4222750"/>
          <p14:tracePt t="170189" x="1460500" y="4273550"/>
          <p14:tracePt t="170206" x="1460500" y="4349750"/>
          <p14:tracePt t="170222" x="1504950" y="4413250"/>
          <p14:tracePt t="170239" x="1619250" y="4495800"/>
          <p14:tracePt t="170256" x="1854200" y="4559300"/>
          <p14:tracePt t="170272" x="2209800" y="4616450"/>
          <p14:tracePt t="170289" x="2514600" y="4629150"/>
          <p14:tracePt t="170306" x="2705100" y="4622800"/>
          <p14:tracePt t="170323" x="2800350" y="4584700"/>
          <p14:tracePt t="170325" x="2825750" y="4559300"/>
          <p14:tracePt t="170339" x="2838450" y="4533900"/>
          <p14:tracePt t="170356" x="2857500" y="4368800"/>
          <p14:tracePt t="170372" x="2844800" y="4229100"/>
          <p14:tracePt t="170389" x="2832100" y="4140200"/>
          <p14:tracePt t="170406" x="2806700" y="4070350"/>
          <p14:tracePt t="170422" x="2787650" y="4025900"/>
          <p14:tracePt t="170439" x="2774950" y="4006850"/>
          <p14:tracePt t="170455" x="2768600" y="4006850"/>
          <p14:tracePt t="170472" x="2768600" y="4000500"/>
          <p14:tracePt t="170559" x="0" y="0"/>
        </p14:tracePtLst>
        <p14:tracePtLst>
          <p14:tracePt t="173271" x="2628900" y="6718300"/>
          <p14:tracePt t="173400" x="2635250" y="6718300"/>
          <p14:tracePt t="173419" x="2647950" y="6718300"/>
          <p14:tracePt t="173422" x="2667000" y="6718300"/>
          <p14:tracePt t="173434" x="2686050" y="6718300"/>
          <p14:tracePt t="173448" x="2749550" y="6718300"/>
          <p14:tracePt t="173456" x="2806700" y="6718300"/>
          <p14:tracePt t="173471" x="2914650" y="6718300"/>
          <p14:tracePt t="173488" x="3028950" y="6718300"/>
          <p14:tracePt t="173504" x="3098800" y="6718300"/>
          <p14:tracePt t="173521" x="3143250" y="6718300"/>
          <p14:tracePt t="173538" x="3168650" y="6718300"/>
          <p14:tracePt t="173555" x="3187700" y="6718300"/>
          <p14:tracePt t="173557" x="3194050" y="6718300"/>
          <p14:tracePt t="173806" x="0" y="0"/>
        </p14:tracePtLst>
        <p14:tracePtLst>
          <p14:tracePt t="174255" x="1809750" y="6477000"/>
          <p14:tracePt t="174264" x="1803400" y="6477000"/>
          <p14:tracePt t="174275" x="1797050" y="6477000"/>
          <p14:tracePt t="174288" x="1778000" y="6477000"/>
          <p14:tracePt t="174305" x="1765300" y="6496050"/>
          <p14:tracePt t="174322" x="1752600" y="6527800"/>
          <p14:tracePt t="174338" x="1746250" y="6565900"/>
          <p14:tracePt t="174341" x="1746250" y="6591300"/>
          <p14:tracePt t="174355" x="1746250" y="6623050"/>
          <p14:tracePt t="174373" x="1746250" y="6673850"/>
          <p14:tracePt t="174389" x="1809750" y="6743700"/>
          <p14:tracePt t="174404" x="1873250" y="6762750"/>
          <p14:tracePt t="174421" x="1949450" y="6769100"/>
          <p14:tracePt t="174437" x="2012950" y="6750050"/>
          <p14:tracePt t="174454" x="2070100" y="6705600"/>
          <p14:tracePt t="174471" x="2108200" y="6661150"/>
          <p14:tracePt t="174487" x="2120900" y="6610350"/>
          <p14:tracePt t="174504" x="2120900" y="6565900"/>
          <p14:tracePt t="174521" x="2114550" y="6521450"/>
          <p14:tracePt t="174538" x="2114550" y="6515100"/>
          <p14:tracePt t="174555" x="2114550" y="6508750"/>
          <p14:tracePt t="174685" x="0" y="0"/>
        </p14:tracePtLst>
        <p14:tracePtLst>
          <p14:tracePt t="175315" x="2889250" y="6692900"/>
          <p14:tracePt t="175379" x="2901950" y="6692900"/>
          <p14:tracePt t="175397" x="2990850" y="6692900"/>
          <p14:tracePt t="175418" x="3054350" y="6692900"/>
          <p14:tracePt t="175422" x="3079750" y="6692900"/>
          <p14:tracePt t="175438" x="3098800" y="6692900"/>
          <p14:tracePt t="175454" x="3111500" y="6692900"/>
          <p14:tracePt t="175471" x="3117850" y="6692900"/>
          <p14:tracePt t="175487" x="3130550" y="6692900"/>
          <p14:tracePt t="175613" x="0" y="0"/>
        </p14:tracePtLst>
        <p14:tracePtLst>
          <p14:tracePt t="179296" x="3568700" y="1676400"/>
          <p14:tracePt t="179305" x="3549650" y="1708150"/>
          <p14:tracePt t="179320" x="3486150" y="1784350"/>
          <p14:tracePt t="179336" x="3403600" y="1892300"/>
          <p14:tracePt t="179353" x="3333750" y="2032000"/>
          <p14:tracePt t="179369" x="3263900" y="2209800"/>
          <p14:tracePt t="179386" x="3187700" y="2393950"/>
          <p14:tracePt t="179403" x="3124200" y="2616200"/>
          <p14:tracePt t="179405" x="3098800" y="2724150"/>
          <p14:tracePt t="179419" x="3067050" y="2844800"/>
          <p14:tracePt t="179436" x="2978150" y="3263900"/>
          <p14:tracePt t="179452" x="2946400" y="3505200"/>
          <p14:tracePt t="179469" x="2952750" y="3740150"/>
          <p14:tracePt t="179486" x="2978150" y="3962400"/>
          <p14:tracePt t="179502" x="3016250" y="4210050"/>
          <p14:tracePt t="179519" x="3067050" y="4419600"/>
          <p14:tracePt t="179536" x="3149600" y="4616450"/>
          <p14:tracePt t="179552" x="3238500" y="4775200"/>
          <p14:tracePt t="179569" x="3359150" y="4902200"/>
          <p14:tracePt t="179586" x="3486150" y="5010150"/>
          <p14:tracePt t="179588" x="3562350" y="5041900"/>
          <p14:tracePt t="179602" x="3638550" y="5073650"/>
          <p14:tracePt t="179619" x="3810000" y="5111750"/>
          <p14:tracePt t="179622" x="3905250" y="5118100"/>
          <p14:tracePt t="179636" x="4089400" y="5118100"/>
          <p14:tracePt t="179653" x="4254500" y="5048250"/>
          <p14:tracePt t="179670" x="4413250" y="4921250"/>
          <p14:tracePt t="179686" x="4591050" y="4667250"/>
          <p14:tracePt t="179702" x="4768850" y="4279900"/>
          <p14:tracePt t="179719" x="4876800" y="3892550"/>
          <p14:tracePt t="179736" x="4895850" y="3613150"/>
          <p14:tracePt t="179752" x="4895850" y="3390900"/>
          <p14:tracePt t="179769" x="4895850" y="3168650"/>
          <p14:tracePt t="179786" x="4889500" y="2959100"/>
          <p14:tracePt t="179802" x="4851400" y="2749550"/>
          <p14:tracePt t="179819" x="4787900" y="2552700"/>
          <p14:tracePt t="179836" x="4635500" y="2273300"/>
          <p14:tracePt t="179853" x="4559300" y="2139950"/>
          <p14:tracePt t="179870" x="4514850" y="2038350"/>
          <p14:tracePt t="179886" x="4464050" y="1955800"/>
          <p14:tracePt t="179902" x="4406900" y="1879600"/>
          <p14:tracePt t="179919" x="4356100" y="1828800"/>
          <p14:tracePt t="179936" x="4273550" y="1790700"/>
          <p14:tracePt t="179952" x="4152900" y="1752600"/>
          <p14:tracePt t="179969" x="3968750" y="1714500"/>
          <p14:tracePt t="179986" x="3708400" y="1708150"/>
          <p14:tracePt t="180002" x="3365500" y="1733550"/>
          <p14:tracePt t="180005" x="3200400" y="1752600"/>
          <p14:tracePt t="180019" x="3035300" y="1790700"/>
          <p14:tracePt t="180036" x="2679700" y="1911350"/>
          <p14:tracePt t="180053" x="2533650" y="2006600"/>
          <p14:tracePt t="180069" x="2419350" y="2108200"/>
          <p14:tracePt t="180087" x="2343150" y="2254250"/>
          <p14:tracePt t="180103" x="2266950" y="2451100"/>
          <p14:tracePt t="180119" x="2209800" y="2717800"/>
          <p14:tracePt t="180136" x="2152650" y="3048000"/>
          <p14:tracePt t="180153" x="2120900" y="3371850"/>
          <p14:tracePt t="180169" x="2114550" y="3644900"/>
          <p14:tracePt t="180173" x="2127250" y="3759200"/>
          <p14:tracePt t="180186" x="2139950" y="3867150"/>
          <p14:tracePt t="180202" x="2197100" y="4051300"/>
          <p14:tracePt t="180206" x="2222500" y="4133850"/>
          <p14:tracePt t="180219" x="2266950" y="4216400"/>
          <p14:tracePt t="180236" x="2343150" y="4368800"/>
          <p14:tracePt t="180238" x="2406650" y="4457700"/>
          <p14:tracePt t="180252" x="2552700" y="4641850"/>
          <p14:tracePt t="180269" x="2711450" y="4806950"/>
          <p14:tracePt t="180286" x="2889250" y="4927600"/>
          <p14:tracePt t="180302" x="3079750" y="5010150"/>
          <p14:tracePt t="180319" x="3257550" y="5054600"/>
          <p14:tracePt t="180336" x="3460750" y="5048250"/>
          <p14:tracePt t="180353" x="3765550" y="5010150"/>
          <p14:tracePt t="180370" x="4165600" y="4921250"/>
          <p14:tracePt t="180372" x="4381500" y="4857750"/>
          <p14:tracePt t="180386" x="4559300" y="4800600"/>
          <p14:tracePt t="180403" x="4832350" y="4654550"/>
          <p14:tracePt t="180419" x="4991100" y="4425950"/>
          <p14:tracePt t="180421" x="5041900" y="4292600"/>
          <p14:tracePt t="180435" x="5086350" y="4159250"/>
          <p14:tracePt t="180452" x="5111750" y="3727450"/>
          <p14:tracePt t="180469" x="5080000" y="3403600"/>
          <p14:tracePt t="180485" x="5016500" y="3130550"/>
          <p14:tracePt t="180502" x="4921250" y="2895600"/>
          <p14:tracePt t="180519" x="4819650" y="2705100"/>
          <p14:tracePt t="180535" x="4705350" y="2540000"/>
          <p14:tracePt t="180552" x="4552950" y="2374900"/>
          <p14:tracePt t="180569" x="4381500" y="2235200"/>
          <p14:tracePt t="180586" x="4210050" y="2095500"/>
          <p14:tracePt t="180602" x="4044950" y="2000250"/>
          <p14:tracePt t="180605" x="3962400" y="1962150"/>
          <p14:tracePt t="180619" x="3886200" y="1930400"/>
          <p14:tracePt t="180636" x="3733800" y="1879600"/>
          <p14:tracePt t="180652" x="3517900" y="1854200"/>
          <p14:tracePt t="180669" x="3359150" y="1873250"/>
          <p14:tracePt t="180685" x="3213100" y="1949450"/>
          <p14:tracePt t="180702" x="3054350" y="2127250"/>
          <p14:tracePt t="180719" x="2863850" y="2413000"/>
          <p14:tracePt t="180735" x="2686050" y="2724150"/>
          <p14:tracePt t="180752" x="2584450" y="2997200"/>
          <p14:tracePt t="180769" x="2527300" y="3251200"/>
          <p14:tracePt t="180785" x="2495550" y="3486150"/>
          <p14:tracePt t="180802" x="2489200" y="3759200"/>
          <p14:tracePt t="180818" x="2533650" y="4083050"/>
          <p14:tracePt t="180835" x="2654300" y="4476750"/>
          <p14:tracePt t="180837" x="2717800" y="4654550"/>
          <p14:tracePt t="180852" x="2876550" y="4965700"/>
          <p14:tracePt t="180869" x="3035300" y="5168900"/>
          <p14:tracePt t="180885" x="3194050" y="5302250"/>
          <p14:tracePt t="180902" x="3359150" y="5378450"/>
          <p14:tracePt t="180920" x="3505200" y="5403850"/>
          <p14:tracePt t="180935" x="3689350" y="5391150"/>
          <p14:tracePt t="180952" x="3981450" y="5251450"/>
          <p14:tracePt t="180969" x="4349750" y="5022850"/>
          <p14:tracePt t="180985" x="4686300" y="4730750"/>
          <p14:tracePt t="180989" x="4806950" y="4578350"/>
          <p14:tracePt t="181002" x="4921250" y="4406900"/>
          <p14:tracePt t="181019" x="5029200" y="4114800"/>
          <p14:tracePt t="181021" x="5048250" y="3949700"/>
          <p14:tracePt t="181035" x="5048250" y="3816350"/>
          <p14:tracePt t="181052" x="4972050" y="3282950"/>
          <p14:tracePt t="181069" x="4851400" y="2965450"/>
          <p14:tracePt t="181086" x="4686300" y="2692400"/>
          <p14:tracePt t="181103" x="4489450" y="2444750"/>
          <p14:tracePt t="181119" x="4229100" y="2222500"/>
          <p14:tracePt t="181136" x="3962400" y="2082800"/>
          <p14:tracePt t="181152" x="3746500" y="1993900"/>
          <p14:tracePt t="181171" x="3587750" y="1962150"/>
          <p14:tracePt t="181174" x="3524250" y="1943100"/>
          <p14:tracePt t="181185" x="3467100" y="1936750"/>
          <p14:tracePt t="181202" x="3390900" y="1936750"/>
          <p14:tracePt t="181219" x="3282950" y="1955800"/>
          <p14:tracePt t="181221" x="3232150" y="1981200"/>
          <p14:tracePt t="181235" x="3175000" y="2012950"/>
          <p14:tracePt t="181252" x="3003550" y="2184400"/>
          <p14:tracePt t="181269" x="2901950" y="2336800"/>
          <p14:tracePt t="181285" x="2819400" y="2527300"/>
          <p14:tracePt t="181302" x="2768600" y="2717800"/>
          <p14:tracePt t="181319" x="2743200" y="2933700"/>
          <p14:tracePt t="181335" x="2724150" y="3143250"/>
          <p14:tracePt t="181352" x="2730500" y="3340100"/>
          <p14:tracePt t="181369" x="2755900" y="3543300"/>
          <p14:tracePt t="181373" x="2762250" y="3638550"/>
          <p14:tracePt t="181386" x="2781300" y="3733800"/>
          <p14:tracePt t="181403" x="2832100" y="3937000"/>
          <p14:tracePt t="181419" x="2921000" y="4133850"/>
          <p14:tracePt t="181422" x="2978150" y="4254500"/>
          <p14:tracePt t="181435" x="3035300" y="4356100"/>
          <p14:tracePt t="181452" x="3213100" y="4591050"/>
          <p14:tracePt t="181469" x="3346450" y="4686300"/>
          <p14:tracePt t="181485" x="3492500" y="4737100"/>
          <p14:tracePt t="181502" x="3632200" y="4762500"/>
          <p14:tracePt t="181518" x="3810000" y="4762500"/>
          <p14:tracePt t="181535" x="4057650" y="4667250"/>
          <p14:tracePt t="181552" x="4337050" y="4489450"/>
          <p14:tracePt t="181568" x="4540250" y="4203700"/>
          <p14:tracePt t="181586" x="4718050" y="3816350"/>
          <p14:tracePt t="181589" x="4762500" y="3625850"/>
          <p14:tracePt t="181602" x="4787900" y="3441700"/>
          <p14:tracePt t="181619" x="4800600" y="3149600"/>
          <p14:tracePt t="181621" x="4800600" y="3028950"/>
          <p14:tracePt t="181635" x="4806950" y="2914650"/>
          <p14:tracePt t="181652" x="4781550" y="2616200"/>
          <p14:tracePt t="181668" x="4692650" y="2406650"/>
          <p14:tracePt t="181685" x="4552950" y="2171700"/>
          <p14:tracePt t="181702" x="4394200" y="1981200"/>
          <p14:tracePt t="181718" x="4210050" y="1854200"/>
          <p14:tracePt t="181735" x="4076700" y="1771650"/>
          <p14:tracePt t="181752" x="3981450" y="1733550"/>
          <p14:tracePt t="181768" x="3943350" y="1720850"/>
          <p14:tracePt t="181785" x="3911600" y="1720850"/>
          <p14:tracePt t="181802" x="3835400" y="1733550"/>
          <p14:tracePt t="181818" x="3733800" y="1784350"/>
          <p14:tracePt t="181835" x="3575050" y="1860550"/>
          <p14:tracePt t="181852" x="3333750" y="1962150"/>
          <p14:tracePt t="181869" x="3200400" y="2038350"/>
          <p14:tracePt t="181885" x="3079750" y="2133600"/>
          <p14:tracePt t="181902" x="3003550" y="2228850"/>
          <p14:tracePt t="181918" x="2914650" y="2355850"/>
          <p14:tracePt t="181935" x="2863850" y="2520950"/>
          <p14:tracePt t="181952" x="2819400" y="2705100"/>
          <p14:tracePt t="181968" x="2774950" y="2933700"/>
          <p14:tracePt t="181985" x="2768600" y="3143250"/>
          <p14:tracePt t="182001" x="2781300" y="3390900"/>
          <p14:tracePt t="182018" x="2844800" y="3587750"/>
          <p14:tracePt t="182035" x="2908300" y="3727450"/>
          <p14:tracePt t="182037" x="2940050" y="3778250"/>
          <p14:tracePt t="182052" x="2965450" y="3803650"/>
          <p14:tracePt t="182068" x="2990850" y="3841750"/>
          <p14:tracePt t="182182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en-US" altLang="zh-CN" dirty="0"/>
              <a:t>JavaFX</a:t>
            </a:r>
            <a:r>
              <a:rPr lang="zh-CN" altLang="en-US" dirty="0"/>
              <a:t>使用注意的问题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9" name="文本框 2"/>
          <p:cNvSpPr txBox="1"/>
          <p:nvPr/>
        </p:nvSpPr>
        <p:spPr>
          <a:xfrm>
            <a:off x="322579" y="1464945"/>
            <a:ext cx="11721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JavaFX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开发策略：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关联，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fxml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界面和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关联，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关联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35484" y="2572133"/>
            <a:ext cx="11689715" cy="2956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 Project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通常包含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Main.java, 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样式表，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界面配置文件、控制器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类（多个）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样式表用来设计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界面中的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样式，可用默认样式。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Main.java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负载启动程序，可以存储一些应用总体信息：数据库连接，登录用户及口令等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控制器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，用来处理界面中的事件</a:t>
            </a:r>
            <a:endParaRPr lang="zh-CN" altLang="en-US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控制器应和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对象建立关联（把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到控制器），以便获得其总体信息用于数据库操作等。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界面也和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建立关联，以便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能绑定界面里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组件（通过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fx:id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@FXML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类也应该和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关联（把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到控制器里），以便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可以调用模型的方法</a:t>
            </a:r>
            <a:endParaRPr lang="zh-CN" altLang="en-US" dirty="0"/>
          </a:p>
        </p:txBody>
      </p:sp>
      <p:sp>
        <p:nvSpPr>
          <p:cNvPr id="8" name="文本框 2"/>
          <p:cNvSpPr txBox="1"/>
          <p:nvPr/>
        </p:nvSpPr>
        <p:spPr>
          <a:xfrm>
            <a:off x="235484" y="5681793"/>
            <a:ext cx="11721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:UI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控件的类型必须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JavaFX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（不要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错了，注意不要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import swing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里面的控件）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770193"/>
      </p:ext>
    </p:extLst>
  </p:cSld>
  <p:clrMapOvr>
    <a:masterClrMapping/>
  </p:clrMapOvr>
  <p:transition advTm="114722">
    <p:push/>
  </p:transition>
  <p:extLst>
    <p:ext uri="{3A86A75C-4F4B-4683-9AE1-C65F6400EC91}">
      <p14:laserTraceLst xmlns:p14="http://schemas.microsoft.com/office/powerpoint/2010/main">
        <p14:tracePtLst>
          <p14:tracePt t="2765" x="1860550" y="736600"/>
          <p14:tracePt t="2814" x="2133600" y="736600"/>
          <p14:tracePt t="2847" x="2647950" y="736600"/>
          <p14:tracePt t="2872" x="3257550" y="736600"/>
          <p14:tracePt t="2903" x="3975100" y="736600"/>
          <p14:tracePt t="2936" x="4375150" y="736600"/>
          <p14:tracePt t="2969" x="4591050" y="736600"/>
          <p14:tracePt t="2998" x="4673600" y="723900"/>
          <p14:tracePt t="3031" x="4724400" y="698500"/>
          <p14:tracePt t="3060" x="4775200" y="660400"/>
          <p14:tracePt t="3096" x="4819650" y="615950"/>
          <p14:tracePt t="3130" x="4838700" y="577850"/>
          <p14:tracePt t="3140" x="4838700" y="565150"/>
          <p14:tracePt t="3159" x="4838700" y="552450"/>
          <p14:tracePt t="3176" x="4838700" y="533400"/>
          <p14:tracePt t="3202" x="4806950" y="501650"/>
          <p14:tracePt t="3221" x="4667250" y="438150"/>
          <p14:tracePt t="3233" x="4603750" y="412750"/>
          <p14:tracePt t="3265" x="4216400" y="304800"/>
          <p14:tracePt t="3296" x="3810000" y="228600"/>
          <p14:tracePt t="3330" x="3594100" y="203200"/>
          <p14:tracePt t="3344" x="3505200" y="203200"/>
          <p14:tracePt t="3378" x="3346450" y="203200"/>
          <p14:tracePt t="3402" x="3181350" y="228600"/>
          <p14:tracePt t="3437" x="2933700" y="279400"/>
          <p14:tracePt t="3469" x="2838450" y="317500"/>
          <p14:tracePt t="3497" x="2800350" y="342900"/>
          <p14:tracePt t="3530" x="2768600" y="368300"/>
          <p14:tracePt t="3563" x="2730500" y="412750"/>
          <p14:tracePt t="3577" x="2717800" y="438150"/>
          <p14:tracePt t="3611" x="2698750" y="508000"/>
          <p14:tracePt t="3643" x="2692400" y="552450"/>
          <p14:tracePt t="3644" x="2686050" y="558800"/>
          <p14:tracePt t="3669" x="2686050" y="577850"/>
          <p14:tracePt t="3720" x="2686050" y="596900"/>
          <p14:tracePt t="3734" x="2686050" y="603250"/>
          <p14:tracePt t="3763" x="2692400" y="641350"/>
          <p14:tracePt t="3796" x="2717800" y="685800"/>
          <p14:tracePt t="3829" x="2749550" y="736600"/>
          <p14:tracePt t="3863" x="2768600" y="762000"/>
          <p14:tracePt t="3889" x="2787650" y="768350"/>
          <p14:tracePt t="3921" x="2870200" y="793750"/>
          <p14:tracePt t="3953" x="2971800" y="800100"/>
          <p14:tracePt t="3985" x="3054350" y="800100"/>
          <p14:tracePt t="4013" x="3111500" y="800100"/>
          <p14:tracePt t="4046" x="3149600" y="793750"/>
          <p14:tracePt t="4079" x="3194050" y="774700"/>
          <p14:tracePt t="4113" x="3219450" y="742950"/>
          <p14:tracePt t="4141" x="3244850" y="704850"/>
          <p14:tracePt t="4174" x="3263900" y="660400"/>
          <p14:tracePt t="4201" x="3263900" y="635000"/>
          <p14:tracePt t="4234" x="3263900" y="615950"/>
          <p14:tracePt t="4263" x="3263900" y="609600"/>
          <p14:tracePt t="4296" x="3263900" y="603250"/>
          <p14:tracePt t="4547" x="3302000" y="571500"/>
          <p14:tracePt t="4579" x="3384550" y="533400"/>
          <p14:tracePt t="4580" x="3403600" y="514350"/>
          <p14:tracePt t="4594" x="3422650" y="501650"/>
          <p14:tracePt t="4629" x="3467100" y="457200"/>
          <p14:tracePt t="4674" x="3467100" y="450850"/>
          <p14:tracePt t="4763" x="3505200" y="463550"/>
          <p14:tracePt t="4764" x="3549650" y="495300"/>
          <p14:tracePt t="4778" x="3606800" y="527050"/>
          <p14:tracePt t="4813" x="4102100" y="692150"/>
          <p14:tracePt t="4846" x="4311650" y="711200"/>
          <p14:tracePt t="4871" x="4356100" y="711200"/>
          <p14:tracePt t="4904" x="4406900" y="711200"/>
          <p14:tracePt t="4935" x="4514850" y="679450"/>
          <p14:tracePt t="4967" x="4610100" y="660400"/>
          <p14:tracePt t="5001" x="4660900" y="647700"/>
          <p14:tracePt t="5016" x="4679950" y="635000"/>
          <p14:tracePt t="5047" x="4730750" y="622300"/>
          <p14:tracePt t="5077" x="4762500" y="596900"/>
          <p14:tracePt t="5109" x="4775200" y="577850"/>
          <p14:tracePt t="5153" x="4775200" y="565150"/>
          <p14:tracePt t="5172" x="4768850" y="539750"/>
          <p14:tracePt t="5201" x="4743450" y="514350"/>
          <p14:tracePt t="5221" x="4724400" y="501650"/>
          <p14:tracePt t="5249" x="4711700" y="495300"/>
          <p14:tracePt t="5281" x="4673600" y="495300"/>
          <p14:tracePt t="5312" x="4591050" y="495300"/>
          <p14:tracePt t="5345" x="4470400" y="495300"/>
          <p14:tracePt t="5373" x="4349750" y="495300"/>
          <p14:tracePt t="5391" x="4298950" y="501650"/>
          <p14:tracePt t="5404" x="4273550" y="533400"/>
          <p14:tracePt t="5434" x="4267200" y="584200"/>
          <p14:tracePt t="5469" x="4298950" y="723900"/>
          <p14:tracePt t="5500" x="4438650" y="819150"/>
          <p14:tracePt t="5533" x="4724400" y="889000"/>
          <p14:tracePt t="5563" x="4953000" y="882650"/>
          <p14:tracePt t="5578" x="5073650" y="850900"/>
          <p14:tracePt t="5610" x="5194300" y="768350"/>
          <p14:tracePt t="5637" x="5232400" y="717550"/>
          <p14:tracePt t="5659" x="5238750" y="692150"/>
          <p14:tracePt t="5673" x="5238750" y="679450"/>
          <p14:tracePt t="5701" x="5238750" y="660400"/>
          <p14:tracePt t="5719" x="5238750" y="654050"/>
          <p14:tracePt t="5934" x="0" y="0"/>
        </p14:tracePtLst>
        <p14:tracePtLst>
          <p14:tracePt t="7110" x="2457450" y="1530350"/>
          <p14:tracePt t="7124" x="2419350" y="1555750"/>
          <p14:tracePt t="7152" x="2381250" y="1587500"/>
          <p14:tracePt t="7170" x="2368550" y="1625600"/>
          <p14:tracePt t="7200" x="2368550" y="1682750"/>
          <p14:tracePt t="7215" x="2368550" y="1714500"/>
          <p14:tracePt t="7250" x="2400300" y="1790700"/>
          <p14:tracePt t="7278" x="2609850" y="1892300"/>
          <p14:tracePt t="7313" x="3003550" y="1987550"/>
          <p14:tracePt t="7345" x="3289300" y="2000250"/>
          <p14:tracePt t="7378" x="3397250" y="1993900"/>
          <p14:tracePt t="7404" x="3467100" y="1924050"/>
          <p14:tracePt t="7439" x="3498850" y="1866900"/>
          <p14:tracePt t="7467" x="3498850" y="1809750"/>
          <p14:tracePt t="7483" x="3486150" y="1778000"/>
          <p14:tracePt t="7512" x="3454400" y="1733550"/>
          <p14:tracePt t="7545" x="3448050" y="1727200"/>
          <p14:tracePt t="7843" x="0" y="0"/>
        </p14:tracePtLst>
        <p14:tracePtLst>
          <p14:tracePt t="8201" x="4832350" y="1574800"/>
          <p14:tracePt t="8267" x="4857750" y="1689100"/>
          <p14:tracePt t="8295" x="5060950" y="1892300"/>
          <p14:tracePt t="8328" x="5416550" y="2006600"/>
          <p14:tracePt t="8362" x="5676900" y="1993900"/>
          <p14:tracePt t="8376" x="5721350" y="1974850"/>
          <p14:tracePt t="8408" x="5753100" y="1962150"/>
          <p14:tracePt t="8778" x="0" y="0"/>
        </p14:tracePtLst>
        <p14:tracePtLst>
          <p14:tracePt t="9626" x="4222750" y="1466850"/>
          <p14:tracePt t="9661" x="4210050" y="1479550"/>
          <p14:tracePt t="9668" x="4203700" y="1492250"/>
          <p14:tracePt t="9689" x="4184650" y="1511300"/>
          <p14:tracePt t="9716" x="4171950" y="1568450"/>
          <p14:tracePt t="9746" x="4159250" y="1631950"/>
          <p14:tracePt t="9778" x="4159250" y="1727200"/>
          <p14:tracePt t="9811" x="4171950" y="1803400"/>
          <p14:tracePt t="9812" x="4184650" y="1816100"/>
          <p14:tracePt t="9845" x="4222750" y="1860550"/>
          <p14:tracePt t="9878" x="4267200" y="1879600"/>
          <p14:tracePt t="9905" x="4311650" y="1879600"/>
          <p14:tracePt t="9938" x="4457700" y="1879600"/>
          <p14:tracePt t="9966" x="4584700" y="1879600"/>
          <p14:tracePt t="9999" x="4673600" y="1866900"/>
          <p14:tracePt t="10027" x="4692650" y="1854200"/>
          <p14:tracePt t="10061" x="4711700" y="1835150"/>
          <p14:tracePt t="10075" x="4711700" y="1828800"/>
          <p14:tracePt t="10111" x="4718050" y="1752600"/>
          <p14:tracePt t="10126" x="4705350" y="1714500"/>
          <p14:tracePt t="10159" x="4660900" y="1619250"/>
          <p14:tracePt t="10173" x="4641850" y="1581150"/>
          <p14:tracePt t="10201" x="4622800" y="1543050"/>
          <p14:tracePt t="10218" x="4597400" y="1511300"/>
          <p14:tracePt t="10251" x="4540250" y="1479550"/>
          <p14:tracePt t="10278" x="4445000" y="1441450"/>
          <p14:tracePt t="10311" x="4349750" y="1422400"/>
          <p14:tracePt t="10344" x="4273550" y="1422400"/>
          <p14:tracePt t="10378" x="4216400" y="1454150"/>
          <p14:tracePt t="10403" x="4165600" y="1511300"/>
          <p14:tracePt t="10424" x="4133850" y="1612900"/>
          <p14:tracePt t="10438" x="4121150" y="1676400"/>
          <p14:tracePt t="10466" x="4127500" y="1784350"/>
          <p14:tracePt t="10500" x="4197350" y="1911350"/>
          <p14:tracePt t="10532" x="4292600" y="1968500"/>
          <p14:tracePt t="10560" x="4356100" y="1981200"/>
          <p14:tracePt t="10594" x="4470400" y="1974850"/>
          <p14:tracePt t="10627" x="4527550" y="1885950"/>
          <p14:tracePt t="10652" x="4546600" y="1809750"/>
          <p14:tracePt t="10675" x="4546600" y="1778000"/>
          <p14:tracePt t="10688" x="4546600" y="1733550"/>
          <p14:tracePt t="10706" x="4540250" y="1714500"/>
          <p14:tracePt t="10723" x="4540250" y="1695450"/>
          <p14:tracePt t="10736" x="4533900" y="1695450"/>
          <p14:tracePt t="11060" x="0" y="0"/>
        </p14:tracePtLst>
        <p14:tracePtLst>
          <p14:tracePt t="11575" x="5886450" y="1549400"/>
          <p14:tracePt t="11607" x="5873750" y="1562100"/>
          <p14:tracePt t="11639" x="5873750" y="1663700"/>
          <p14:tracePt t="11660" x="5930900" y="1771650"/>
          <p14:tracePt t="11699" x="6070600" y="1892300"/>
          <p14:tracePt t="11732" x="6350000" y="1968500"/>
          <p14:tracePt t="11765" x="6470650" y="1968500"/>
          <p14:tracePt t="11794" x="6527800" y="1936750"/>
          <p14:tracePt t="11827" x="6559550" y="1847850"/>
          <p14:tracePt t="11860" x="6565900" y="1765300"/>
          <p14:tracePt t="11894" x="6565900" y="1746250"/>
          <p14:tracePt t="12077" x="0" y="0"/>
        </p14:tracePtLst>
        <p14:tracePtLst>
          <p14:tracePt t="13517" x="8597900" y="1409700"/>
          <p14:tracePt t="13543" x="8572500" y="1409700"/>
          <p14:tracePt t="13576" x="8534400" y="1441450"/>
          <p14:tracePt t="13610" x="8489950" y="1473200"/>
          <p14:tracePt t="13643" x="8445500" y="1530350"/>
          <p14:tracePt t="13657" x="8432800" y="1562100"/>
          <p14:tracePt t="13672" x="8420100" y="1600200"/>
          <p14:tracePt t="13699" x="8394700" y="1651000"/>
          <p14:tracePt t="13700" x="8394700" y="1663700"/>
          <p14:tracePt t="13716" x="8394700" y="1695450"/>
          <p14:tracePt t="13746" x="8394700" y="1727200"/>
          <p14:tracePt t="13780" x="8401050" y="1784350"/>
          <p14:tracePt t="13812" x="8413750" y="1835150"/>
          <p14:tracePt t="13845" x="8426450" y="1866900"/>
          <p14:tracePt t="13877" x="8451850" y="1905000"/>
          <p14:tracePt t="13903" x="8470900" y="1930400"/>
          <p14:tracePt t="13938" x="8502650" y="1974850"/>
          <p14:tracePt t="13970" x="8553450" y="2019300"/>
          <p14:tracePt t="13998" x="8629650" y="2051050"/>
          <p14:tracePt t="14031" x="8724900" y="2082800"/>
          <p14:tracePt t="14059" x="8807450" y="2095500"/>
          <p14:tracePt t="14074" x="8826500" y="2095500"/>
          <p14:tracePt t="14110" x="8877300" y="2108200"/>
          <p14:tracePt t="14124" x="8890000" y="2108200"/>
          <p14:tracePt t="14139" x="8902700" y="2108200"/>
          <p14:tracePt t="14172" x="8915400" y="2108200"/>
          <p14:tracePt t="14187" x="8921750" y="2108200"/>
          <p14:tracePt t="14248" x="8934450" y="2108200"/>
          <p14:tracePt t="14560" x="8972550" y="2095500"/>
          <p14:tracePt t="14593" x="9023350" y="2070100"/>
          <p14:tracePt t="14626" x="9080500" y="2032000"/>
          <p14:tracePt t="14659" x="9144000" y="1974850"/>
          <p14:tracePt t="14674" x="9169400" y="1930400"/>
          <p14:tracePt t="14700" x="9213850" y="1835150"/>
          <p14:tracePt t="14717" x="9226550" y="1797050"/>
          <p14:tracePt t="14747" x="9239250" y="1752600"/>
          <p14:tracePt t="14762" x="9251950" y="1714500"/>
          <p14:tracePt t="14798" x="9251950" y="1663700"/>
          <p14:tracePt t="14826" x="9251950" y="1638300"/>
          <p14:tracePt t="14859" x="9245600" y="1593850"/>
          <p14:tracePt t="14893" x="9207500" y="1549400"/>
          <p14:tracePt t="14919" x="9188450" y="1524000"/>
          <p14:tracePt t="14954" x="9131300" y="1498600"/>
          <p14:tracePt t="14981" x="9074150" y="1479550"/>
          <p14:tracePt t="15014" x="9048750" y="1479550"/>
          <p14:tracePt t="15045" x="9029700" y="1479550"/>
          <p14:tracePt t="15078" x="8991600" y="1479550"/>
          <p14:tracePt t="15110" x="8959850" y="1492250"/>
          <p14:tracePt t="15143" x="8940800" y="1524000"/>
          <p14:tracePt t="15176" x="8928100" y="1568450"/>
          <p14:tracePt t="15200" x="8921750" y="1593850"/>
          <p14:tracePt t="15217" x="8909050" y="1619250"/>
          <p14:tracePt t="15250" x="8909050" y="1663700"/>
          <p14:tracePt t="15281" x="8909050" y="1695450"/>
          <p14:tracePt t="15309" x="8909050" y="1727200"/>
          <p14:tracePt t="15343" x="8915400" y="1758950"/>
          <p14:tracePt t="15372" x="8915400" y="1771650"/>
          <p14:tracePt t="15405" x="8947150" y="1797050"/>
          <p14:tracePt t="15434" x="8972550" y="1822450"/>
          <p14:tracePt t="15466" x="9017000" y="1854200"/>
          <p14:tracePt t="15484" x="9061450" y="1879600"/>
          <p14:tracePt t="15514" x="9105900" y="1905000"/>
          <p14:tracePt t="15529" x="9131300" y="1911350"/>
          <p14:tracePt t="15563" x="9175750" y="1930400"/>
          <p14:tracePt t="15579" x="9188450" y="1930400"/>
          <p14:tracePt t="15609" x="9232900" y="1930400"/>
          <p14:tracePt t="15623" x="9264650" y="1930400"/>
          <p14:tracePt t="15657" x="9315450" y="1905000"/>
          <p14:tracePt t="15671" x="9340850" y="1885950"/>
          <p14:tracePt t="15705" x="9366250" y="1835150"/>
          <p14:tracePt t="15720" x="9378950" y="1797050"/>
          <p14:tracePt t="15747" x="9385300" y="1752600"/>
          <p14:tracePt t="15748" x="9385300" y="1733550"/>
          <p14:tracePt t="15779" x="9391650" y="1670050"/>
          <p14:tracePt t="15810" x="9391650" y="1631950"/>
          <p14:tracePt t="15842" x="9391650" y="1600200"/>
          <p14:tracePt t="15875" x="9385300" y="1587500"/>
          <p14:tracePt t="15909" x="9378950" y="1581150"/>
          <p14:tracePt t="16126" x="0" y="0"/>
        </p14:tracePtLst>
        <p14:tracePtLst>
          <p14:tracePt t="16641" x="10560050" y="1536700"/>
          <p14:tracePt t="16676" x="10534650" y="1549400"/>
          <p14:tracePt t="16705" x="10509250" y="1593850"/>
          <p14:tracePt t="16721" x="10502900" y="1619250"/>
          <p14:tracePt t="16747" x="10502900" y="1670050"/>
          <p14:tracePt t="16780" x="10521950" y="1752600"/>
          <p14:tracePt t="16813" x="10591800" y="1828800"/>
          <p14:tracePt t="16842" x="10668000" y="1866900"/>
          <p14:tracePt t="16875" x="10763250" y="1892300"/>
          <p14:tracePt t="16876" x="10782300" y="1892300"/>
          <p14:tracePt t="16890" x="10807700" y="1892300"/>
          <p14:tracePt t="16926" x="10877550" y="1860550"/>
          <p14:tracePt t="16952" x="10896600" y="1809750"/>
          <p14:tracePt t="16981" x="10902950" y="1752600"/>
          <p14:tracePt t="17014" x="10902950" y="1701800"/>
          <p14:tracePt t="17047" x="10902950" y="1651000"/>
          <p14:tracePt t="17076" x="10902950" y="1644650"/>
          <p14:tracePt t="17215" x="0" y="0"/>
        </p14:tracePtLst>
        <p14:tracePtLst>
          <p14:tracePt t="18247" x="2565400" y="1987550"/>
          <p14:tracePt t="18280" x="2559050" y="1987550"/>
          <p14:tracePt t="18313" x="2552700" y="2051050"/>
          <p14:tracePt t="18342" x="2546350" y="2146300"/>
          <p14:tracePt t="18375" x="2578100" y="2260600"/>
          <p14:tracePt t="18408" x="2641600" y="2305050"/>
          <p14:tracePt t="18434" x="2698750" y="2317750"/>
          <p14:tracePt t="18450" x="2755900" y="2317750"/>
          <p14:tracePt t="18487" x="2882900" y="2266950"/>
          <p14:tracePt t="18501" x="2927350" y="2209800"/>
          <p14:tracePt t="18530" x="2965450" y="2133600"/>
          <p14:tracePt t="18563" x="2978150" y="2082800"/>
          <p14:tracePt t="18595" x="2984500" y="2057400"/>
          <p14:tracePt t="18621" x="2984500" y="2044700"/>
          <p14:tracePt t="18747" x="0" y="0"/>
        </p14:tracePtLst>
        <p14:tracePtLst>
          <p14:tracePt t="19203" x="4197350" y="2012950"/>
          <p14:tracePt t="19247" x="4178300" y="2025650"/>
          <p14:tracePt t="19268" x="4171950" y="2070100"/>
          <p14:tracePt t="19297" x="4171950" y="2171700"/>
          <p14:tracePt t="19325" x="4273550" y="2273300"/>
          <p14:tracePt t="19358" x="4533900" y="2368550"/>
          <p14:tracePt t="19391" x="4813300" y="2393950"/>
          <p14:tracePt t="19424" x="4902200" y="2374900"/>
          <p14:tracePt t="19453" x="4921250" y="2317750"/>
          <p14:tracePt t="19486" x="4927600" y="2266950"/>
          <p14:tracePt t="19512" x="4927600" y="2247900"/>
          <p14:tracePt t="19546" x="4927600" y="2241550"/>
          <p14:tracePt t="19733" x="0" y="0"/>
        </p14:tracePtLst>
        <p14:tracePtLst>
          <p14:tracePt t="20438" x="5346700" y="1866900"/>
          <p14:tracePt t="20471" x="5257800" y="1892300"/>
          <p14:tracePt t="20496" x="5207000" y="1949450"/>
          <p14:tracePt t="20517" x="5168900" y="2038350"/>
          <p14:tracePt t="20546" x="5162550" y="2127250"/>
          <p14:tracePt t="20578" x="5219700" y="2279650"/>
          <p14:tracePt t="20609" x="5359400" y="2393950"/>
          <p14:tracePt t="20641" x="5657850" y="2501900"/>
          <p14:tracePt t="20674" x="6032500" y="2552700"/>
          <p14:tracePt t="20707" x="6216650" y="2546350"/>
          <p14:tracePt t="20717" x="6248400" y="2520950"/>
          <p14:tracePt t="20735" x="6273800" y="2470150"/>
          <p14:tracePt t="20763" x="6280150" y="2387600"/>
          <p14:tracePt t="20764" x="6280150" y="2349500"/>
          <p14:tracePt t="20795" x="6229350" y="2228850"/>
          <p14:tracePt t="20828" x="6089650" y="2095500"/>
          <p14:tracePt t="20828" x="6038850" y="2051050"/>
          <p14:tracePt t="20857" x="5861050" y="1943100"/>
          <p14:tracePt t="20891" x="5721350" y="1854200"/>
          <p14:tracePt t="20892" x="5708650" y="1847850"/>
          <p14:tracePt t="20936" x="5702300" y="1847850"/>
          <p14:tracePt t="21046" x="0" y="0"/>
        </p14:tracePtLst>
        <p14:tracePtLst>
          <p14:tracePt t="21639" x="5981700" y="1485900"/>
          <p14:tracePt t="21673" x="5975350" y="1485900"/>
          <p14:tracePt t="21703" x="5962650" y="1498600"/>
          <p14:tracePt t="21719" x="5956300" y="1530350"/>
          <p14:tracePt t="21751" x="5943600" y="1644650"/>
          <p14:tracePt t="21778" x="5943600" y="1727200"/>
          <p14:tracePt t="21813" x="5956300" y="1822450"/>
          <p14:tracePt t="21841" x="5975350" y="1860550"/>
          <p14:tracePt t="21860" x="5994400" y="1885950"/>
          <p14:tracePt t="21890" x="6013450" y="1905000"/>
          <p14:tracePt t="21923" x="6076950" y="1930400"/>
          <p14:tracePt t="21924" x="6102350" y="1943100"/>
          <p14:tracePt t="21938" x="6127750" y="1949450"/>
          <p14:tracePt t="21973" x="6197600" y="1949450"/>
          <p14:tracePt t="21998" x="6229350" y="1917700"/>
          <p14:tracePt t="22029" x="6248400" y="1854200"/>
          <p14:tracePt t="22062" x="6261100" y="1828800"/>
          <p14:tracePt t="22095" x="6267450" y="1803400"/>
          <p14:tracePt t="22123" x="6267450" y="1778000"/>
          <p14:tracePt t="22124" x="6267450" y="1771650"/>
          <p14:tracePt t="22156" x="6254750" y="1695450"/>
          <p14:tracePt t="22172" x="6248400" y="1657350"/>
          <p14:tracePt t="22187" x="6235700" y="1631950"/>
          <p14:tracePt t="22224" x="6197600" y="1562100"/>
          <p14:tracePt t="22248" x="6172200" y="1536700"/>
          <p14:tracePt t="22281" x="6153150" y="1530350"/>
          <p14:tracePt t="22309" x="6096000" y="1530350"/>
          <p14:tracePt t="22341" x="6026150" y="1530350"/>
          <p14:tracePt t="22374" x="5975350" y="1536700"/>
          <p14:tracePt t="22407" x="5930900" y="1562100"/>
          <p14:tracePt t="22440" x="5899150" y="1619250"/>
          <p14:tracePt t="22465" x="5899150" y="1682750"/>
          <p14:tracePt t="22498" x="5899150" y="1771650"/>
          <p14:tracePt t="22530" x="5924550" y="1847850"/>
          <p14:tracePt t="22562" x="5975350" y="1898650"/>
          <p14:tracePt t="22590" x="6045200" y="1949450"/>
          <p14:tracePt t="22624" x="6134100" y="1968500"/>
          <p14:tracePt t="22656" x="6248400" y="1968500"/>
          <p14:tracePt t="22671" x="6286500" y="1962150"/>
          <p14:tracePt t="22707" x="6324600" y="1949450"/>
          <p14:tracePt t="22721" x="6337300" y="1936750"/>
          <p14:tracePt t="22746" x="6343650" y="1905000"/>
          <p14:tracePt t="22780" x="6343650" y="1835150"/>
          <p14:tracePt t="22812" x="6343650" y="1765300"/>
          <p14:tracePt t="22841" x="6343650" y="1720850"/>
          <p14:tracePt t="22873" x="6337300" y="1689100"/>
          <p14:tracePt t="22918" x="6324600" y="1670050"/>
          <p14:tracePt t="22952" x="6305550" y="1638300"/>
          <p14:tracePt t="22983" x="6280150" y="1606550"/>
          <p14:tracePt t="23016" x="6242050" y="1562100"/>
          <p14:tracePt t="23044" x="6197600" y="1530350"/>
          <p14:tracePt t="23078" x="6127750" y="1498600"/>
          <p14:tracePt t="23106" x="6096000" y="1498600"/>
          <p14:tracePt t="23140" x="6057900" y="1498600"/>
          <p14:tracePt t="23173" x="6000750" y="1574800"/>
          <p14:tracePt t="23206" x="5943600" y="1708150"/>
          <p14:tracePt t="23221" x="5930900" y="1778000"/>
          <p14:tracePt t="23247" x="5930900" y="1841500"/>
          <p14:tracePt t="23281" x="5930900" y="1892300"/>
          <p14:tracePt t="23313" x="5943600" y="1943100"/>
          <p14:tracePt t="23340" x="5981700" y="1993900"/>
          <p14:tracePt t="23373" x="6051550" y="2038350"/>
          <p14:tracePt t="23407" x="6159500" y="2063750"/>
          <p14:tracePt t="23440" x="6248400" y="2063750"/>
          <p14:tracePt t="23465" x="6292850" y="2044700"/>
          <p14:tracePt t="23501" x="6350000" y="1943100"/>
          <p14:tracePt t="23528" x="6356350" y="1866900"/>
          <p14:tracePt t="23561" x="6356350" y="1778000"/>
          <p14:tracePt t="23590" x="6330950" y="1695450"/>
          <p14:tracePt t="23623" x="6242050" y="1600200"/>
          <p14:tracePt t="23657" x="6121400" y="1517650"/>
          <p14:tracePt t="23672" x="6083300" y="1498600"/>
          <p14:tracePt t="23706" x="6045200" y="1492250"/>
          <p14:tracePt t="23721" x="6032500" y="1492250"/>
          <p14:tracePt t="23746" x="6019800" y="1492250"/>
          <p14:tracePt t="23763" x="6000750" y="1498600"/>
          <p14:tracePt t="23795" x="5962650" y="1606550"/>
          <p14:tracePt t="23828" x="5930900" y="1797050"/>
          <p14:tracePt t="23856" x="5930900" y="1892300"/>
          <p14:tracePt t="23889" x="5969000" y="1974850"/>
          <p14:tracePt t="23922" x="6064250" y="2019300"/>
          <p14:tracePt t="23956" x="6203950" y="2038350"/>
          <p14:tracePt t="23981" x="6254750" y="2006600"/>
          <p14:tracePt t="24016" x="6292850" y="1917700"/>
          <p14:tracePt t="24044" x="6292850" y="1841500"/>
          <p14:tracePt t="24078" x="6273800" y="1765300"/>
          <p14:tracePt t="24110" x="6216650" y="1689100"/>
          <p14:tracePt t="24139" x="6178550" y="1657350"/>
          <p14:tracePt t="24140" x="6165850" y="1644650"/>
          <p14:tracePt t="24173" x="6146800" y="1631950"/>
          <p14:tracePt t="24206" x="6127750" y="1631950"/>
          <p14:tracePt t="24221" x="6102350" y="1670050"/>
          <p14:tracePt t="24246" x="6057900" y="1803400"/>
          <p14:tracePt t="24263" x="6045200" y="1866900"/>
          <p14:tracePt t="24297" x="6057900" y="1930400"/>
          <p14:tracePt t="24329" x="6096000" y="1962150"/>
          <p14:tracePt t="24356" x="6172200" y="1962150"/>
          <p14:tracePt t="24390" x="6248400" y="1917700"/>
          <p14:tracePt t="24423" x="6273800" y="1866900"/>
          <p14:tracePt t="24456" x="6273800" y="1841500"/>
          <p14:tracePt t="24489" x="6267450" y="1803400"/>
          <p14:tracePt t="24514" x="6267450" y="1784350"/>
          <p14:tracePt t="24543" x="6254750" y="1752600"/>
          <p14:tracePt t="24592" x="6254750" y="1746250"/>
          <p14:tracePt t="24748" x="0" y="0"/>
        </p14:tracePtLst>
        <p14:tracePtLst>
          <p14:tracePt t="25173" x="4083050" y="1536700"/>
          <p14:tracePt t="25205" x="4057650" y="1568450"/>
          <p14:tracePt t="25220" x="4057650" y="1593850"/>
          <p14:tracePt t="25235" x="4057650" y="1612900"/>
          <p14:tracePt t="25262" x="4064000" y="1708150"/>
          <p14:tracePt t="25295" x="4152900" y="1809750"/>
          <p14:tracePt t="25327" x="4337050" y="1885950"/>
          <p14:tracePt t="25356" x="4495800" y="1892300"/>
          <p14:tracePt t="25389" x="4565650" y="1841500"/>
          <p14:tracePt t="25424" x="4584700" y="1758950"/>
          <p14:tracePt t="25456" x="4584700" y="1676400"/>
          <p14:tracePt t="25470" x="4578350" y="1644650"/>
          <p14:tracePt t="25485" x="4559300" y="1619250"/>
          <p14:tracePt t="25513" x="4514850" y="1574800"/>
          <p14:tracePt t="25531" x="4476750" y="1562100"/>
          <p14:tracePt t="25561" x="4419600" y="1536700"/>
          <p14:tracePt t="25594" x="4394200" y="1536700"/>
          <p14:tracePt t="25622" x="4343400" y="1549400"/>
          <p14:tracePt t="25655" x="4311650" y="1631950"/>
          <p14:tracePt t="25670" x="4311650" y="1657350"/>
          <p14:tracePt t="25702" x="4311650" y="1708150"/>
          <p14:tracePt t="25734" x="4330700" y="1746250"/>
          <p14:tracePt t="25766" x="4375150" y="1778000"/>
          <p14:tracePt t="25810" x="4419600" y="1778000"/>
          <p14:tracePt t="25845" x="4470400" y="1701800"/>
          <p14:tracePt t="25872" x="4470400" y="1638300"/>
          <p14:tracePt t="25906" x="4470400" y="1600200"/>
          <p14:tracePt t="25939" x="4457700" y="1574800"/>
          <p14:tracePt t="25953" x="4451350" y="1574800"/>
          <p14:tracePt t="25989" x="4425950" y="1574800"/>
          <p14:tracePt t="25998" x="4413250" y="1574800"/>
          <p14:tracePt t="26029" x="4368800" y="1631950"/>
          <p14:tracePt t="26060" x="4349750" y="1720850"/>
          <p14:tracePt t="26092" x="4349750" y="1790700"/>
          <p14:tracePt t="26126" x="4349750" y="1797050"/>
          <p14:tracePt t="26203" x="4375150" y="1746250"/>
          <p14:tracePt t="26239" x="4375150" y="1651000"/>
          <p14:tracePt t="26264" x="4375150" y="1625600"/>
          <p14:tracePt t="26297" x="4375150" y="1612900"/>
          <p14:tracePt t="26373" x="4375150" y="1670050"/>
          <p14:tracePt t="26405" x="4375150" y="1714500"/>
          <p14:tracePt t="26438" x="4375150" y="1720850"/>
          <p14:tracePt t="26517" x="4375150" y="1695450"/>
          <p14:tracePt t="26548" x="4375150" y="1682750"/>
          <p14:tracePt t="26918" x="0" y="0"/>
        </p14:tracePtLst>
        <p14:tracePtLst>
          <p14:tracePt t="28360" x="10541000" y="1511300"/>
          <p14:tracePt t="28388" x="10509250" y="1600200"/>
          <p14:tracePt t="28421" x="10509250" y="1778000"/>
          <p14:tracePt t="28455" x="10534650" y="1968500"/>
          <p14:tracePt t="28481" x="10591800" y="2070100"/>
          <p14:tracePt t="28514" x="10706100" y="2159000"/>
          <p14:tracePt t="28545" x="10845800" y="2209800"/>
          <p14:tracePt t="28577" x="10922000" y="2216150"/>
          <p14:tracePt t="28606" x="10972800" y="2165350"/>
          <p14:tracePt t="28639" x="10985500" y="2063750"/>
          <p14:tracePt t="28671" x="10985500" y="1936750"/>
          <p14:tracePt t="28686" x="10985500" y="1854200"/>
          <p14:tracePt t="28718" x="10953750" y="1758950"/>
          <p14:tracePt t="28733" x="10941050" y="1727200"/>
          <p14:tracePt t="28765" x="10922000" y="1682750"/>
          <p14:tracePt t="28935" x="10902950" y="1644650"/>
          <p14:tracePt t="28967" x="10871200" y="1600200"/>
          <p14:tracePt t="28999" x="10845800" y="1568450"/>
          <p14:tracePt t="29032" x="10814050" y="1549400"/>
          <p14:tracePt t="29061" x="10782300" y="1543050"/>
          <p14:tracePt t="29076" x="10756900" y="1543050"/>
          <p14:tracePt t="29106" x="10706100" y="1543050"/>
          <p14:tracePt t="29138" x="10642600" y="1549400"/>
          <p14:tracePt t="29170" x="10610850" y="1568450"/>
          <p14:tracePt t="29201" x="10604500" y="1568450"/>
          <p14:tracePt t="29222" x="10604500" y="1574800"/>
          <p14:tracePt t="29266" x="10604500" y="1581150"/>
          <p14:tracePt t="29326" x="10604500" y="1593850"/>
          <p14:tracePt t="29371" x="10604500" y="1600200"/>
          <p14:tracePt t="29404" x="10604500" y="1619250"/>
          <p14:tracePt t="29418" x="10604500" y="1625600"/>
          <p14:tracePt t="29455" x="10604500" y="1657350"/>
          <p14:tracePt t="29487" x="10610850" y="1727200"/>
          <p14:tracePt t="29513" x="10610850" y="1771650"/>
          <p14:tracePt t="29548" x="10623550" y="1866900"/>
          <p14:tracePt t="29576" x="10642600" y="1905000"/>
          <p14:tracePt t="29609" x="10655300" y="1930400"/>
          <p14:tracePt t="29638" x="10674350" y="1949450"/>
          <p14:tracePt t="29671" x="10687050" y="1962150"/>
          <p14:tracePt t="29704" x="10725150" y="1981200"/>
          <p14:tracePt t="29719" x="10744200" y="1981200"/>
          <p14:tracePt t="29754" x="10763250" y="1987550"/>
          <p14:tracePt t="29781" x="10782300" y="1981200"/>
          <p14:tracePt t="29810" x="10788650" y="1962150"/>
          <p14:tracePt t="29842" x="10795000" y="1898650"/>
          <p14:tracePt t="29871" x="10795000" y="1828800"/>
          <p14:tracePt t="29905" x="10795000" y="1803400"/>
          <p14:tracePt t="29937" x="10795000" y="1790700"/>
          <p14:tracePt t="30046" x="0" y="0"/>
        </p14:tracePtLst>
        <p14:tracePtLst>
          <p14:tracePt t="30875" x="8147050" y="1479550"/>
          <p14:tracePt t="30907" x="8128000" y="1511300"/>
          <p14:tracePt t="30938" x="8121650" y="1549400"/>
          <p14:tracePt t="30970" x="8121650" y="1612900"/>
          <p14:tracePt t="31004" x="8121650" y="1701800"/>
          <p14:tracePt t="31047" x="8140700" y="1790700"/>
          <p14:tracePt t="31076" x="8166100" y="1866900"/>
          <p14:tracePt t="31109" x="8223250" y="1943100"/>
          <p14:tracePt t="31137" x="8337550" y="2006600"/>
          <p14:tracePt t="31170" x="8705850" y="2108200"/>
          <p14:tracePt t="31203" x="9036050" y="2171700"/>
          <p14:tracePt t="31218" x="9156700" y="2171700"/>
          <p14:tracePt t="31254" x="9486900" y="2171700"/>
          <p14:tracePt t="31264" x="9556750" y="2171700"/>
          <p14:tracePt t="31294" x="9740900" y="2139950"/>
          <p14:tracePt t="31325" x="9817100" y="2063750"/>
          <p14:tracePt t="31358" x="9836150" y="1968500"/>
          <p14:tracePt t="31389" x="9829800" y="1847850"/>
          <p14:tracePt t="31422" x="9779000" y="1714500"/>
          <p14:tracePt t="31449" x="9721850" y="1612900"/>
          <p14:tracePt t="31471" x="9671050" y="1568450"/>
          <p14:tracePt t="31496" x="9626600" y="1524000"/>
          <p14:tracePt t="31527" x="9518650" y="1466850"/>
          <p14:tracePt t="31549" x="9404350" y="1428750"/>
          <p14:tracePt t="31564" x="9321800" y="1409700"/>
          <p14:tracePt t="31578" x="9290050" y="1403350"/>
          <p14:tracePt t="31607" x="9156700" y="1377950"/>
          <p14:tracePt t="31639" x="9055100" y="1377950"/>
          <p14:tracePt t="31671" x="8934450" y="1422400"/>
          <p14:tracePt t="31703" x="8807450" y="1504950"/>
          <p14:tracePt t="31718" x="8731250" y="1555750"/>
          <p14:tracePt t="31753" x="8623300" y="1663700"/>
          <p14:tracePt t="31778" x="8591550" y="1714500"/>
          <p14:tracePt t="31814" x="8540750" y="1835150"/>
          <p14:tracePt t="31842" x="8528050" y="1911350"/>
          <p14:tracePt t="31875" x="8528050" y="2006600"/>
          <p14:tracePt t="31906" x="8528050" y="2044700"/>
          <p14:tracePt t="31938" x="8553450" y="2070100"/>
          <p14:tracePt t="31971" x="8712200" y="2108200"/>
          <p14:tracePt t="32004" x="8959850" y="2114550"/>
          <p14:tracePt t="32049" x="9175750" y="2082800"/>
          <p14:tracePt t="32075" x="9245600" y="2051050"/>
          <p14:tracePt t="32109" x="9315450" y="2000250"/>
          <p14:tracePt t="32137" x="9334500" y="1962150"/>
          <p14:tracePt t="32170" x="9359900" y="1905000"/>
          <p14:tracePt t="32204" x="9359900" y="1828800"/>
          <p14:tracePt t="32237" x="9347200" y="1752600"/>
          <p14:tracePt t="32262" x="9315450" y="1695450"/>
          <p14:tracePt t="32299" x="9207500" y="1631950"/>
          <p14:tracePt t="32325" x="9074150" y="1581150"/>
          <p14:tracePt t="32345" x="8991600" y="1543050"/>
          <p14:tracePt t="32375" x="8845550" y="1498600"/>
          <p14:tracePt t="32403" x="8750300" y="1473200"/>
          <p14:tracePt t="32404" x="8731250" y="1473200"/>
          <p14:tracePt t="32422" x="8693150" y="1473200"/>
          <p14:tracePt t="32450" x="8642350" y="1473200"/>
          <p14:tracePt t="32483" x="8559800" y="1492250"/>
          <p14:tracePt t="32516" x="8464550" y="1581150"/>
          <p14:tracePt t="32548" x="8426450" y="1682750"/>
          <p14:tracePt t="32575" x="8413750" y="1765300"/>
          <p14:tracePt t="32608" x="8413750" y="1847850"/>
          <p14:tracePt t="32642" x="8432800" y="1930400"/>
          <p14:tracePt t="32670" x="8489950" y="1974850"/>
          <p14:tracePt t="32703" x="8629650" y="1993900"/>
          <p14:tracePt t="32737" x="8909050" y="1968500"/>
          <p14:tracePt t="32770" x="9086850" y="1917700"/>
          <p14:tracePt t="32781" x="9144000" y="1885950"/>
          <p14:tracePt t="32799" x="9169400" y="1873250"/>
          <p14:tracePt t="32826" x="9207500" y="1847850"/>
          <p14:tracePt t="32858" x="9258300" y="1790700"/>
          <p14:tracePt t="32892" x="9296400" y="1720850"/>
          <p14:tracePt t="32920" x="9296400" y="1682750"/>
          <p14:tracePt t="32953" x="9296400" y="1651000"/>
          <p14:tracePt t="32987" x="9290050" y="1606550"/>
          <p14:tracePt t="33020" x="9169400" y="1530350"/>
          <p14:tracePt t="33064" x="8921750" y="1479550"/>
          <p14:tracePt t="33092" x="8801100" y="1479550"/>
          <p14:tracePt t="33108" x="8763000" y="1479550"/>
          <p14:tracePt t="33142" x="8699500" y="1492250"/>
          <p14:tracePt t="33170" x="8661400" y="1536700"/>
          <p14:tracePt t="33203" x="8623300" y="1606550"/>
          <p14:tracePt t="33218" x="8616950" y="1631950"/>
          <p14:tracePt t="33253" x="8616950" y="1682750"/>
          <p14:tracePt t="33278" x="8616950" y="1714500"/>
          <p14:tracePt t="33313" x="8642350" y="1784350"/>
          <p14:tracePt t="33342" x="8718550" y="1860550"/>
          <p14:tracePt t="33375" x="8934450" y="1943100"/>
          <p14:tracePt t="33403" x="9099550" y="1974850"/>
          <p14:tracePt t="33436" x="9239250" y="1981200"/>
          <p14:tracePt t="33470" x="9296400" y="1949450"/>
          <p14:tracePt t="33503" x="9321800" y="1885950"/>
          <p14:tracePt t="33518" x="9334500" y="1835150"/>
          <p14:tracePt t="33533" x="9334500" y="1803400"/>
          <p14:tracePt t="33548" x="9334500" y="1758950"/>
          <p14:tracePt t="33577" x="9328150" y="1708150"/>
          <p14:tracePt t="33608" x="9290050" y="1651000"/>
          <p14:tracePt t="33637" x="9169400" y="1574800"/>
          <p14:tracePt t="33671" x="9029700" y="1517650"/>
          <p14:tracePt t="33705" x="8972550" y="1517650"/>
          <p14:tracePt t="33719" x="8959850" y="1517650"/>
          <p14:tracePt t="33753" x="8921750" y="1543050"/>
          <p14:tracePt t="33777" x="8883650" y="1612900"/>
          <p14:tracePt t="33800" x="8877300" y="1695450"/>
          <p14:tracePt t="33825" x="8877300" y="1803400"/>
          <p14:tracePt t="33857" x="8909050" y="1879600"/>
          <p14:tracePt t="33891" x="8959850" y="1930400"/>
          <p14:tracePt t="33919" x="8985250" y="1930400"/>
          <p14:tracePt t="33954" x="9004300" y="1930400"/>
          <p14:tracePt t="33986" x="9029700" y="1930400"/>
          <p14:tracePt t="34030" x="9036050" y="1930400"/>
          <p14:tracePt t="34125" x="0" y="0"/>
        </p14:tracePtLst>
        <p14:tracePtLst>
          <p14:tracePt t="34484" x="10502900" y="1600200"/>
          <p14:tracePt t="34533" x="10490200" y="1727200"/>
          <p14:tracePt t="34547" x="10490200" y="1778000"/>
          <p14:tracePt t="34574" x="10521950" y="1943100"/>
          <p14:tracePt t="34609" x="10560050" y="1974850"/>
          <p14:tracePt t="34641" x="10642600" y="1962150"/>
          <p14:tracePt t="34669" x="10706100" y="1866900"/>
          <p14:tracePt t="34702" x="10718800" y="1739900"/>
          <p14:tracePt t="34718" x="10718800" y="1695450"/>
          <p14:tracePt t="34752" x="10706100" y="1631950"/>
          <p14:tracePt t="34778" x="10693400" y="1612900"/>
          <p14:tracePt t="34858" x="0" y="0"/>
        </p14:tracePtLst>
        <p14:tracePtLst>
          <p14:tracePt t="36282" x="4165600" y="1936750"/>
          <p14:tracePt t="36296" x="4146550" y="1943100"/>
          <p14:tracePt t="36329" x="4133850" y="1993900"/>
          <p14:tracePt t="36357" x="4121150" y="2120900"/>
          <p14:tracePt t="36390" x="4121150" y="2273300"/>
          <p14:tracePt t="36418" x="4159250" y="2368550"/>
          <p14:tracePt t="36452" x="4279900" y="2463800"/>
          <p14:tracePt t="36486" x="4432300" y="2476500"/>
          <p14:tracePt t="36519" x="4635500" y="2438400"/>
          <p14:tracePt t="36552" x="4718050" y="2324100"/>
          <p14:tracePt t="36576" x="4730750" y="2222500"/>
          <p14:tracePt t="36607" x="4724400" y="2076450"/>
          <p14:tracePt t="36640" x="4667250" y="2000250"/>
          <p14:tracePt t="36668" x="4629150" y="1962150"/>
          <p14:tracePt t="36702" x="4584700" y="1949450"/>
          <p14:tracePt t="36731" x="4565650" y="1949450"/>
          <p14:tracePt t="36764" x="4546600" y="1949450"/>
          <p14:tracePt t="36918" x="0" y="0"/>
        </p14:tracePtLst>
        <p14:tracePtLst>
          <p14:tracePt t="37247" x="4260850" y="2032000"/>
          <p14:tracePt t="37280" x="4216400" y="2051050"/>
          <p14:tracePt t="37314" x="4178300" y="2095500"/>
          <p14:tracePt t="37345" x="4152900" y="2159000"/>
          <p14:tracePt t="37374" x="4140200" y="2228850"/>
          <p14:tracePt t="37402" x="4146550" y="2286000"/>
          <p14:tracePt t="37435" x="4178300" y="2336800"/>
          <p14:tracePt t="37468" x="4375150" y="2400300"/>
          <p14:tracePt t="37502" x="4540250" y="2381250"/>
          <p14:tracePt t="37528" x="4597400" y="2336800"/>
          <p14:tracePt t="37562" x="4603750" y="2286000"/>
          <p14:tracePt t="37596" x="4603750" y="2228850"/>
          <p14:tracePt t="37623" x="4584700" y="2184400"/>
          <p14:tracePt t="37656" x="4546600" y="2133600"/>
          <p14:tracePt t="37671" x="4533900" y="2127250"/>
          <p14:tracePt t="37703" x="4508500" y="2114550"/>
          <p14:tracePt t="37703" x="0" y="0"/>
        </p14:tracePtLst>
        <p14:tracePtLst>
          <p14:tracePt t="38189" x="2527300" y="2006600"/>
          <p14:tracePt t="38218" x="2482850" y="2006600"/>
          <p14:tracePt t="38251" x="2438400" y="2070100"/>
          <p14:tracePt t="38284" x="2374900" y="2228850"/>
          <p14:tracePt t="38311" x="2368550" y="2298700"/>
          <p14:tracePt t="38346" x="2368550" y="2349500"/>
          <p14:tracePt t="38373" x="2438400" y="2355850"/>
          <p14:tracePt t="38406" x="2578100" y="2311400"/>
          <p14:tracePt t="38434" x="2654300" y="2260600"/>
          <p14:tracePt t="38468" x="2679700" y="2203450"/>
          <p14:tracePt t="38501" x="2679700" y="2146300"/>
          <p14:tracePt t="38545" x="2667000" y="2108200"/>
          <p14:tracePt t="38574" x="2647950" y="2095500"/>
          <p14:tracePt t="38622" x="2641600" y="2095500"/>
          <p14:tracePt t="38842" x="2622550" y="2095500"/>
          <p14:tracePt t="38875" x="2520950" y="2089150"/>
          <p14:tracePt t="38902" x="2400300" y="2089150"/>
          <p14:tracePt t="38935" x="2336800" y="2108200"/>
          <p14:tracePt t="38967" x="2305050" y="2146300"/>
          <p14:tracePt t="39002" x="2279650" y="2203450"/>
          <p14:tracePt t="39035" x="2273300" y="2266950"/>
          <p14:tracePt t="39046" x="2273300" y="2286000"/>
          <p14:tracePt t="39063" x="2273300" y="2305050"/>
          <p14:tracePt t="39079" x="2292350" y="2324100"/>
          <p14:tracePt t="39097" x="2324100" y="2336800"/>
          <p14:tracePt t="39124" x="2393950" y="2355850"/>
          <p14:tracePt t="39156" x="2489200" y="2355850"/>
          <p14:tracePt t="39170" x="2514600" y="2343150"/>
          <p14:tracePt t="39202" x="2647950" y="2203450"/>
          <p14:tracePt t="39216" x="2686050" y="2120900"/>
          <p14:tracePt t="39251" x="2698750" y="2012950"/>
          <p14:tracePt t="39279" x="2698750" y="1955800"/>
          <p14:tracePt t="39313" x="2686050" y="1924050"/>
          <p14:tracePt t="39345" x="2647950" y="1924050"/>
          <p14:tracePt t="39373" x="2540000" y="1924050"/>
          <p14:tracePt t="39406" x="2438400" y="1993900"/>
          <p14:tracePt t="39434" x="2413000" y="2038350"/>
          <p14:tracePt t="39467" x="2400300" y="2101850"/>
          <p14:tracePt t="39501" x="2419350" y="2165350"/>
          <p14:tracePt t="39534" x="2451100" y="2184400"/>
          <p14:tracePt t="39567" x="2520950" y="2184400"/>
          <p14:tracePt t="39592" x="2597150" y="2165350"/>
          <p14:tracePt t="39623" x="2660650" y="2095500"/>
          <p14:tracePt t="39656" x="2667000" y="2070100"/>
          <p14:tracePt t="40079" x="0" y="0"/>
        </p14:tracePtLst>
        <p14:tracePtLst>
          <p14:tracePt t="44797" x="4311650" y="4432300"/>
          <p14:tracePt t="44919" x="4413250" y="4432300"/>
          <p14:tracePt t="44950" x="4984750" y="4432300"/>
          <p14:tracePt t="44982" x="6064250" y="4432300"/>
          <p14:tracePt t="45017" x="6927850" y="4432300"/>
          <p14:tracePt t="45056" x="7442200" y="4432300"/>
          <p14:tracePt t="45083" x="7524750" y="4432300"/>
          <p14:tracePt t="45084" x="7531100" y="4432300"/>
          <p14:tracePt t="45121" x="7537450" y="4432300"/>
          <p14:tracePt t="45450" x="7543800" y="4432300"/>
          <p14:tracePt t="46094" x="0" y="0"/>
        </p14:tracePtLst>
        <p14:tracePtLst>
          <p14:tracePt t="49049" x="1155700" y="2438400"/>
          <p14:tracePt t="49121" x="1200150" y="2438400"/>
          <p14:tracePt t="49156" x="1746250" y="2438400"/>
          <p14:tracePt t="49172" x="1981200" y="2438400"/>
          <p14:tracePt t="49189" x="2781300" y="2438400"/>
          <p14:tracePt t="49215" x="3536950" y="2438400"/>
          <p14:tracePt t="49250" x="4152900" y="2438400"/>
          <p14:tracePt t="49278" x="4521200" y="2438400"/>
          <p14:tracePt t="49312" x="4730750" y="2438400"/>
          <p14:tracePt t="49347" x="4781550" y="2438400"/>
          <p14:tracePt t="49348" x="4787900" y="2438400"/>
          <p14:tracePt t="50418" x="0" y="0"/>
        </p14:tracePtLst>
        <p14:tracePtLst>
          <p14:tracePt t="51110" x="4083050" y="1892300"/>
          <p14:tracePt t="51218" x="4114800" y="1892300"/>
          <p14:tracePt t="51247" x="4451350" y="1892300"/>
          <p14:tracePt t="51281" x="5080000" y="1892300"/>
          <p14:tracePt t="51310" x="5670550" y="1892300"/>
          <p14:tracePt t="51345" x="6019800" y="1892300"/>
          <p14:tracePt t="51371" x="6216650" y="1892300"/>
          <p14:tracePt t="51387" x="6337300" y="1892300"/>
          <p14:tracePt t="51388" x="6400800" y="1892300"/>
          <p14:tracePt t="51404" x="6527800" y="1892300"/>
          <p14:tracePt t="51436" x="6673850" y="1892300"/>
          <p14:tracePt t="51466" x="6680200" y="1892300"/>
          <p14:tracePt t="51763" x="6521450" y="1905000"/>
          <p14:tracePt t="51797" x="6108700" y="1943100"/>
          <p14:tracePt t="51831" x="5626100" y="1943100"/>
          <p14:tracePt t="51860" x="5283200" y="1943100"/>
          <p14:tracePt t="51888" x="5149850" y="1943100"/>
          <p14:tracePt t="51919" x="5105400" y="1943100"/>
          <p14:tracePt t="52045" x="5276850" y="1943100"/>
          <p14:tracePt t="52080" x="5886450" y="1943100"/>
          <p14:tracePt t="52106" x="6426200" y="1943100"/>
          <p14:tracePt t="52122" x="6654800" y="1943100"/>
          <p14:tracePt t="52153" x="6813550" y="1943100"/>
          <p14:tracePt t="52169" x="6819900" y="1943100"/>
          <p14:tracePt t="53795" x="0" y="0"/>
        </p14:tracePtLst>
        <p14:tracePtLst>
          <p14:tracePt t="57219" x="5918200" y="1498600"/>
          <p14:tracePt t="57233" x="5905500" y="1498600"/>
          <p14:tracePt t="57262" x="5905500" y="1536700"/>
          <p14:tracePt t="57295" x="5905500" y="1619250"/>
          <p14:tracePt t="57329" x="5911850" y="1708150"/>
          <p14:tracePt t="57357" x="5969000" y="1790700"/>
          <p14:tracePt t="57391" x="6038850" y="1860550"/>
          <p14:tracePt t="57418" x="6140450" y="1917700"/>
          <p14:tracePt t="57452" x="6330950" y="1981200"/>
          <p14:tracePt t="57481" x="6394450" y="1993900"/>
          <p14:tracePt t="57514" x="6438900" y="1981200"/>
          <p14:tracePt t="57544" x="6445250" y="1917700"/>
          <p14:tracePt t="57578" x="6445250" y="1854200"/>
          <p14:tracePt t="57607" x="6432550" y="1797050"/>
          <p14:tracePt t="57643" x="6394450" y="1739900"/>
          <p14:tracePt t="57669" x="6369050" y="1689100"/>
          <p14:tracePt t="57700" x="6350000" y="1670050"/>
          <p14:tracePt t="57748" x="6350000" y="1651000"/>
          <p14:tracePt t="57778" x="6343650" y="1651000"/>
          <p14:tracePt t="57937" x="6318250" y="1631950"/>
          <p14:tracePt t="57967" x="6248400" y="1606550"/>
          <p14:tracePt t="57997" x="6165850" y="1587500"/>
          <p14:tracePt t="58013" x="6153150" y="1587500"/>
          <p14:tracePt t="58045" x="6127750" y="1581150"/>
          <p14:tracePt t="58079" x="6115050" y="1581150"/>
          <p14:tracePt t="58108" x="6102350" y="1581150"/>
          <p14:tracePt t="58157" x="6076950" y="1581150"/>
          <p14:tracePt t="58174" x="6070600" y="1600200"/>
          <p14:tracePt t="58201" x="6064250" y="1631950"/>
          <p14:tracePt t="58217" x="6057900" y="1670050"/>
          <p14:tracePt t="58247" x="6057900" y="1720850"/>
          <p14:tracePt t="58278" x="6057900" y="1790700"/>
          <p14:tracePt t="58312" x="6070600" y="1841500"/>
          <p14:tracePt t="58341" x="6083300" y="1879600"/>
          <p14:tracePt t="58375" x="6102350" y="1898650"/>
          <p14:tracePt t="58390" x="6127750" y="1911350"/>
          <p14:tracePt t="58419" x="6165850" y="1930400"/>
          <p14:tracePt t="58435" x="6197600" y="1936750"/>
          <p14:tracePt t="58466" x="6267450" y="1936750"/>
          <p14:tracePt t="58501" x="6350000" y="1917700"/>
          <p14:tracePt t="58530" x="6381750" y="1860550"/>
          <p14:tracePt t="58563" x="6388100" y="1784350"/>
          <p14:tracePt t="58564" x="6388100" y="1758950"/>
          <p14:tracePt t="58578" x="6388100" y="1739900"/>
          <p14:tracePt t="58608" x="6375400" y="1657350"/>
          <p14:tracePt t="58642" x="6350000" y="1625600"/>
          <p14:tracePt t="58669" x="6324600" y="1606550"/>
          <p14:tracePt t="58699" x="6324600" y="1600200"/>
          <p14:tracePt t="58722" x="6311900" y="1600200"/>
          <p14:tracePt t="58749" x="6311900" y="1593850"/>
          <p14:tracePt t="58783" x="6299200" y="1587500"/>
          <p14:tracePt t="58986" x="0" y="0"/>
        </p14:tracePtLst>
        <p14:tracePtLst>
          <p14:tracePt t="59406" x="4559300" y="1568450"/>
          <p14:tracePt t="59434" x="4495800" y="1581150"/>
          <p14:tracePt t="59469" x="4419600" y="1600200"/>
          <p14:tracePt t="59484" x="4387850" y="1606550"/>
          <p14:tracePt t="59501" x="4368800" y="1619250"/>
          <p14:tracePt t="59528" x="4343400" y="1644650"/>
          <p14:tracePt t="59562" x="4330700" y="1676400"/>
          <p14:tracePt t="59597" x="4330700" y="1714500"/>
          <p14:tracePt t="59629" x="4343400" y="1758950"/>
          <p14:tracePt t="59639" x="4356100" y="1765300"/>
          <p14:tracePt t="59668" x="4400550" y="1784350"/>
          <p14:tracePt t="59700" x="4445000" y="1784350"/>
          <p14:tracePt t="59717" x="4508500" y="1765300"/>
          <p14:tracePt t="59749" x="4565650" y="1695450"/>
          <p14:tracePt t="59777" x="4565650" y="1651000"/>
          <p14:tracePt t="59811" x="4565650" y="1619250"/>
          <p14:tracePt t="59845" x="4552950" y="1606550"/>
          <p14:tracePt t="60716" x="0" y="0"/>
        </p14:tracePtLst>
        <p14:tracePtLst>
          <p14:tracePt t="61156" x="3898900" y="1663700"/>
          <p14:tracePt t="61251" x="3924300" y="1670050"/>
          <p14:tracePt t="61266" x="4025900" y="1670050"/>
          <p14:tracePt t="61296" x="4489450" y="1670050"/>
          <p14:tracePt t="61329" x="5226050" y="1670050"/>
          <p14:tracePt t="61357" x="5899150" y="1670050"/>
          <p14:tracePt t="61392" x="6381750" y="1670050"/>
          <p14:tracePt t="61418" x="6699250" y="1682750"/>
          <p14:tracePt t="61449" x="6959600" y="1682750"/>
          <p14:tracePt t="61482" x="6997700" y="1682750"/>
          <p14:tracePt t="61889" x="0" y="0"/>
        </p14:tracePtLst>
        <p14:tracePtLst>
          <p14:tracePt t="62562" x="4089400" y="1689100"/>
          <p14:tracePt t="62673" x="4121150" y="1689100"/>
          <p14:tracePt t="62706" x="4191000" y="1689100"/>
          <p14:tracePt t="62722" x="4222750" y="1689100"/>
          <p14:tracePt t="62737" x="4267200" y="1689100"/>
          <p14:tracePt t="62769" x="4425950" y="1689100"/>
          <p14:tracePt t="62793" x="4718050" y="1689100"/>
          <p14:tracePt t="62814" x="5194300" y="1689100"/>
          <p14:tracePt t="62843" x="5588000" y="1689100"/>
          <p14:tracePt t="62858" x="5778500" y="1689100"/>
          <p14:tracePt t="62893" x="6096000" y="1689100"/>
          <p14:tracePt t="62919" x="6267450" y="1689100"/>
          <p14:tracePt t="62955" x="6515100" y="1714500"/>
          <p14:tracePt t="62970" x="6635750" y="1714500"/>
          <p14:tracePt t="62999" x="6794500" y="1714500"/>
          <p14:tracePt t="63032" x="6838950" y="1714500"/>
          <p14:tracePt t="63063" x="6851650" y="1714500"/>
          <p14:tracePt t="63093" x="6858000" y="1714500"/>
          <p14:tracePt t="64594" x="0" y="0"/>
        </p14:tracePtLst>
        <p14:tracePtLst>
          <p14:tracePt t="65514" x="8578850" y="1504950"/>
          <p14:tracePt t="65531" x="8572500" y="1504950"/>
          <p14:tracePt t="65561" x="8540750" y="1536700"/>
          <p14:tracePt t="65592" x="8509000" y="1638300"/>
          <p14:tracePt t="65622" x="8509000" y="1752600"/>
          <p14:tracePt t="65639" x="8509000" y="1809750"/>
          <p14:tracePt t="65671" x="8547100" y="1905000"/>
          <p14:tracePt t="65705" x="8585200" y="1943100"/>
          <p14:tracePt t="65720" x="8616950" y="1962150"/>
          <p14:tracePt t="65734" x="8655050" y="1981200"/>
          <p14:tracePt t="65762" x="8763000" y="2019300"/>
          <p14:tracePt t="65797" x="8985250" y="2044700"/>
          <p14:tracePt t="65826" x="9042400" y="2038350"/>
          <p14:tracePt t="65858" x="9086850" y="1974850"/>
          <p14:tracePt t="65893" x="9086850" y="1879600"/>
          <p14:tracePt t="65919" x="9086850" y="1816100"/>
          <p14:tracePt t="65953" x="9055100" y="1727200"/>
          <p14:tracePt t="65981" x="9017000" y="1644650"/>
          <p14:tracePt t="66014" x="8978900" y="1581150"/>
          <p14:tracePt t="66047" x="8959850" y="1555750"/>
          <p14:tracePt t="66075" x="8947150" y="1536700"/>
          <p14:tracePt t="66108" x="8909050" y="1524000"/>
          <p14:tracePt t="66142" x="8839200" y="1511300"/>
          <p14:tracePt t="66175" x="8756650" y="1504950"/>
          <p14:tracePt t="66201" x="8674100" y="1504950"/>
          <p14:tracePt t="66216" x="8642350" y="1517650"/>
          <p14:tracePt t="66252" x="8547100" y="1562100"/>
          <p14:tracePt t="66280" x="8509000" y="1600200"/>
          <p14:tracePt t="66309" x="8477250" y="1676400"/>
          <p14:tracePt t="66342" x="8458200" y="1765300"/>
          <p14:tracePt t="66375" x="8458200" y="1847850"/>
          <p14:tracePt t="66408" x="8458200" y="1924050"/>
          <p14:tracePt t="66435" x="8470900" y="1962150"/>
          <p14:tracePt t="66437" x="8477250" y="1974850"/>
          <p14:tracePt t="66470" x="8502650" y="1993900"/>
          <p14:tracePt t="66485" x="8515350" y="2006600"/>
          <p14:tracePt t="66513" x="8547100" y="2025650"/>
          <p14:tracePt t="66547" x="8655050" y="2051050"/>
          <p14:tracePt t="66562" x="8731250" y="2063750"/>
          <p14:tracePt t="66590" x="8832850" y="2063750"/>
          <p14:tracePt t="66625" x="8915400" y="2057400"/>
          <p14:tracePt t="66658" x="8953500" y="2025650"/>
          <p14:tracePt t="66673" x="8972550" y="1987550"/>
          <p14:tracePt t="66699" x="8985250" y="1936750"/>
          <p14:tracePt t="66715" x="8985250" y="1898650"/>
          <p14:tracePt t="66716" x="8985250" y="1866900"/>
          <p14:tracePt t="66747" x="8985250" y="1803400"/>
          <p14:tracePt t="66780" x="8985250" y="1701800"/>
          <p14:tracePt t="66809" x="8978900" y="1657350"/>
          <p14:tracePt t="66844" x="8947150" y="1593850"/>
          <p14:tracePt t="66873" x="8921750" y="1574800"/>
          <p14:tracePt t="66903" x="8909050" y="1568450"/>
          <p14:tracePt t="66938" x="8890000" y="1562100"/>
          <p14:tracePt t="66954" x="8877300" y="1562100"/>
          <p14:tracePt t="66969" x="8858250" y="1568450"/>
          <p14:tracePt t="66984" x="8826500" y="1581150"/>
          <p14:tracePt t="67014" x="8782050" y="1631950"/>
          <p14:tracePt t="67044" x="8743950" y="1708150"/>
          <p14:tracePt t="67078" x="8737600" y="1803400"/>
          <p14:tracePt t="67109" x="8769350" y="1911350"/>
          <p14:tracePt t="67142" x="8801100" y="1962150"/>
          <p14:tracePt t="67157" x="8826500" y="1981200"/>
          <p14:tracePt t="67174" x="8864600" y="2000250"/>
          <p14:tracePt t="67205" x="9004300" y="2019300"/>
          <p14:tracePt t="67233" x="9105900" y="2012950"/>
          <p14:tracePt t="67266" x="9182100" y="1968500"/>
          <p14:tracePt t="67298" x="9201150" y="1898650"/>
          <p14:tracePt t="67326" x="9194800" y="1816100"/>
          <p14:tracePt t="67356" x="9163050" y="1733550"/>
          <p14:tracePt t="67373" x="9137650" y="1695450"/>
          <p14:tracePt t="67408" x="9067800" y="1631950"/>
          <p14:tracePt t="67435" x="8991600" y="1606550"/>
          <p14:tracePt t="67437" x="8972550" y="1600200"/>
          <p14:tracePt t="67453" x="8947150" y="1587500"/>
          <p14:tracePt t="67499" x="8915400" y="1581150"/>
          <p14:tracePt t="67532" x="8858250" y="1600200"/>
          <p14:tracePt t="67561" x="8801100" y="1663700"/>
          <p14:tracePt t="67591" x="8769350" y="1771650"/>
          <p14:tracePt t="67625" x="8763000" y="1866900"/>
          <p14:tracePt t="67653" x="8782050" y="1943100"/>
          <p14:tracePt t="67676" x="8807450" y="1987550"/>
          <p14:tracePt t="67690" x="8820150" y="2000250"/>
          <p14:tracePt t="67716" x="8902700" y="2051050"/>
          <p14:tracePt t="67732" x="8947150" y="2063750"/>
          <p14:tracePt t="67764" x="9048750" y="2070100"/>
          <p14:tracePt t="67794" x="9105900" y="2038350"/>
          <p14:tracePt t="67829" x="9118600" y="1936750"/>
          <p14:tracePt t="67843" x="9118600" y="1911350"/>
          <p14:tracePt t="67875" x="9099550" y="1790700"/>
          <p14:tracePt t="67891" x="9074150" y="1733550"/>
          <p14:tracePt t="67921" x="9023350" y="1663700"/>
          <p14:tracePt t="67949" x="8966200" y="1625600"/>
          <p14:tracePt t="67984" x="8928100" y="1619250"/>
          <p14:tracePt t="68014" x="8870950" y="1619250"/>
          <p14:tracePt t="68045" x="8820150" y="1625600"/>
          <p14:tracePt t="68079" x="8769350" y="1701800"/>
          <p14:tracePt t="68109" x="8737600" y="1809750"/>
          <p14:tracePt t="68124" x="8737600" y="1854200"/>
          <p14:tracePt t="68159" x="8775700" y="1911350"/>
          <p14:tracePt t="68174" x="8801100" y="1930400"/>
          <p14:tracePt t="68208" x="8864600" y="1955800"/>
          <p14:tracePt t="68215" x="8890000" y="1955800"/>
          <p14:tracePt t="68249" x="8978900" y="1911350"/>
          <p14:tracePt t="68281" x="9042400" y="1803400"/>
          <p14:tracePt t="68310" x="9055100" y="1708150"/>
          <p14:tracePt t="68343" x="9048750" y="1657350"/>
          <p14:tracePt t="68371" x="9036050" y="1631950"/>
          <p14:tracePt t="68408" x="9036050" y="1625600"/>
          <p14:tracePt t="68454" x="9029700" y="1631950"/>
          <p14:tracePt t="68482" x="9029700" y="1720850"/>
          <p14:tracePt t="68517" x="9055100" y="1860550"/>
          <p14:tracePt t="68546" x="9061450" y="1866900"/>
          <p14:tracePt t="68638" x="9061450" y="1720850"/>
          <p14:tracePt t="68672" x="9029700" y="1606550"/>
          <p14:tracePt t="68699" x="9004300" y="1568450"/>
          <p14:tracePt t="68750" x="8997950" y="1562100"/>
          <p14:tracePt t="68780" x="8959850" y="1593850"/>
          <p14:tracePt t="68809" x="8921750" y="1714500"/>
          <p14:tracePt t="68843" x="8915400" y="1816100"/>
          <p14:tracePt t="68877" x="8915400" y="1854200"/>
          <p14:tracePt t="68923" x="8921750" y="1854200"/>
          <p14:tracePt t="68938" x="8928100" y="1835150"/>
          <p14:tracePt t="68954" x="8934450" y="1797050"/>
          <p14:tracePt t="68984" x="8934450" y="1714500"/>
          <p14:tracePt t="69001" x="8928100" y="1682750"/>
          <p14:tracePt t="69254" x="0" y="0"/>
        </p14:tracePtLst>
        <p14:tracePtLst>
          <p14:tracePt t="69904" x="10299700" y="1536700"/>
          <p14:tracePt t="69982" x="10299700" y="1625600"/>
          <p14:tracePt t="70016" x="10337800" y="1816100"/>
          <p14:tracePt t="70045" x="10394950" y="1924050"/>
          <p14:tracePt t="70079" x="10433050" y="1974850"/>
          <p14:tracePt t="70107" x="10452100" y="1993900"/>
          <p14:tracePt t="70142" x="10471150" y="1993900"/>
          <p14:tracePt t="70169" x="10477500" y="1993900"/>
          <p14:tracePt t="70204" x="10515600" y="1936750"/>
          <p14:tracePt t="70221" x="10528300" y="1873250"/>
          <p14:tracePt t="70248" x="10547350" y="1784350"/>
          <p14:tracePt t="70280" x="10560050" y="1689100"/>
          <p14:tracePt t="70310" x="10560050" y="1606550"/>
          <p14:tracePt t="70345" x="10560050" y="1562100"/>
          <p14:tracePt t="70374" x="10560050" y="1549400"/>
          <p14:tracePt t="70419" x="10560050" y="1543050"/>
          <p14:tracePt t="70653" x="10560050" y="1631950"/>
          <p14:tracePt t="70675" x="10560050" y="1708150"/>
          <p14:tracePt t="70703" x="10598150" y="1898650"/>
          <p14:tracePt t="70719" x="10610850" y="1974850"/>
          <p14:tracePt t="70734" x="10610850" y="2012950"/>
          <p14:tracePt t="70763" x="10623550" y="2057400"/>
          <p14:tracePt t="71142" x="10623550" y="1949450"/>
          <p14:tracePt t="71170" x="10623550" y="1790700"/>
          <p14:tracePt t="71206" x="10623550" y="1543050"/>
          <p14:tracePt t="71222" x="10623550" y="1492250"/>
          <p14:tracePt t="71250" x="10623550" y="1466850"/>
          <p14:tracePt t="71402" x="10623550" y="1600200"/>
          <p14:tracePt t="71436" x="10623550" y="1733550"/>
          <p14:tracePt t="71471" x="10623550" y="1746250"/>
          <p14:tracePt t="71700" x="0" y="0"/>
        </p14:tracePtLst>
        <p14:tracePtLst>
          <p14:tracePt t="72140" x="10598150" y="1517650"/>
          <p14:tracePt t="72222" x="10572750" y="1593850"/>
          <p14:tracePt t="72232" x="10572750" y="1612900"/>
          <p14:tracePt t="72265" x="10572750" y="1720850"/>
          <p14:tracePt t="72295" x="10572750" y="1790700"/>
          <p14:tracePt t="72328" x="10591800" y="1860550"/>
          <p14:tracePt t="72356" x="10610850" y="1924050"/>
          <p14:tracePt t="72391" x="10629900" y="1955800"/>
          <p14:tracePt t="72419" x="10648950" y="1974850"/>
          <p14:tracePt t="72420" x="10648950" y="1981200"/>
          <p14:tracePt t="72455" x="10693400" y="2000250"/>
          <p14:tracePt t="72481" x="10718800" y="2000250"/>
          <p14:tracePt t="72512" x="10769600" y="1955800"/>
          <p14:tracePt t="72546" x="10807700" y="1885950"/>
          <p14:tracePt t="72575" x="10820400" y="1822450"/>
          <p14:tracePt t="72609" x="10826750" y="1771650"/>
          <p14:tracePt t="72640" x="10826750" y="1695450"/>
          <p14:tracePt t="72673" x="10814050" y="1625600"/>
          <p14:tracePt t="72702" x="10788650" y="1581150"/>
          <p14:tracePt t="72719" x="10775950" y="1562100"/>
          <p14:tracePt t="72734" x="10769600" y="1562100"/>
          <p14:tracePt t="72761" x="10769600" y="1549400"/>
          <p14:tracePt t="72795" x="10756900" y="1536700"/>
          <p14:tracePt t="72829" x="10731500" y="1530350"/>
          <p14:tracePt t="72858" x="10718800" y="1530350"/>
          <p14:tracePt t="72892" x="10674350" y="1530350"/>
          <p14:tracePt t="72908" x="10648950" y="1530350"/>
          <p14:tracePt t="72940" x="10598150" y="1574800"/>
          <p14:tracePt t="72971" x="10579100" y="1644650"/>
          <p14:tracePt t="72972" x="10572750" y="1663700"/>
          <p14:tracePt t="72986" x="10560050" y="1701800"/>
          <p14:tracePt t="73014" x="10566400" y="1809750"/>
          <p14:tracePt t="73046" x="10579100" y="1898650"/>
          <p14:tracePt t="73075" x="10610850" y="1936750"/>
          <p14:tracePt t="73076" x="10617200" y="1949450"/>
          <p14:tracePt t="73091" x="10617200" y="1955800"/>
          <p14:tracePt t="73123" x="10636250" y="1968500"/>
          <p14:tracePt t="73171" x="10668000" y="1968500"/>
          <p14:tracePt t="73172" x="10674350" y="1968500"/>
          <p14:tracePt t="73207" x="10718800" y="1936750"/>
          <p14:tracePt t="73222" x="10737850" y="1905000"/>
          <p14:tracePt t="73249" x="10744200" y="1860550"/>
          <p14:tracePt t="73266" x="10744200" y="1828800"/>
          <p14:tracePt t="73295" x="10744200" y="1784350"/>
          <p14:tracePt t="73329" x="10744200" y="1752600"/>
          <p14:tracePt t="73358" x="10744200" y="1714500"/>
          <p14:tracePt t="73391" x="10737850" y="1689100"/>
          <p14:tracePt t="73419" x="10737850" y="1663700"/>
          <p14:tracePt t="73452" x="10718800" y="1625600"/>
          <p14:tracePt t="73481" x="10706100" y="1606550"/>
          <p14:tracePt t="73515" x="10680700" y="1587500"/>
          <p14:tracePt t="73530" x="10668000" y="1568450"/>
          <p14:tracePt t="73562" x="10655300" y="1555750"/>
          <p14:tracePt t="73638" x="10629900" y="1562100"/>
          <p14:tracePt t="73673" x="10591800" y="1638300"/>
          <p14:tracePt t="73701" x="10572750" y="1765300"/>
          <p14:tracePt t="73717" x="10572750" y="1822450"/>
          <p14:tracePt t="73752" x="10572750" y="1879600"/>
          <p14:tracePt t="73766" x="10572750" y="1892300"/>
          <p14:tracePt t="73795" x="10591800" y="1930400"/>
          <p14:tracePt t="73829" x="10610850" y="1955800"/>
          <p14:tracePt t="73858" x="10636250" y="1962150"/>
          <p14:tracePt t="73887" x="10661650" y="1962150"/>
          <p14:tracePt t="73923" x="10699750" y="1917700"/>
          <p14:tracePt t="73956" x="10699750" y="1809750"/>
          <p14:tracePt t="73983" x="10693400" y="1708150"/>
          <p14:tracePt t="74012" x="10661650" y="1606550"/>
          <p14:tracePt t="74047" x="10629900" y="1549400"/>
          <p14:tracePt t="74076" x="10623550" y="1543050"/>
          <p14:tracePt t="74221" x="0" y="0"/>
        </p14:tracePtLst>
        <p14:tracePtLst>
          <p14:tracePt t="74672" x="8693150" y="1562100"/>
          <p14:tracePt t="74719" x="8667750" y="1593850"/>
          <p14:tracePt t="74747" x="8661400" y="1644650"/>
          <p14:tracePt t="74748" x="8661400" y="1663700"/>
          <p14:tracePt t="74778" x="8655050" y="1733550"/>
          <p14:tracePt t="74814" x="8680450" y="1835150"/>
          <p14:tracePt t="74843" x="8737600" y="1873250"/>
          <p14:tracePt t="74873" x="8909050" y="1936750"/>
          <p14:tracePt t="74907" x="9105900" y="1962150"/>
          <p14:tracePt t="74922" x="9169400" y="1949450"/>
          <p14:tracePt t="74956" x="9245600" y="1866900"/>
          <p14:tracePt t="74968" x="9251950" y="1841500"/>
          <p14:tracePt t="74996" x="9251950" y="1746250"/>
          <p14:tracePt t="75028" x="9251950" y="1657350"/>
          <p14:tracePt t="75063" x="9232900" y="1600200"/>
          <p14:tracePt t="75078" x="9226550" y="1593850"/>
          <p14:tracePt t="75107" x="9213850" y="1581150"/>
          <p14:tracePt t="75141" x="9156700" y="1568450"/>
          <p14:tracePt t="75170" x="9099550" y="1562100"/>
          <p14:tracePt t="75206" x="8915400" y="1562100"/>
          <p14:tracePt t="75221" x="8839200" y="1593850"/>
          <p14:tracePt t="75251" x="8763000" y="1644650"/>
          <p14:tracePt t="75267" x="8724900" y="1682750"/>
          <p14:tracePt t="75283" x="8699500" y="1727200"/>
          <p14:tracePt t="75311" x="8680450" y="1790700"/>
          <p14:tracePt t="75340" x="8680450" y="1873250"/>
          <p14:tracePt t="75376" x="8724900" y="1936750"/>
          <p14:tracePt t="75405" x="8794750" y="1955800"/>
          <p14:tracePt t="75439" x="8858250" y="1955800"/>
          <p14:tracePt t="75472" x="8921750" y="1892300"/>
          <p14:tracePt t="75501" x="8953500" y="1784350"/>
          <p14:tracePt t="75530" x="8953500" y="1733550"/>
          <p14:tracePt t="75561" x="8953500" y="1682750"/>
          <p14:tracePt t="75591" x="8953500" y="1657350"/>
          <p14:tracePt t="75622" x="8940800" y="1644650"/>
          <p14:tracePt t="75656" x="8934450" y="1638300"/>
          <p14:tracePt t="75810" x="8915400" y="1625600"/>
          <p14:tracePt t="75844" x="8820150" y="1600200"/>
          <p14:tracePt t="75874" x="8763000" y="1593850"/>
          <p14:tracePt t="75902" x="8674100" y="1593850"/>
          <p14:tracePt t="75939" x="8597900" y="1606550"/>
          <p14:tracePt t="75966" x="8553450" y="1657350"/>
          <p14:tracePt t="76001" x="8528050" y="1746250"/>
          <p14:tracePt t="76029" x="8528050" y="1816100"/>
          <p14:tracePt t="76063" x="8559800" y="1866900"/>
          <p14:tracePt t="76091" x="8604250" y="1892300"/>
          <p14:tracePt t="76092" x="8623300" y="1898650"/>
          <p14:tracePt t="76107" x="8636000" y="1898650"/>
          <p14:tracePt t="76141" x="8737600" y="1892300"/>
          <p14:tracePt t="76169" x="8794750" y="1847850"/>
          <p14:tracePt t="76204" x="8839200" y="1746250"/>
          <p14:tracePt t="76220" x="8845550" y="1714500"/>
          <p14:tracePt t="76251" x="8845550" y="1676400"/>
          <p14:tracePt t="76278" x="8845550" y="1663700"/>
          <p14:tracePt t="76325" x="8807450" y="1638300"/>
          <p14:tracePt t="76361" x="8750300" y="1619250"/>
          <p14:tracePt t="76391" x="8724900" y="1619250"/>
          <p14:tracePt t="76418" x="8699500" y="1625600"/>
          <p14:tracePt t="76455" x="8674100" y="1689100"/>
          <p14:tracePt t="76484" x="8693150" y="1758950"/>
          <p14:tracePt t="76513" x="8737600" y="1816100"/>
          <p14:tracePt t="76544" x="8851900" y="1892300"/>
          <p14:tracePt t="76579" x="8902700" y="1898650"/>
          <p14:tracePt t="76607" x="8934450" y="1898650"/>
          <p14:tracePt t="76640" x="8985250" y="1828800"/>
          <p14:tracePt t="76672" x="8991600" y="1752600"/>
          <p14:tracePt t="76702" x="8991600" y="1676400"/>
          <p14:tracePt t="76737" x="8966200" y="1612900"/>
          <p14:tracePt t="76763" x="8953500" y="1600200"/>
          <p14:tracePt t="76795" x="8947150" y="1593850"/>
          <p14:tracePt t="76829" x="8870950" y="1593850"/>
          <p14:tracePt t="76857" x="8788400" y="1638300"/>
          <p14:tracePt t="76891" x="8674100" y="1708150"/>
          <p14:tracePt t="76922" x="8642350" y="1778000"/>
          <p14:tracePt t="76950" x="8636000" y="1822450"/>
          <p14:tracePt t="76984" x="8642350" y="1860550"/>
          <p14:tracePt t="77018" x="8699500" y="1873250"/>
          <p14:tracePt t="77045" x="8813800" y="1866900"/>
          <p14:tracePt t="77079" x="8877300" y="1790700"/>
          <p14:tracePt t="77107" x="8909050" y="1733550"/>
          <p14:tracePt t="77137" x="8909050" y="1682750"/>
          <p14:tracePt t="77172" x="8883650" y="1631950"/>
          <p14:tracePt t="77200" x="8839200" y="1606550"/>
          <p14:tracePt t="77218" x="8826500" y="1600200"/>
          <p14:tracePt t="77233" x="8807450" y="1600200"/>
          <p14:tracePt t="77267" x="8775700" y="1612900"/>
          <p14:tracePt t="77295" x="8724900" y="1752600"/>
          <p14:tracePt t="77324" x="8718550" y="1873250"/>
          <p14:tracePt t="77357" x="8724900" y="1917700"/>
          <p14:tracePt t="77391" x="8750300" y="1924050"/>
          <p14:tracePt t="77422" x="8820150" y="1924050"/>
          <p14:tracePt t="77450" x="8902700" y="1911350"/>
          <p14:tracePt t="77486" x="8985250" y="1828800"/>
          <p14:tracePt t="77514" x="8991600" y="1784350"/>
          <p14:tracePt t="77516" x="8991600" y="1771650"/>
          <p14:tracePt t="77544" x="8991600" y="1727200"/>
          <p14:tracePt t="77578" x="8991600" y="1689100"/>
          <p14:tracePt t="77593" x="8991600" y="1663700"/>
          <p14:tracePt t="77624" x="8966200" y="1644650"/>
          <p14:tracePt t="77669" x="8959850" y="1644650"/>
          <p14:tracePt t="77705" x="8947150" y="1644650"/>
          <p14:tracePt t="77720" x="8928100" y="1644650"/>
          <p14:tracePt t="77737" x="8909050" y="1644650"/>
          <p14:tracePt t="77763" x="8877300" y="1670050"/>
          <p14:tracePt t="77765" x="8864600" y="1682750"/>
          <p14:tracePt t="77794" x="8851900" y="1708150"/>
          <p14:tracePt t="77829" x="8839200" y="1727200"/>
          <p14:tracePt t="77857" x="8839200" y="1746250"/>
          <p14:tracePt t="77891" x="8839200" y="1797050"/>
          <p14:tracePt t="77921" x="8858250" y="1828800"/>
          <p14:tracePt t="77955" x="8883650" y="1854200"/>
          <p14:tracePt t="77983" x="8921750" y="1866900"/>
          <p14:tracePt t="78018" x="8966200" y="1854200"/>
          <p14:tracePt t="78044" x="8997950" y="1771650"/>
          <p14:tracePt t="78078" x="8997950" y="1701800"/>
          <p14:tracePt t="78107" x="8991600" y="1657350"/>
          <p14:tracePt t="78140" x="8921750" y="1600200"/>
          <p14:tracePt t="78173" x="8826500" y="1568450"/>
          <p14:tracePt t="78203" x="8801100" y="1568450"/>
          <p14:tracePt t="78217" x="8794750" y="1568450"/>
          <p14:tracePt t="78255" x="8743950" y="1606550"/>
          <p14:tracePt t="78282" x="8718550" y="1689100"/>
          <p14:tracePt t="78298" x="8718550" y="1746250"/>
          <p14:tracePt t="78327" x="8718550" y="1835150"/>
          <p14:tracePt t="78360" x="8737600" y="1879600"/>
          <p14:tracePt t="78390" x="8788400" y="1905000"/>
          <p14:tracePt t="78424" x="8883650" y="1905000"/>
          <p14:tracePt t="78455" x="8947150" y="1854200"/>
          <p14:tracePt t="78483" x="8978900" y="1765300"/>
          <p14:tracePt t="78499" x="8978900" y="1733550"/>
          <p14:tracePt t="78515" x="8978900" y="1708150"/>
          <p14:tracePt t="78529" x="8972550" y="1670050"/>
          <p14:tracePt t="78560" x="8940800" y="1631950"/>
          <p14:tracePt t="78593" x="8921750" y="1625600"/>
          <p14:tracePt t="78658" x="8896350" y="1631950"/>
          <p14:tracePt t="78674" x="8890000" y="1663700"/>
          <p14:tracePt t="78705" x="8890000" y="1727200"/>
          <p14:tracePt t="78721" x="8896350" y="1771650"/>
          <p14:tracePt t="78753" x="8934450" y="1803400"/>
          <p14:tracePt t="78769" x="8959850" y="1816100"/>
          <p14:tracePt t="78795" x="8978900" y="1816100"/>
          <p14:tracePt t="78796" x="8991600" y="1816100"/>
          <p14:tracePt t="78813" x="8997950" y="1797050"/>
          <p14:tracePt t="78829" x="9004300" y="1771650"/>
          <p14:tracePt t="78859" x="9004300" y="1708150"/>
          <p14:tracePt t="78860" x="8997950" y="1695450"/>
          <p14:tracePt t="78875" x="8997950" y="1676400"/>
          <p14:tracePt t="78891" x="8985250" y="1651000"/>
          <p14:tracePt t="78969" x="8959850" y="1670050"/>
          <p14:tracePt t="78996" x="8953500" y="1765300"/>
          <p14:tracePt t="79014" x="8953500" y="1784350"/>
          <p14:tracePt t="79091" x="8953500" y="1790700"/>
          <p14:tracePt t="79123" x="8953500" y="1765300"/>
          <p14:tracePt t="79137" x="8953500" y="1746250"/>
          <p14:tracePt t="79422" x="0" y="0"/>
        </p14:tracePtLst>
        <p14:tracePtLst>
          <p14:tracePt t="79922" x="8140700" y="1841500"/>
          <p14:tracePt t="80017" x="8204200" y="1841500"/>
          <p14:tracePt t="80048" x="8509000" y="1841500"/>
          <p14:tracePt t="80077" x="9036050" y="1841500"/>
          <p14:tracePt t="80106" x="9455150" y="1841500"/>
          <p14:tracePt t="80142" x="9963150" y="1885950"/>
          <p14:tracePt t="80171" x="10172700" y="1911350"/>
          <p14:tracePt t="80186" x="10306050" y="1936750"/>
          <p14:tracePt t="80221" x="10566400" y="1943100"/>
          <p14:tracePt t="80248" x="10674350" y="1943100"/>
          <p14:tracePt t="80282" x="10699750" y="1943100"/>
          <p14:tracePt t="81372" x="0" y="0"/>
        </p14:tracePtLst>
        <p14:tracePtLst>
          <p14:tracePt t="83858" x="4184650" y="3352800"/>
          <p14:tracePt t="83892" x="4171950" y="3429000"/>
          <p14:tracePt t="83892" x="4171950" y="3460750"/>
          <p14:tracePt t="83921" x="4159250" y="3632200"/>
          <p14:tracePt t="83950" x="4159250" y="3892550"/>
          <p14:tracePt t="83986" x="4171950" y="4083050"/>
          <p14:tracePt t="84013" x="4235450" y="4210050"/>
          <p14:tracePt t="84029" x="4286250" y="4254500"/>
          <p14:tracePt t="84044" x="4381500" y="4298950"/>
          <p14:tracePt t="84075" x="4699000" y="4381500"/>
          <p14:tracePt t="84091" x="5111750" y="4438650"/>
          <p14:tracePt t="84092" x="5353050" y="4451350"/>
          <p14:tracePt t="84125" x="6197600" y="4451350"/>
          <p14:tracePt t="84153" x="6407150" y="4451350"/>
          <p14:tracePt t="84169" x="6445250" y="4451350"/>
          <p14:tracePt t="84204" x="6470650" y="4425950"/>
          <p14:tracePt t="84220" x="6496050" y="4381500"/>
          <p14:tracePt t="84236" x="6521450" y="4318000"/>
          <p14:tracePt t="84267" x="6546850" y="4203700"/>
          <p14:tracePt t="84268" x="6546850" y="4178300"/>
          <p14:tracePt t="84282" x="6546850" y="4140200"/>
          <p14:tracePt t="84310" x="6477000" y="3917950"/>
          <p14:tracePt t="84341" x="6394450" y="3689350"/>
          <p14:tracePt t="84375" x="6362700" y="3619500"/>
          <p14:tracePt t="84404" x="6356350" y="3600450"/>
          <p14:tracePt t="84607" x="0" y="0"/>
        </p14:tracePtLst>
        <p14:tracePtLst>
          <p14:tracePt t="87201" x="889000" y="2527300"/>
          <p14:tracePt t="87263" x="927100" y="2527300"/>
          <p14:tracePt t="87298" x="1352550" y="2527300"/>
          <p14:tracePt t="87314" x="1720850" y="2527300"/>
          <p14:tracePt t="87341" x="2292350" y="2527300"/>
          <p14:tracePt t="87376" x="2463800" y="2527300"/>
          <p14:tracePt t="87406" x="2514600" y="2527300"/>
          <p14:tracePt t="87435" x="2597150" y="2527300"/>
          <p14:tracePt t="87436" x="2628900" y="2527300"/>
          <p14:tracePt t="87450" x="2647950" y="2527300"/>
          <p14:tracePt t="87485" x="2736850" y="2527300"/>
          <p14:tracePt t="87518" x="2749550" y="2527300"/>
          <p14:tracePt t="87576" x="2762250" y="2527300"/>
          <p14:tracePt t="87626" x="2768600" y="2527300"/>
          <p14:tracePt t="87778" x="2806700" y="2527300"/>
          <p14:tracePt t="87814" x="2921000" y="2527300"/>
          <p14:tracePt t="87841" x="2946400" y="2533650"/>
          <p14:tracePt t="87953" x="2952750" y="2552700"/>
          <p14:tracePt t="87982" x="2952750" y="2603500"/>
          <p14:tracePt t="88018" x="2952750" y="2641600"/>
          <p14:tracePt t="88046" x="2952750" y="2647950"/>
          <p14:tracePt t="88205" x="0" y="0"/>
        </p14:tracePtLst>
        <p14:tracePtLst>
          <p14:tracePt t="88563" x="5861050" y="3340100"/>
          <p14:tracePt t="88578" x="5861050" y="3346450"/>
          <p14:tracePt t="88624" x="5829300" y="3403600"/>
          <p14:tracePt t="88653" x="5778500" y="3549650"/>
          <p14:tracePt t="88674" x="5778500" y="3600450"/>
          <p14:tracePt t="88702" x="5803900" y="3733800"/>
          <p14:tracePt t="88717" x="5867400" y="3797300"/>
          <p14:tracePt t="88748" x="6146800" y="3975100"/>
          <p14:tracePt t="88764" x="6438900" y="4095750"/>
          <p14:tracePt t="88781" x="6737350" y="4171950"/>
          <p14:tracePt t="88809" x="7112000" y="4241800"/>
          <p14:tracePt t="88831" x="7296150" y="4248150"/>
          <p14:tracePt t="88858" x="7385050" y="4222750"/>
          <p14:tracePt t="88887" x="7416800" y="4178300"/>
          <p14:tracePt t="88920" x="7435850" y="4114800"/>
          <p14:tracePt t="88953" x="7429500" y="4019550"/>
          <p14:tracePt t="88981" x="7359650" y="3898900"/>
          <p14:tracePt t="89016" x="7302500" y="3822700"/>
          <p14:tracePt t="89048" x="7251700" y="3759200"/>
          <p14:tracePt t="89064" x="7219950" y="3752850"/>
          <p14:tracePt t="89094" x="7181850" y="3733800"/>
          <p14:tracePt t="89123" x="7162800" y="3721100"/>
          <p14:tracePt t="89152" x="7143750" y="3714750"/>
          <p14:tracePt t="89173" x="7124700" y="3708400"/>
          <p14:tracePt t="89220" x="7067550" y="3689350"/>
          <p14:tracePt t="89252" x="6934200" y="3663950"/>
          <p14:tracePt t="89281" x="6813550" y="3651250"/>
          <p14:tracePt t="89316" x="6623050" y="3651250"/>
          <p14:tracePt t="89328" x="6578600" y="3651250"/>
          <p14:tracePt t="89358" x="6356350" y="3651250"/>
          <p14:tracePt t="89389" x="6013450" y="3651250"/>
          <p14:tracePt t="89422" x="5778500" y="3663950"/>
          <p14:tracePt t="89450" x="5715000" y="3689350"/>
          <p14:tracePt t="89485" x="5670550" y="3721100"/>
          <p14:tracePt t="89500" x="5657850" y="3746500"/>
          <p14:tracePt t="89529" x="5638800" y="3778250"/>
          <p14:tracePt t="89563" x="5626100" y="3816350"/>
          <p14:tracePt t="89578" x="5626100" y="3829050"/>
          <p14:tracePt t="89605" x="5626100" y="3898900"/>
          <p14:tracePt t="89639" x="5626100" y="3981450"/>
          <p14:tracePt t="89672" x="5626100" y="4076700"/>
          <p14:tracePt t="89701" x="5638800" y="4140200"/>
          <p14:tracePt t="89715" x="5638800" y="4146550"/>
          <p14:tracePt t="89750" x="5651500" y="4171950"/>
          <p14:tracePt t="89876" x="5657850" y="4184650"/>
          <p14:tracePt t="89905" x="5708650" y="4210050"/>
          <p14:tracePt t="89939" x="5943600" y="4292600"/>
          <p14:tracePt t="89966" x="6426200" y="4356100"/>
          <p14:tracePt t="90000" x="6756400" y="4356100"/>
          <p14:tracePt t="90035" x="6826250" y="4356100"/>
          <p14:tracePt t="90076" x="6838950" y="4356100"/>
          <p14:tracePt t="90106" x="6851650" y="4356100"/>
          <p14:tracePt t="90139" x="6883400" y="4349750"/>
          <p14:tracePt t="90140" x="6889750" y="4343400"/>
          <p14:tracePt t="90156" x="6896100" y="4343400"/>
          <p14:tracePt t="90172" x="6921500" y="4337050"/>
          <p14:tracePt t="90188" x="6934200" y="4330700"/>
          <p14:tracePt t="90204" x="6959600" y="4318000"/>
          <p14:tracePt t="90220" x="7004050" y="4305300"/>
          <p14:tracePt t="90250" x="7073900" y="4279900"/>
          <p14:tracePt t="90284" x="7150100" y="4241800"/>
          <p14:tracePt t="90312" x="7188200" y="4229100"/>
          <p14:tracePt t="90346" x="7200900" y="4222750"/>
          <p14:tracePt t="90434" x="7200900" y="4216400"/>
          <p14:tracePt t="90469" x="7200900" y="4146550"/>
          <p14:tracePt t="90497" x="7200900" y="4038600"/>
          <p14:tracePt t="90518" x="7200900" y="3930650"/>
          <p14:tracePt t="90545" x="7175500" y="3848100"/>
          <p14:tracePt t="90581" x="7137400" y="3733800"/>
          <p14:tracePt t="90607" x="7105650" y="3683000"/>
          <p14:tracePt t="90639" x="7054850" y="3613150"/>
          <p14:tracePt t="90673" x="6965950" y="3549650"/>
          <p14:tracePt t="90704" x="6813550" y="3492500"/>
          <p14:tracePt t="90717" x="6699250" y="3460750"/>
          <p14:tracePt t="90734" x="6572250" y="3448050"/>
          <p14:tracePt t="90764" x="6375400" y="3429000"/>
          <p14:tracePt t="90800" x="6203950" y="3429000"/>
          <p14:tracePt t="90827" x="6083300" y="3435350"/>
          <p14:tracePt t="90828" x="6057900" y="3441700"/>
          <p14:tracePt t="90845" x="5988050" y="3467100"/>
          <p14:tracePt t="90859" x="5962650" y="3479800"/>
          <p14:tracePt t="90889" x="5867400" y="3556000"/>
          <p14:tracePt t="90922" x="5816600" y="3676650"/>
          <p14:tracePt t="90950" x="5803900" y="3822700"/>
          <p14:tracePt t="90985" x="5803900" y="3975100"/>
          <p14:tracePt t="91013" x="5829300" y="4133850"/>
          <p14:tracePt t="91051" x="5899150" y="4260850"/>
          <p14:tracePt t="91064" x="5956300" y="4324350"/>
          <p14:tracePt t="91093" x="6089650" y="4413250"/>
          <p14:tracePt t="91122" x="6261100" y="4451350"/>
          <p14:tracePt t="91153" x="6629400" y="4457700"/>
          <p14:tracePt t="91173" x="6870700" y="4425950"/>
          <p14:tracePt t="91204" x="7118350" y="4298950"/>
          <p14:tracePt t="91220" x="7200900" y="4191000"/>
          <p14:tracePt t="91235" x="7226300" y="4133850"/>
          <p14:tracePt t="91236" x="7258050" y="4076700"/>
          <p14:tracePt t="91267" x="7308850" y="3911600"/>
          <p14:tracePt t="91268" x="7315200" y="3867150"/>
          <p14:tracePt t="91283" x="7321550" y="3822700"/>
          <p14:tracePt t="91317" x="7302500" y="3619500"/>
          <p14:tracePt t="91328" x="7289800" y="3575050"/>
          <p14:tracePt t="91358" x="7162800" y="3397250"/>
          <p14:tracePt t="91389" x="6959600" y="3257550"/>
          <p14:tracePt t="91419" x="6832600" y="3194050"/>
          <p14:tracePt t="91434" x="6756400" y="3181350"/>
          <p14:tracePt t="91465" x="6591300" y="3181350"/>
          <p14:tracePt t="91501" x="6305550" y="3232150"/>
          <p14:tracePt t="91529" x="6127750" y="3308350"/>
          <p14:tracePt t="91565" x="5892800" y="3441700"/>
          <p14:tracePt t="91591" x="5791200" y="3536950"/>
          <p14:tracePt t="91622" x="5708650" y="3663950"/>
          <p14:tracePt t="91658" x="5676900" y="3803650"/>
          <p14:tracePt t="91674" x="5676900" y="3886200"/>
          <p14:tracePt t="91701" x="5702300" y="4013200"/>
          <p14:tracePt t="91716" x="5746750" y="4089400"/>
          <p14:tracePt t="91749" x="5899150" y="4235450"/>
          <p14:tracePt t="91779" x="6083300" y="4368800"/>
          <p14:tracePt t="91780" x="6159500" y="4406900"/>
          <p14:tracePt t="91814" x="6508750" y="4527550"/>
          <p14:tracePt t="91840" x="6743700" y="4546600"/>
          <p14:tracePt t="91872" x="7016750" y="4508500"/>
          <p14:tracePt t="91902" x="7232650" y="4368800"/>
          <p14:tracePt t="91937" x="7353300" y="4178300"/>
          <p14:tracePt t="91967" x="7410450" y="3987800"/>
          <p14:tracePt t="92001" x="7423150" y="3835400"/>
          <p14:tracePt t="92030" x="7423150" y="3727450"/>
          <p14:tracePt t="92064" x="7385050" y="3651250"/>
          <p14:tracePt t="92090" x="7340600" y="3606800"/>
          <p14:tracePt t="92122" x="7169150" y="3524250"/>
          <p14:tracePt t="92138" x="7042150" y="3486150"/>
          <p14:tracePt t="92172" x="6724650" y="3429000"/>
          <p14:tracePt t="92202" x="6584950" y="3429000"/>
          <p14:tracePt t="92233" x="6400800" y="3429000"/>
          <p14:tracePt t="92267" x="6229350" y="3492500"/>
          <p14:tracePt t="92283" x="6153150" y="3517900"/>
          <p14:tracePt t="92315" x="6007100" y="3600450"/>
          <p14:tracePt t="92343" x="5943600" y="3663950"/>
          <p14:tracePt t="92360" x="5930900" y="3721100"/>
          <p14:tracePt t="92389" x="5892800" y="3835400"/>
          <p14:tracePt t="92418" x="5892800" y="3905250"/>
          <p14:tracePt t="92451" x="5892800" y="4000500"/>
          <p14:tracePt t="92452" x="5899150" y="4025900"/>
          <p14:tracePt t="92467" x="5911850" y="4044950"/>
          <p14:tracePt t="92496" x="5975350" y="4146550"/>
          <p14:tracePt t="92531" x="6108700" y="4248150"/>
          <p14:tracePt t="92566" x="6445250" y="4413250"/>
          <p14:tracePt t="92595" x="6724650" y="4483100"/>
          <p14:tracePt t="92609" x="6858000" y="4489450"/>
          <p14:tracePt t="92639" x="6985000" y="4457700"/>
          <p14:tracePt t="92674" x="7048500" y="4292600"/>
          <p14:tracePt t="92686" x="7067550" y="4197350"/>
          <p14:tracePt t="92717" x="7073900" y="3917950"/>
          <p14:tracePt t="92732" x="7054850" y="3810000"/>
          <p14:tracePt t="92763" x="7023100" y="3702050"/>
          <p14:tracePt t="92764" x="7010400" y="3676650"/>
          <p14:tracePt t="92779" x="6997700" y="3651250"/>
          <p14:tracePt t="92817" x="6953250" y="3556000"/>
          <p14:tracePt t="92844" x="6946900" y="3530600"/>
          <p14:tracePt t="93031" x="0" y="0"/>
        </p14:tracePtLst>
        <p14:tracePtLst>
          <p14:tracePt t="94423" x="2578100" y="5657850"/>
          <p14:tracePt t="94451" x="2571750" y="5657850"/>
          <p14:tracePt t="94485" x="2559050" y="5676900"/>
          <p14:tracePt t="94530" x="2546350" y="5708650"/>
          <p14:tracePt t="94566" x="2540000" y="5765800"/>
          <p14:tracePt t="94577" x="2540000" y="5778500"/>
          <p14:tracePt t="94607" x="2540000" y="5810250"/>
          <p14:tracePt t="94639" x="2540000" y="5842000"/>
          <p14:tracePt t="94673" x="2546350" y="5873750"/>
          <p14:tracePt t="94700" x="2571750" y="5905500"/>
          <p14:tracePt t="94716" x="2597150" y="5924550"/>
          <p14:tracePt t="94752" x="2641600" y="5949950"/>
          <p14:tracePt t="94782" x="2724150" y="5981700"/>
          <p14:tracePt t="94810" x="2832100" y="5994400"/>
          <p14:tracePt t="94841" x="3035300" y="6000750"/>
          <p14:tracePt t="94877" x="3314700" y="6000750"/>
          <p14:tracePt t="94905" x="3397250" y="5994400"/>
          <p14:tracePt t="94934" x="3467100" y="5975350"/>
          <p14:tracePt t="94969" x="3536950" y="5949950"/>
          <p14:tracePt t="94999" x="3568700" y="5924550"/>
          <p14:tracePt t="95033" x="3600450" y="5905500"/>
          <p14:tracePt t="95062" x="3600450" y="5886450"/>
          <p14:tracePt t="95099" x="3600450" y="5829300"/>
          <p14:tracePt t="95109" x="3600450" y="5810250"/>
          <p14:tracePt t="95128" x="3600450" y="5791200"/>
          <p14:tracePt t="95156" x="3587750" y="5753100"/>
          <p14:tracePt t="95174" x="3587750" y="5746750"/>
          <p14:tracePt t="95200" x="3568700" y="5727700"/>
          <p14:tracePt t="95220" x="3549650" y="5715000"/>
          <p14:tracePt t="95251" x="3517900" y="5708650"/>
          <p14:tracePt t="95278" x="3416300" y="5683250"/>
          <p14:tracePt t="95313" x="3302000" y="5683250"/>
          <p14:tracePt t="95340" x="3162300" y="5683250"/>
          <p14:tracePt t="95378" x="3022600" y="5683250"/>
          <p14:tracePt t="95388" x="2978150" y="5683250"/>
          <p14:tracePt t="95406" x="2946400" y="5683250"/>
          <p14:tracePt t="95437" x="2889250" y="5695950"/>
          <p14:tracePt t="95465" x="2870200" y="5715000"/>
          <p14:tracePt t="95499" x="2844800" y="5740400"/>
          <p14:tracePt t="95500" x="2844800" y="5759450"/>
          <p14:tracePt t="95530" x="2844800" y="5778500"/>
          <p14:tracePt t="95561" x="2844800" y="5822950"/>
          <p14:tracePt t="95590" x="2863850" y="5867400"/>
          <p14:tracePt t="95609" x="2876550" y="5886450"/>
          <p14:tracePt t="95637" x="2965450" y="5937250"/>
          <p14:tracePt t="95670" x="3149600" y="5988050"/>
          <p14:tracePt t="95700" x="3352800" y="6019800"/>
          <p14:tracePt t="95733" x="3568700" y="6019800"/>
          <p14:tracePt t="95765" x="3886200" y="6019800"/>
          <p14:tracePt t="95798" x="4267200" y="6019800"/>
          <p14:tracePt t="95826" x="4457700" y="6019800"/>
          <p14:tracePt t="95860" x="4629150" y="6019800"/>
          <p14:tracePt t="95874" x="4660900" y="6019800"/>
          <p14:tracePt t="95903" x="4826000" y="6019800"/>
          <p14:tracePt t="95937" x="4959350" y="6019800"/>
          <p14:tracePt t="95966" x="5073650" y="6032500"/>
          <p14:tracePt t="95999" x="5143500" y="6045200"/>
          <p14:tracePt t="96033" x="5257800" y="6076950"/>
          <p14:tracePt t="96060" x="5410200" y="6102350"/>
          <p14:tracePt t="96095" x="5568950" y="6134100"/>
          <p14:tracePt t="96111" x="5626100" y="6140450"/>
          <p14:tracePt t="96128" x="5683250" y="6140450"/>
          <p14:tracePt t="96155" x="5772150" y="6140450"/>
          <p14:tracePt t="96171" x="5861050" y="6140450"/>
          <p14:tracePt t="96185" x="5924550" y="6140450"/>
          <p14:tracePt t="96201" x="5981700" y="6140450"/>
          <p14:tracePt t="96217" x="6019800" y="6140450"/>
          <p14:tracePt t="96250" x="6076950" y="6140450"/>
          <p14:tracePt t="96279" x="6127750" y="6153150"/>
          <p14:tracePt t="96316" x="6178550" y="6165850"/>
          <p14:tracePt t="96345" x="6203950" y="6165850"/>
          <p14:tracePt t="96360" x="6216650" y="6165850"/>
          <p14:tracePt t="96388" x="6273800" y="6165850"/>
          <p14:tracePt t="96422" x="6343650" y="6165850"/>
          <p14:tracePt t="96451" x="6375400" y="6165850"/>
          <p14:tracePt t="96484" x="6426200" y="6146800"/>
          <p14:tracePt t="96517" x="6470650" y="6115050"/>
          <p14:tracePt t="96532" x="6483350" y="6096000"/>
          <p14:tracePt t="96565" x="6508750" y="6051550"/>
          <p14:tracePt t="96611" x="6521450" y="6013450"/>
          <p14:tracePt t="96626" x="6527800" y="5994400"/>
          <p14:tracePt t="96643" x="6527800" y="5975350"/>
          <p14:tracePt t="96670" x="6527800" y="5943600"/>
          <p14:tracePt t="96701" x="6527800" y="5905500"/>
          <p14:tracePt t="96717" x="6527800" y="5886450"/>
          <p14:tracePt t="96751" x="6527800" y="5873750"/>
          <p14:tracePt t="96778" x="6527800" y="5854700"/>
          <p14:tracePt t="96811" x="6521450" y="5835650"/>
          <p14:tracePt t="96844" x="6508750" y="5816600"/>
          <p14:tracePt t="97046" x="6489700" y="5822950"/>
          <p14:tracePt t="97082" x="6483350" y="5842000"/>
          <p14:tracePt t="97111" x="6464300" y="5892800"/>
          <p14:tracePt t="97138" x="6457950" y="5930900"/>
          <p14:tracePt t="97170" x="6457950" y="6000750"/>
          <p14:tracePt t="97186" x="6457950" y="6032500"/>
          <p14:tracePt t="97216" x="6464300" y="6115050"/>
          <p14:tracePt t="97250" x="6483350" y="6165850"/>
          <p14:tracePt t="97278" x="6489700" y="6184900"/>
          <p14:tracePt t="97313" x="6534150" y="6197600"/>
          <p14:tracePt t="97348" x="6654800" y="6210300"/>
          <p14:tracePt t="97389" x="6775450" y="6203950"/>
          <p14:tracePt t="97423" x="6813550" y="6134100"/>
          <p14:tracePt t="97451" x="6826250" y="6076950"/>
          <p14:tracePt t="97466" x="6826250" y="6026150"/>
          <p14:tracePt t="97496" x="6819900" y="5937250"/>
          <p14:tracePt t="97531" x="6775450" y="5854700"/>
          <p14:tracePt t="97546" x="6750050" y="5822950"/>
          <p14:tracePt t="97562" x="6724650" y="5784850"/>
          <p14:tracePt t="97590" x="6667500" y="5740400"/>
          <p14:tracePt t="97628" x="6584950" y="5715000"/>
          <p14:tracePt t="97655" x="6540500" y="5715000"/>
          <p14:tracePt t="97674" x="6508750" y="5715000"/>
          <p14:tracePt t="97704" x="6432550" y="5746750"/>
          <p14:tracePt t="97734" x="6362700" y="5784850"/>
          <p14:tracePt t="97765" x="6324600" y="5848350"/>
          <p14:tracePt t="97798" x="6311900" y="5924550"/>
          <p14:tracePt t="97827" x="6311900" y="5994400"/>
          <p14:tracePt t="97828" x="6311900" y="6019800"/>
          <p14:tracePt t="97856" x="6330950" y="6083300"/>
          <p14:tracePt t="97887" x="6356350" y="6102350"/>
          <p14:tracePt t="97921" x="6381750" y="6102350"/>
          <p14:tracePt t="97949" x="6445250" y="6102350"/>
          <p14:tracePt t="97983" x="6496050" y="6057900"/>
          <p14:tracePt t="98017" x="6515100" y="6000750"/>
          <p14:tracePt t="98047" x="6515100" y="5969000"/>
          <p14:tracePt t="98081" x="6515100" y="5943600"/>
          <p14:tracePt t="98108" x="6515100" y="5918200"/>
          <p14:tracePt t="98469" x="0" y="0"/>
        </p14:tracePtLst>
        <p14:tracePtLst>
          <p14:tracePt t="99219" x="4102100" y="5791200"/>
          <p14:tracePt t="99266" x="4102100" y="5797550"/>
          <p14:tracePt t="99294" x="4108450" y="5810250"/>
          <p14:tracePt t="99310" x="4127500" y="5810250"/>
          <p14:tracePt t="99343" x="4241800" y="5829300"/>
          <p14:tracePt t="99379" x="4527550" y="5829300"/>
          <p14:tracePt t="99388" x="4762500" y="5829300"/>
          <p14:tracePt t="99409" x="5130800" y="5829300"/>
          <p14:tracePt t="99434" x="5822950" y="5829300"/>
          <p14:tracePt t="99454" x="6534150" y="5829300"/>
          <p14:tracePt t="99467" x="6731000" y="5829300"/>
          <p14:tracePt t="99497" x="7296150" y="5829300"/>
          <p14:tracePt t="99512" x="7473950" y="5829300"/>
          <p14:tracePt t="99547" x="7708900" y="5829300"/>
          <p14:tracePt t="99562" x="7816850" y="5829300"/>
          <p14:tracePt t="99592" x="7956550" y="5829300"/>
          <p14:tracePt t="99608" x="8001000" y="5829300"/>
          <p14:tracePt t="99644" x="8058150" y="5835650"/>
          <p14:tracePt t="99671" x="8134350" y="5861050"/>
          <p14:tracePt t="99703" x="8318500" y="5918200"/>
          <p14:tracePt t="99718" x="8388350" y="5930900"/>
          <p14:tracePt t="99747" x="8413750" y="5930900"/>
          <p14:tracePt t="99781" x="8528050" y="5956300"/>
          <p14:tracePt t="99810" x="8680450" y="5988050"/>
          <p14:tracePt t="99844" x="8782050" y="6000750"/>
          <p14:tracePt t="100077" x="8788400" y="6007100"/>
          <p14:tracePt t="100171" x="8820150" y="6013450"/>
          <p14:tracePt t="100172" x="8851900" y="6013450"/>
          <p14:tracePt t="100201" x="8959850" y="6013450"/>
          <p14:tracePt t="100218" x="9042400" y="6013450"/>
          <p14:tracePt t="100247" x="9144000" y="6013450"/>
          <p14:tracePt t="100262" x="9169400" y="6013450"/>
          <p14:tracePt t="100297" x="9245600" y="6013450"/>
          <p14:tracePt t="100330" x="9290050" y="6013450"/>
          <p14:tracePt t="100356" x="9302750" y="6013450"/>
          <p14:tracePt t="102047" x="0" y="0"/>
        </p14:tracePtLst>
        <p14:tracePtLst>
          <p14:tracePt t="104000" x="2933700" y="6292850"/>
          <p14:tracePt t="104077" x="2927350" y="6311900"/>
          <p14:tracePt t="104113" x="2933700" y="6375400"/>
          <p14:tracePt t="104123" x="2940050" y="6388100"/>
          <p14:tracePt t="104154" x="2971800" y="6438900"/>
          <p14:tracePt t="104170" x="2997200" y="6451600"/>
          <p14:tracePt t="104201" x="3035300" y="6477000"/>
          <p14:tracePt t="104217" x="3054350" y="6477000"/>
          <p14:tracePt t="104246" x="3130550" y="6496050"/>
          <p14:tracePt t="104280" x="3155950" y="6496050"/>
          <p14:tracePt t="104485" x="3162300" y="6477000"/>
          <p14:tracePt t="104514" x="3162300" y="6457950"/>
          <p14:tracePt t="104548" x="3155950" y="6426200"/>
          <p14:tracePt t="104580" x="3111500" y="6375400"/>
          <p14:tracePt t="104609" x="3067050" y="6324600"/>
          <p14:tracePt t="104625" x="3035300" y="6305550"/>
          <p14:tracePt t="104653" x="2984500" y="6267450"/>
          <p14:tracePt t="104671" x="2965450" y="6261100"/>
          <p14:tracePt t="104702" x="2940050" y="6261100"/>
          <p14:tracePt t="104717" x="2927350" y="6261100"/>
          <p14:tracePt t="104752" x="2882900" y="6286500"/>
          <p14:tracePt t="104780" x="2857500" y="6350000"/>
          <p14:tracePt t="104809" x="2857500" y="6375400"/>
          <p14:tracePt t="104841" x="2870200" y="6432550"/>
          <p14:tracePt t="104877" x="2933700" y="6477000"/>
          <p14:tracePt t="104903" x="2971800" y="6496050"/>
          <p14:tracePt t="104935" x="3048000" y="6502400"/>
          <p14:tracePt t="104969" x="3124200" y="6502400"/>
          <p14:tracePt t="104998" x="3143250" y="6496050"/>
          <p14:tracePt t="105031" x="3162300" y="6470650"/>
          <p14:tracePt t="105062" x="3162300" y="6432550"/>
          <p14:tracePt t="105091" x="3162300" y="6413500"/>
          <p14:tracePt t="105108" x="3162300" y="6375400"/>
          <p14:tracePt t="105122" x="3162300" y="6362700"/>
          <p14:tracePt t="105138" x="3155950" y="6350000"/>
          <p14:tracePt t="105173" x="3143250" y="6343650"/>
          <p14:tracePt t="105561" x="3117850" y="6343650"/>
          <p14:tracePt t="105591" x="3060700" y="6330950"/>
          <p14:tracePt t="105623" x="2997200" y="6311900"/>
          <p14:tracePt t="105640" x="2978150" y="6311900"/>
          <p14:tracePt t="105654" x="2965450" y="6311900"/>
          <p14:tracePt t="105669" x="2959100" y="6311900"/>
          <p14:tracePt t="105701" x="2946400" y="6311900"/>
          <p14:tracePt t="105721" x="2940050" y="6311900"/>
          <p14:tracePt t="105751" x="2933700" y="6343650"/>
          <p14:tracePt t="105778" x="2933700" y="6394450"/>
          <p14:tracePt t="105812" x="2984500" y="6489700"/>
          <p14:tracePt t="105828" x="3035300" y="6527800"/>
          <p14:tracePt t="105861" x="3175000" y="6565900"/>
          <p14:tracePt t="105889" x="3257550" y="6565900"/>
          <p14:tracePt t="105918" x="3346450" y="6546850"/>
          <p14:tracePt t="105953" x="3378200" y="6496050"/>
          <p14:tracePt t="105984" x="3390900" y="6451600"/>
          <p14:tracePt t="106012" x="3390900" y="6426200"/>
          <p14:tracePt t="106045" x="3397250" y="6419850"/>
          <p14:tracePt t="106122" x="3467100" y="6419850"/>
          <p14:tracePt t="106153" x="3670300" y="6419850"/>
          <p14:tracePt t="106175" x="3841750" y="6419850"/>
          <p14:tracePt t="106203" x="3937000" y="6419850"/>
          <p14:tracePt t="106218" x="3968750" y="6419850"/>
          <p14:tracePt t="106251" x="3987800" y="6419850"/>
          <p14:tracePt t="106294" x="4025900" y="6419850"/>
          <p14:tracePt t="106329" x="4102100" y="6419850"/>
          <p14:tracePt t="106362" x="4298950" y="6419850"/>
          <p14:tracePt t="106390" x="4464050" y="6419850"/>
          <p14:tracePt t="106419" x="4508500" y="6419850"/>
          <p14:tracePt t="106452" x="4533900" y="6419850"/>
          <p14:tracePt t="106498" x="4546600" y="6419850"/>
          <p14:tracePt t="106591" x="4559300" y="6419850"/>
          <p14:tracePt t="106625" x="4622800" y="6419850"/>
          <p14:tracePt t="106654" x="4819650" y="6457950"/>
          <p14:tracePt t="106671" x="4857750" y="6464300"/>
          <p14:tracePt t="106700" x="4864100" y="6464300"/>
          <p14:tracePt t="107158" x="0" y="0"/>
        </p14:tracePtLst>
        <p14:tracePtLst>
          <p14:tracePt t="107893" x="1778000" y="6191250"/>
          <p14:tracePt t="107922" x="1758950" y="6197600"/>
          <p14:tracePt t="107938" x="1758950" y="6203950"/>
          <p14:tracePt t="107966" x="1739900" y="6223000"/>
          <p14:tracePt t="108000" x="1720850" y="6261100"/>
          <p14:tracePt t="108029" x="1720850" y="6305550"/>
          <p14:tracePt t="108063" x="1720850" y="6362700"/>
          <p14:tracePt t="108091" x="1733550" y="6388100"/>
          <p14:tracePt t="108092" x="1739900" y="6400800"/>
          <p14:tracePt t="108106" x="1746250" y="6407150"/>
          <p14:tracePt t="108144" x="1790700" y="6438900"/>
          <p14:tracePt t="108155" x="1803400" y="6438900"/>
          <p14:tracePt t="108174" x="1879600" y="6451600"/>
          <p14:tracePt t="108190" x="1930400" y="6451600"/>
          <p14:tracePt t="108219" x="1987550" y="6451600"/>
          <p14:tracePt t="108250" x="2025650" y="6445250"/>
          <p14:tracePt t="108280" x="2044700" y="6419850"/>
          <p14:tracePt t="108314" x="2051050" y="6394450"/>
          <p14:tracePt t="108345" x="2051050" y="6356350"/>
          <p14:tracePt t="108375" x="2038350" y="6305550"/>
          <p14:tracePt t="108390" x="2032000" y="6299200"/>
          <p14:tracePt t="108419" x="2006600" y="6280150"/>
          <p14:tracePt t="108450" x="1974850" y="6280150"/>
          <p14:tracePt t="108485" x="1936750" y="6280150"/>
          <p14:tracePt t="108513" x="1917700" y="6286500"/>
          <p14:tracePt t="108543" x="1898650" y="6299200"/>
          <p14:tracePt t="108577" x="1898650" y="6324600"/>
          <p14:tracePt t="108611" x="1911350" y="6375400"/>
          <p14:tracePt t="108639" x="1962150" y="6438900"/>
          <p14:tracePt t="108674" x="2012950" y="6470650"/>
          <p14:tracePt t="108702" x="2038350" y="6483350"/>
          <p14:tracePt t="108731" x="2044700" y="6483350"/>
          <p14:tracePt t="108765" x="2057400" y="6483350"/>
          <p14:tracePt t="108954" x="0" y="0"/>
        </p14:tracePtLst>
        <p14:tracePtLst>
          <p14:tracePt t="109342" x="2990850" y="6261100"/>
          <p14:tracePt t="109408" x="2971800" y="6261100"/>
          <p14:tracePt t="109443" x="2946400" y="6324600"/>
          <p14:tracePt t="109450" x="2946400" y="6337300"/>
          <p14:tracePt t="109485" x="2952750" y="6426200"/>
          <p14:tracePt t="109500" x="2971800" y="6464300"/>
          <p14:tracePt t="109528" x="3035300" y="6502400"/>
          <p14:tracePt t="109561" x="3162300" y="6540500"/>
          <p14:tracePt t="109595" x="3238500" y="6540500"/>
          <p14:tracePt t="109596" x="3251200" y="6527800"/>
          <p14:tracePt t="109610" x="3257550" y="6515100"/>
          <p14:tracePt t="109639" x="3270250" y="6451600"/>
          <p14:tracePt t="109675" x="3270250" y="6388100"/>
          <p14:tracePt t="109692" x="3263900" y="6350000"/>
          <p14:tracePt t="109732" x="3238500" y="6305550"/>
          <p14:tracePt t="109827" x="3194050" y="6318250"/>
          <p14:tracePt t="109828" x="3162300" y="6343650"/>
          <p14:tracePt t="109856" x="3130550" y="6407150"/>
          <p14:tracePt t="109891" x="3111500" y="6438900"/>
          <p14:tracePt t="109918" x="3111500" y="6445250"/>
          <p14:tracePt t="109997" x="3117850" y="6451600"/>
          <p14:tracePt t="110017" x="3117850" y="6438900"/>
          <p14:tracePt t="110030" x="3117850" y="6400800"/>
          <p14:tracePt t="110061" x="3105150" y="6324600"/>
          <p14:tracePt t="110094" x="3079750" y="6292850"/>
          <p14:tracePt t="110127" x="3067050" y="6280150"/>
          <p14:tracePt t="110173" x="3048000" y="6311900"/>
          <p14:tracePt t="110189" x="3041650" y="6337300"/>
          <p14:tracePt t="110217" x="3041650" y="6375400"/>
          <p14:tracePt t="110251" x="3041650" y="6394450"/>
          <p14:tracePt t="110298" x="3041650" y="6400800"/>
          <p14:tracePt t="110356" x="3041650" y="6381750"/>
          <p14:tracePt t="110392" x="3041650" y="6305550"/>
          <p14:tracePt t="110419" x="3041650" y="6299200"/>
          <p14:tracePt t="110498" x="3041650" y="6394450"/>
          <p14:tracePt t="110532" x="3041650" y="6445250"/>
          <p14:tracePt t="110637" x="3041650" y="6388100"/>
          <p14:tracePt t="110672" x="3041650" y="6369050"/>
          <p14:tracePt t="111029" x="0" y="0"/>
        </p14:tracePtLst>
        <p14:tracePtLst>
          <p14:tracePt t="112201" x="3498850" y="3092450"/>
          <p14:tracePt t="112216" x="3498850" y="3136900"/>
          <p14:tracePt t="112249" x="3486150" y="3263900"/>
          <p14:tracePt t="112278" x="3454400" y="3606800"/>
          <p14:tracePt t="112309" x="3448050" y="4000500"/>
          <p14:tracePt t="112340" x="3409950" y="4349750"/>
          <p14:tracePt t="112377" x="3409950" y="4546600"/>
          <p14:tracePt t="112405" x="3416300" y="4578350"/>
          <p14:tracePt t="112608" x="3416300" y="4572000"/>
          <p14:tracePt t="112643" x="3416300" y="4565650"/>
          <p14:tracePt t="112671" x="3422650" y="4559300"/>
          <p14:tracePt t="112685" x="3429000" y="4552950"/>
          <p14:tracePt t="112762" x="3429000" y="4546600"/>
          <p14:tracePt t="112795" x="3429000" y="4533900"/>
          <p14:tracePt t="112952" x="3429000" y="4527550"/>
          <p14:tracePt t="112982" x="3429000" y="4521200"/>
          <p14:tracePt t="113060" x="3619500" y="4521200"/>
          <p14:tracePt t="113095" x="4368800" y="4521200"/>
          <p14:tracePt t="113125" x="5238750" y="4521200"/>
          <p14:tracePt t="113160" x="5461000" y="4502150"/>
          <p14:tracePt t="113175" x="5473700" y="4495800"/>
          <p14:tracePt t="113199" x="5486400" y="4495800"/>
          <p14:tracePt t="113231" x="5511800" y="4483100"/>
          <p14:tracePt t="113265" x="5518150" y="4476750"/>
          <p14:tracePt t="113374" x="5524500" y="4464050"/>
          <p14:tracePt t="113410" x="5524500" y="4419600"/>
          <p14:tracePt t="113438" x="5524500" y="4286250"/>
          <p14:tracePt t="113465" x="5499100" y="4127500"/>
          <p14:tracePt t="113499" x="5467350" y="3924300"/>
          <p14:tracePt t="113528" x="5448300" y="3841750"/>
          <p14:tracePt t="113561" x="5448300" y="3810000"/>
          <p14:tracePt t="113825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r>
              <a:rPr lang="en-US" altLang="zh-CN" dirty="0"/>
              <a:t>JavaFX</a:t>
            </a:r>
            <a:r>
              <a:rPr lang="zh-CN" altLang="en-US" dirty="0"/>
              <a:t>使用注意的问题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9" name="文本框 2"/>
          <p:cNvSpPr txBox="1"/>
          <p:nvPr/>
        </p:nvSpPr>
        <p:spPr>
          <a:xfrm>
            <a:off x="322579" y="1164145"/>
            <a:ext cx="11721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JavaFX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如何建立关联：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controller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438493" y="1643896"/>
            <a:ext cx="11408978" cy="26644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中定义变量</a:t>
            </a:r>
            <a:r>
              <a:rPr lang="en-US" altLang="zh-CN" sz="20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保存</a:t>
            </a:r>
            <a:r>
              <a:rPr lang="en-US" altLang="zh-CN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的对象，并定义函数</a:t>
            </a:r>
            <a:r>
              <a:rPr lang="en-US" altLang="zh-CN" sz="20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setUp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供</a:t>
            </a:r>
            <a:r>
              <a:rPr lang="en-US" altLang="zh-CN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调用。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private Main 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public void 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setUp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(Main application) {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= application;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20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通过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加载</a:t>
            </a:r>
            <a:r>
              <a:rPr lang="en-US" altLang="zh-CN" sz="20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后，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找到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，调用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controller.setUp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(this)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建立关联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的关联方法类似</a:t>
            </a:r>
            <a:endParaRPr lang="en-US" altLang="zh-CN" sz="20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0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82466" y="3792710"/>
            <a:ext cx="11721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JavaFX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如何建立关联：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fxml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controller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391511" y="4200406"/>
            <a:ext cx="11408978" cy="2642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中指定控件的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属性来和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绑定。如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inputText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”…&gt;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。在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中则通过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@FXML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标记将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里的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UI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控件绑定到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里的实例变量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@FXML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     private 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inputText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//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该实例变量绑定到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里的对应控件，控制器通过该实例变量访问或设置控件的属性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中通过控件的属性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“#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handleButtonAction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” 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给按钮的处理函数取名。在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中通过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@FXML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 private void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handleButtonAction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ActionEvent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event)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定义处理函数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;</a:t>
            </a:r>
            <a:endParaRPr lang="zh-CN" altLang="en-US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441872"/>
      </p:ext>
    </p:extLst>
  </p:cSld>
  <p:clrMapOvr>
    <a:masterClrMapping/>
  </p:clrMapOvr>
  <p:transition advTm="1253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sp>
        <p:nvSpPr>
          <p:cNvPr id="18" name="文本框 20"/>
          <p:cNvSpPr txBox="1"/>
          <p:nvPr/>
        </p:nvSpPr>
        <p:spPr>
          <a:xfrm>
            <a:off x="4924475" y="1336362"/>
            <a:ext cx="726752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 FX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工程结构图如左所示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 FX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Model-View-Control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）设计模式：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降低了界面展现、应用逻辑、用户对视图的操作控制三部分的耦合度。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DBDE2-BB7C-4E04-8D70-39ACE477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" y="1798027"/>
            <a:ext cx="3943350" cy="4124325"/>
          </a:xfrm>
          <a:prstGeom prst="rect">
            <a:avLst/>
          </a:prstGeom>
        </p:spPr>
      </p:pic>
      <p:sp>
        <p:nvSpPr>
          <p:cNvPr id="14" name="圆角矩形标注 13"/>
          <p:cNvSpPr/>
          <p:nvPr/>
        </p:nvSpPr>
        <p:spPr>
          <a:xfrm>
            <a:off x="3737831" y="4411652"/>
            <a:ext cx="2294792" cy="518745"/>
          </a:xfrm>
          <a:prstGeom prst="wedgeRoundRectCallout">
            <a:avLst>
              <a:gd name="adj1" fmla="val -75528"/>
              <a:gd name="adj2" fmla="val -197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类：加载视图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3288324" y="3692977"/>
            <a:ext cx="2294792" cy="518745"/>
          </a:xfrm>
          <a:prstGeom prst="wedgeRoundRectCallout">
            <a:avLst>
              <a:gd name="adj1" fmla="val -77921"/>
              <a:gd name="adj2" fmla="val 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控制器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2865120" y="5899639"/>
            <a:ext cx="2525665" cy="518745"/>
          </a:xfrm>
          <a:prstGeom prst="wedgeRoundRectCallout">
            <a:avLst>
              <a:gd name="adj1" fmla="val -76167"/>
              <a:gd name="adj2" fmla="val -2101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主视图对应的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xml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配置文件，定义了视图</a:t>
            </a:r>
          </a:p>
        </p:txBody>
      </p:sp>
      <p:sp>
        <p:nvSpPr>
          <p:cNvPr id="11" name="矩形 10"/>
          <p:cNvSpPr/>
          <p:nvPr/>
        </p:nvSpPr>
        <p:spPr>
          <a:xfrm>
            <a:off x="1141719" y="4855796"/>
            <a:ext cx="1295399" cy="2373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31669" y="3833654"/>
            <a:ext cx="1295400" cy="2373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1669" y="4142692"/>
            <a:ext cx="1764324" cy="64266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935D60-20D4-4EB3-A284-5B931F9A2808}"/>
              </a:ext>
            </a:extLst>
          </p:cNvPr>
          <p:cNvSpPr txBox="1"/>
          <p:nvPr/>
        </p:nvSpPr>
        <p:spPr>
          <a:xfrm>
            <a:off x="426720" y="1274717"/>
            <a:ext cx="421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创建工程时工程类型要选择“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FX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35EAB6-B5FF-44C6-8609-B57D1A951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5680"/>
            <a:ext cx="5885614" cy="4388842"/>
          </a:xfrm>
          <a:prstGeom prst="rect">
            <a:avLst/>
          </a:prstGeom>
        </p:spPr>
      </p:pic>
      <p:sp>
        <p:nvSpPr>
          <p:cNvPr id="17" name="圆角矩形标注 14">
            <a:extLst>
              <a:ext uri="{FF2B5EF4-FFF2-40B4-BE49-F238E27FC236}">
                <a16:creationId xmlns:a16="http://schemas.microsoft.com/office/drawing/2014/main" id="{A36586AD-F0DF-4A2E-8C33-401208037003}"/>
              </a:ext>
            </a:extLst>
          </p:cNvPr>
          <p:cNvSpPr/>
          <p:nvPr/>
        </p:nvSpPr>
        <p:spPr>
          <a:xfrm>
            <a:off x="3508863" y="2996510"/>
            <a:ext cx="2294792" cy="518745"/>
          </a:xfrm>
          <a:prstGeom prst="wedgeRoundRectCallout">
            <a:avLst>
              <a:gd name="adj1" fmla="val -89041"/>
              <a:gd name="adj2" fmla="val 765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包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sample</a:t>
            </a:r>
            <a:endParaRPr lang="zh-CN" altLang="en-US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5E3078-84EB-4135-9BFD-844F0FB17EAF}"/>
              </a:ext>
            </a:extLst>
          </p:cNvPr>
          <p:cNvSpPr/>
          <p:nvPr/>
        </p:nvSpPr>
        <p:spPr>
          <a:xfrm>
            <a:off x="1096762" y="3560439"/>
            <a:ext cx="1295400" cy="2373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400861">
    <p:push/>
  </p:transition>
  <p:extLst>
    <p:ext uri="{3A86A75C-4F4B-4683-9AE1-C65F6400EC91}">
      <p14:laserTraceLst xmlns:p14="http://schemas.microsoft.com/office/powerpoint/2010/main">
        <p14:tracePtLst>
          <p14:tracePt t="2214" x="1479550" y="800100"/>
          <p14:tracePt t="2284" x="1485900" y="800100"/>
          <p14:tracePt t="2292" x="1504950" y="800100"/>
          <p14:tracePt t="2299" x="1536700" y="800100"/>
          <p14:tracePt t="2308" x="1581150" y="800100"/>
          <p14:tracePt t="2322" x="1631950" y="800100"/>
          <p14:tracePt t="2339" x="1905000" y="806450"/>
          <p14:tracePt t="2356" x="2127250" y="812800"/>
          <p14:tracePt t="2373" x="2444750" y="812800"/>
          <p14:tracePt t="2389" x="2774950" y="812800"/>
          <p14:tracePt t="2406" x="3016250" y="812800"/>
          <p14:tracePt t="2423" x="3187700" y="812800"/>
          <p14:tracePt t="2440" x="3270250" y="812800"/>
          <p14:tracePt t="2456" x="3308350" y="812800"/>
          <p14:tracePt t="2472" x="3321050" y="812800"/>
          <p14:tracePt t="2489" x="3327400" y="812800"/>
          <p14:tracePt t="2687" x="3321050" y="825500"/>
          <p14:tracePt t="2706" x="3251200" y="838200"/>
          <p14:tracePt t="2723" x="3124200" y="850900"/>
          <p14:tracePt t="2725" x="3035300" y="863600"/>
          <p14:tracePt t="2737" x="2933700" y="869950"/>
          <p14:tracePt t="2748" x="2724150" y="882650"/>
          <p14:tracePt t="2756" x="2590800" y="882650"/>
          <p14:tracePt t="2772" x="2362200" y="882650"/>
          <p14:tracePt t="2789" x="2171700" y="882650"/>
          <p14:tracePt t="2806" x="2044700" y="882650"/>
          <p14:tracePt t="2822" x="1968500" y="882650"/>
          <p14:tracePt t="2839" x="1911350" y="882650"/>
          <p14:tracePt t="2856" x="1860550" y="882650"/>
          <p14:tracePt t="2873" x="1803400" y="882650"/>
          <p14:tracePt t="2875" x="1778000" y="882650"/>
          <p14:tracePt t="2890" x="1746250" y="882650"/>
          <p14:tracePt t="2906" x="1714500" y="882650"/>
          <p14:tracePt t="2909" x="1695450" y="882650"/>
          <p14:tracePt t="2925" x="1682750" y="882650"/>
          <p14:tracePt t="2940" x="1676400" y="882650"/>
          <p14:tracePt t="2956" x="1670050" y="882650"/>
          <p14:tracePt t="2972" x="1651000" y="882650"/>
          <p14:tracePt t="2989" x="1638300" y="882650"/>
          <p14:tracePt t="3006" x="1612900" y="882650"/>
          <p14:tracePt t="3022" x="1581150" y="882650"/>
          <p14:tracePt t="3039" x="1568450" y="882650"/>
          <p14:tracePt t="3056" x="1562100" y="882650"/>
          <p14:tracePt t="3182" x="1581150" y="876300"/>
          <p14:tracePt t="3197" x="1651000" y="876300"/>
          <p14:tracePt t="3217" x="1822450" y="876300"/>
          <p14:tracePt t="3220" x="1917700" y="876300"/>
          <p14:tracePt t="3231" x="2019300" y="876300"/>
          <p14:tracePt t="3239" x="2127250" y="876300"/>
          <p14:tracePt t="3256" x="2324100" y="876300"/>
          <p14:tracePt t="3273" x="2482850" y="876300"/>
          <p14:tracePt t="3289" x="2590800" y="876300"/>
          <p14:tracePt t="3292" x="2622550" y="876300"/>
          <p14:tracePt t="3306" x="2654300" y="876300"/>
          <p14:tracePt t="3322" x="2711450" y="876300"/>
          <p14:tracePt t="3324" x="2736850" y="876300"/>
          <p14:tracePt t="3339" x="2794000" y="876300"/>
          <p14:tracePt t="3356" x="2838450" y="876300"/>
          <p14:tracePt t="3373" x="2870200" y="876300"/>
          <p14:tracePt t="3389" x="2901950" y="876300"/>
          <p14:tracePt t="3406" x="2914650" y="876300"/>
          <p14:tracePt t="3423" x="2921000" y="876300"/>
          <p14:tracePt t="3517" x="2901950" y="876300"/>
          <p14:tracePt t="3524" x="2863850" y="876300"/>
          <p14:tracePt t="3539" x="2749550" y="876300"/>
          <p14:tracePt t="3555" x="2565400" y="857250"/>
          <p14:tracePt t="3572" x="2362200" y="812800"/>
          <p14:tracePt t="3589" x="2203450" y="787400"/>
          <p14:tracePt t="3605" x="2139950" y="781050"/>
          <p14:tracePt t="3622" x="2120900" y="781050"/>
          <p14:tracePt t="3639" x="2114550" y="781050"/>
          <p14:tracePt t="3742" x="2120900" y="781050"/>
          <p14:tracePt t="3761" x="2203450" y="781050"/>
          <p14:tracePt t="3765" x="2298700" y="781050"/>
          <p14:tracePt t="3778" x="2400300" y="781050"/>
          <p14:tracePt t="3789" x="2660650" y="781050"/>
          <p14:tracePt t="3805" x="2990850" y="787400"/>
          <p14:tracePt t="3822" x="3276600" y="800100"/>
          <p14:tracePt t="3839" x="3479800" y="812800"/>
          <p14:tracePt t="3855" x="3587750" y="825500"/>
          <p14:tracePt t="3873" x="3670300" y="825500"/>
          <p14:tracePt t="3889" x="3714750" y="825500"/>
          <p14:tracePt t="3892" x="3721100" y="825500"/>
          <p14:tracePt t="3906" x="3727450" y="825500"/>
          <p14:tracePt t="4023" x="3702050" y="831850"/>
          <p14:tracePt t="4038" x="3625850" y="838200"/>
          <p14:tracePt t="4058" x="3492500" y="838200"/>
          <p14:tracePt t="4072" x="3352800" y="838200"/>
          <p14:tracePt t="4076" x="3289300" y="838200"/>
          <p14:tracePt t="4089" x="3232150" y="838200"/>
          <p14:tracePt t="4106" x="3168650" y="838200"/>
          <p14:tracePt t="4109" x="3143250" y="838200"/>
          <p14:tracePt t="4123" x="3136900" y="838200"/>
          <p14:tracePt t="4140" x="3117850" y="838200"/>
          <p14:tracePt t="4222" x="3136900" y="838200"/>
          <p14:tracePt t="4230" x="3168650" y="838200"/>
          <p14:tracePt t="4239" x="3225800" y="838200"/>
          <p14:tracePt t="4256" x="3422650" y="838200"/>
          <p14:tracePt t="4259" x="3536950" y="838200"/>
          <p14:tracePt t="4272" x="3663950" y="838200"/>
          <p14:tracePt t="4288" x="3994150" y="838200"/>
          <p14:tracePt t="4305" x="4318000" y="838200"/>
          <p14:tracePt t="4322" x="4610100" y="844550"/>
          <p14:tracePt t="4339" x="4883150" y="889000"/>
          <p14:tracePt t="4339" x="4978400" y="901700"/>
          <p14:tracePt t="4355" x="5130800" y="927100"/>
          <p14:tracePt t="4372" x="5187950" y="939800"/>
          <p14:tracePt t="4389" x="5200650" y="939800"/>
          <p14:tracePt t="4405" x="5207000" y="939800"/>
          <p14:tracePt t="4485" x="5194300" y="939800"/>
          <p14:tracePt t="4492" x="5162550" y="939800"/>
          <p14:tracePt t="4505" x="5111750" y="939800"/>
          <p14:tracePt t="4522" x="4933950" y="939800"/>
          <p14:tracePt t="4539" x="4527550" y="939800"/>
          <p14:tracePt t="4555" x="4184650" y="939800"/>
          <p14:tracePt t="4572" x="3879850" y="939800"/>
          <p14:tracePt t="4589" x="3721100" y="939800"/>
          <p14:tracePt t="4605" x="3657600" y="939800"/>
          <p14:tracePt t="4623" x="3644900" y="939800"/>
          <p14:tracePt t="4739" x="3676650" y="939800"/>
          <p14:tracePt t="4755" x="3854450" y="939800"/>
          <p14:tracePt t="4772" x="4197350" y="939800"/>
          <p14:tracePt t="4788" x="4673600" y="939800"/>
          <p14:tracePt t="4805" x="5187950" y="939800"/>
          <p14:tracePt t="4822" x="5683250" y="939800"/>
          <p14:tracePt t="4838" x="6121400" y="939800"/>
          <p14:tracePt t="4855" x="6445250" y="939800"/>
          <p14:tracePt t="4872" x="6623050" y="939800"/>
          <p14:tracePt t="4889" x="6680200" y="939800"/>
          <p14:tracePt t="4906" x="6692900" y="939800"/>
          <p14:tracePt t="5852" x="0" y="0"/>
        </p14:tracePtLst>
        <p14:tracePtLst>
          <p14:tracePt t="6741" x="4387850" y="793750"/>
          <p14:tracePt t="6816" x="4400550" y="793750"/>
          <p14:tracePt t="6837" x="4648200" y="812800"/>
          <p14:tracePt t="6856" x="4972050" y="819150"/>
          <p14:tracePt t="6871" x="5467350" y="819150"/>
          <p14:tracePt t="6889" x="5962650" y="819150"/>
          <p14:tracePt t="6892" x="6159500" y="819150"/>
          <p14:tracePt t="6905" x="6311900" y="819150"/>
          <p14:tracePt t="6922" x="6489700" y="819150"/>
          <p14:tracePt t="6938" x="6559550" y="819150"/>
          <p14:tracePt t="6941" x="6565900" y="819150"/>
          <p14:tracePt t="6955" x="6572250" y="819150"/>
          <p14:tracePt t="6957" x="6578600" y="819150"/>
          <p14:tracePt t="7580" x="0" y="0"/>
        </p14:tracePtLst>
        <p14:tracePtLst>
          <p14:tracePt t="8430" x="4972050" y="1816100"/>
          <p14:tracePt t="8534" x="5003800" y="1822450"/>
          <p14:tracePt t="8548" x="5048250" y="1828800"/>
          <p14:tracePt t="8562" x="5207000" y="1828800"/>
          <p14:tracePt t="8571" x="5435600" y="1828800"/>
          <p14:tracePt t="8587" x="5645150" y="1828800"/>
          <p14:tracePt t="8604" x="5784850" y="1828800"/>
          <p14:tracePt t="8621" x="5822950" y="1828800"/>
          <p14:tracePt t="8637" x="5835650" y="1828800"/>
          <p14:tracePt t="8676" x="5842000" y="1828800"/>
          <p14:tracePt t="8691" x="5848350" y="1828800"/>
          <p14:tracePt t="8724" x="5854700" y="1828800"/>
          <p14:tracePt t="8772" x="5861050" y="1828800"/>
          <p14:tracePt t="8804" x="5867400" y="1828800"/>
          <p14:tracePt t="8821" x="5873750" y="1828800"/>
          <p14:tracePt t="8845" x="5880100" y="1828800"/>
          <p14:tracePt t="8853" x="5886450" y="1828800"/>
          <p14:tracePt t="8984" x="5886450" y="1822450"/>
          <p14:tracePt t="9008" x="5886450" y="1784350"/>
          <p14:tracePt t="9020" x="5873750" y="1758950"/>
          <p14:tracePt t="9037" x="5861050" y="1739900"/>
          <p14:tracePt t="9054" x="5854700" y="1720850"/>
          <p14:tracePt t="9070" x="5848350" y="1708150"/>
          <p14:tracePt t="9087" x="5842000" y="1701800"/>
          <p14:tracePt t="9104" x="5816600" y="1689100"/>
          <p14:tracePt t="9120" x="5797550" y="1676400"/>
          <p14:tracePt t="9137" x="5759450" y="1651000"/>
          <p14:tracePt t="9140" x="5734050" y="1644650"/>
          <p14:tracePt t="9154" x="5708650" y="1631950"/>
          <p14:tracePt t="9156" x="5683250" y="1625600"/>
          <p14:tracePt t="9171" x="5657850" y="1619250"/>
          <p14:tracePt t="9188" x="5568950" y="1600200"/>
          <p14:tracePt t="9204" x="5518150" y="1600200"/>
          <p14:tracePt t="9221" x="5473700" y="1600200"/>
          <p14:tracePt t="9237" x="5429250" y="1600200"/>
          <p14:tracePt t="9254" x="5391150" y="1600200"/>
          <p14:tracePt t="9271" x="5353050" y="1600200"/>
          <p14:tracePt t="9287" x="5308600" y="1606550"/>
          <p14:tracePt t="9304" x="5276850" y="1612900"/>
          <p14:tracePt t="9320" x="5245100" y="1612900"/>
          <p14:tracePt t="9337" x="5219700" y="1619250"/>
          <p14:tracePt t="9354" x="5194300" y="1625600"/>
          <p14:tracePt t="9357" x="5175250" y="1631950"/>
          <p14:tracePt t="9370" x="5168900" y="1631950"/>
          <p14:tracePt t="9387" x="5137150" y="1638300"/>
          <p14:tracePt t="9404" x="5124450" y="1651000"/>
          <p14:tracePt t="9420" x="5118100" y="1657350"/>
          <p14:tracePt t="9437" x="5105400" y="1663700"/>
          <p14:tracePt t="9454" x="5099050" y="1670050"/>
          <p14:tracePt t="9470" x="5092700" y="1676400"/>
          <p14:tracePt t="9487" x="5080000" y="1689100"/>
          <p14:tracePt t="9503" x="5067300" y="1708150"/>
          <p14:tracePt t="9520" x="5060950" y="1720850"/>
          <p14:tracePt t="9537" x="5048250" y="1746250"/>
          <p14:tracePt t="9554" x="5041900" y="1758950"/>
          <p14:tracePt t="9588" x="5041900" y="1765300"/>
          <p14:tracePt t="9627" x="5041900" y="1771650"/>
          <p14:tracePt t="9644" x="5041900" y="1778000"/>
          <p14:tracePt t="9652" x="5048250" y="1784350"/>
          <p14:tracePt t="9660" x="5067300" y="1790700"/>
          <p14:tracePt t="9670" x="5086350" y="1797050"/>
          <p14:tracePt t="9687" x="5175250" y="1828800"/>
          <p14:tracePt t="9704" x="5264150" y="1847850"/>
          <p14:tracePt t="9720" x="5365750" y="1866900"/>
          <p14:tracePt t="9737" x="5454650" y="1879600"/>
          <p14:tracePt t="9739" x="5486400" y="1885950"/>
          <p14:tracePt t="9753" x="5518150" y="1892300"/>
          <p14:tracePt t="9770" x="5556250" y="1892300"/>
          <p14:tracePt t="9771" x="5581650" y="1892300"/>
          <p14:tracePt t="9787" x="5626100" y="1892300"/>
          <p14:tracePt t="9803" x="5657850" y="1892300"/>
          <p14:tracePt t="9820" x="5708650" y="1892300"/>
          <p14:tracePt t="9837" x="5740400" y="1885950"/>
          <p14:tracePt t="9853" x="5772150" y="1879600"/>
          <p14:tracePt t="9870" x="5778500" y="1873250"/>
          <p14:tracePt t="9887" x="5797550" y="1860550"/>
          <p14:tracePt t="9921" x="5803900" y="1847850"/>
          <p14:tracePt t="9937" x="5816600" y="1841500"/>
          <p14:tracePt t="9954" x="5822950" y="1828800"/>
          <p14:tracePt t="9956" x="5829300" y="1828800"/>
          <p14:tracePt t="9970" x="5835650" y="1822450"/>
          <p14:tracePt t="9986" x="5842000" y="1809750"/>
          <p14:tracePt t="10020" x="5842000" y="1797050"/>
          <p14:tracePt t="10060" x="5842000" y="1790700"/>
          <p14:tracePt t="10070" x="5842000" y="1778000"/>
          <p14:tracePt t="10086" x="5829300" y="1765300"/>
          <p14:tracePt t="10103" x="5791200" y="1746250"/>
          <p14:tracePt t="10120" x="5734050" y="1727200"/>
          <p14:tracePt t="10136" x="5670550" y="1708150"/>
          <p14:tracePt t="10153" x="5600700" y="1695450"/>
          <p14:tracePt t="10170" x="5524500" y="1676400"/>
          <p14:tracePt t="10171" x="5480050" y="1670050"/>
          <p14:tracePt t="10187" x="5410200" y="1663700"/>
          <p14:tracePt t="10203" x="5327650" y="1663700"/>
          <p14:tracePt t="10220" x="5219700" y="1663700"/>
          <p14:tracePt t="10236" x="5111750" y="1663700"/>
          <p14:tracePt t="10253" x="5022850" y="1663700"/>
          <p14:tracePt t="10270" x="4959350" y="1663700"/>
          <p14:tracePt t="10286" x="4908550" y="1663700"/>
          <p14:tracePt t="10303" x="4883150" y="1663700"/>
          <p14:tracePt t="10320" x="4876800" y="1663700"/>
          <p14:tracePt t="10336" x="4870450" y="1663700"/>
          <p14:tracePt t="10353" x="4857750" y="1663700"/>
          <p14:tracePt t="10370" x="4851400" y="1676400"/>
          <p14:tracePt t="10386" x="4851400" y="1682750"/>
          <p14:tracePt t="10403" x="4851400" y="1708150"/>
          <p14:tracePt t="10420" x="4851400" y="1727200"/>
          <p14:tracePt t="10436" x="4851400" y="1758950"/>
          <p14:tracePt t="10453" x="4864100" y="1790700"/>
          <p14:tracePt t="10470" x="4902200" y="1828800"/>
          <p14:tracePt t="10486" x="4959350" y="1854200"/>
          <p14:tracePt t="10503" x="5073650" y="1885950"/>
          <p14:tracePt t="10520" x="5213350" y="1911350"/>
          <p14:tracePt t="10536" x="5340350" y="1917700"/>
          <p14:tracePt t="10553" x="5467350" y="1917700"/>
          <p14:tracePt t="10570" x="5575300" y="1917700"/>
          <p14:tracePt t="10586" x="5664200" y="1917700"/>
          <p14:tracePt t="10587" x="5695950" y="1917700"/>
          <p14:tracePt t="10603" x="5734050" y="1917700"/>
          <p14:tracePt t="10620" x="5772150" y="1917700"/>
          <p14:tracePt t="10636" x="5784850" y="1911350"/>
          <p14:tracePt t="10653" x="5797550" y="1898650"/>
          <p14:tracePt t="10670" x="5816600" y="1885950"/>
          <p14:tracePt t="10686" x="5822950" y="1879600"/>
          <p14:tracePt t="10703" x="5829300" y="1873250"/>
          <p14:tracePt t="10720" x="5829300" y="1866900"/>
          <p14:tracePt t="10736" x="5835650" y="1847850"/>
          <p14:tracePt t="10753" x="5835650" y="1835150"/>
          <p14:tracePt t="10769" x="5835650" y="1816100"/>
          <p14:tracePt t="10786" x="5842000" y="1784350"/>
          <p14:tracePt t="10803" x="5835650" y="1739900"/>
          <p14:tracePt t="10819" x="5816600" y="1720850"/>
          <p14:tracePt t="10836" x="5803900" y="1701800"/>
          <p14:tracePt t="10853" x="5765800" y="1682750"/>
          <p14:tracePt t="10869" x="5734050" y="1663700"/>
          <p14:tracePt t="10886" x="5689600" y="1651000"/>
          <p14:tracePt t="10903" x="5632450" y="1638300"/>
          <p14:tracePt t="10920" x="5581650" y="1638300"/>
          <p14:tracePt t="10936" x="5518150" y="1638300"/>
          <p14:tracePt t="10953" x="5435600" y="1638300"/>
          <p14:tracePt t="10970" x="5359400" y="1638300"/>
          <p14:tracePt t="10971" x="5321300" y="1638300"/>
          <p14:tracePt t="10986" x="5289550" y="1638300"/>
          <p14:tracePt t="11003" x="5200650" y="1651000"/>
          <p14:tracePt t="11020" x="5162550" y="1663700"/>
          <p14:tracePt t="11036" x="5130800" y="1682750"/>
          <p14:tracePt t="11053" x="5105400" y="1695450"/>
          <p14:tracePt t="11069" x="5086350" y="1720850"/>
          <p14:tracePt t="11086" x="5080000" y="1733550"/>
          <p14:tracePt t="11103" x="5080000" y="1746250"/>
          <p14:tracePt t="11119" x="5080000" y="1765300"/>
          <p14:tracePt t="11136" x="5080000" y="1778000"/>
          <p14:tracePt t="11153" x="5080000" y="1790700"/>
          <p14:tracePt t="11170" x="5092700" y="1816100"/>
          <p14:tracePt t="11187" x="5124450" y="1828800"/>
          <p14:tracePt t="11203" x="5226050" y="1860550"/>
          <p14:tracePt t="11219" x="5314950" y="1866900"/>
          <p14:tracePt t="11236" x="5397500" y="1866900"/>
          <p14:tracePt t="11253" x="5499100" y="1866900"/>
          <p14:tracePt t="11269" x="5581650" y="1866900"/>
          <p14:tracePt t="11286" x="5645150" y="1854200"/>
          <p14:tracePt t="11303" x="5676900" y="1847850"/>
          <p14:tracePt t="11319" x="5695950" y="1835150"/>
          <p14:tracePt t="11336" x="5715000" y="1828800"/>
          <p14:tracePt t="11353" x="5715000" y="1822450"/>
          <p14:tracePt t="12372" x="0" y="0"/>
        </p14:tracePtLst>
        <p14:tracePtLst>
          <p14:tracePt t="12941" x="6451600" y="1816100"/>
          <p14:tracePt t="13054" x="6451600" y="1822450"/>
          <p14:tracePt t="13065" x="6470650" y="1822450"/>
          <p14:tracePt t="13080" x="6565900" y="1822450"/>
          <p14:tracePt t="13094" x="6731000" y="1822450"/>
          <p14:tracePt t="13102" x="6838950" y="1822450"/>
          <p14:tracePt t="13119" x="7016750" y="1822450"/>
          <p14:tracePt t="13136" x="7124700" y="1822450"/>
          <p14:tracePt t="13152" x="7156450" y="1822450"/>
          <p14:tracePt t="13170" x="7162800" y="1822450"/>
          <p14:tracePt t="13494" x="7175500" y="1822450"/>
          <p14:tracePt t="13510" x="7207250" y="1822450"/>
          <p14:tracePt t="13521" x="7239000" y="1822450"/>
          <p14:tracePt t="13536" x="7334250" y="1822450"/>
          <p14:tracePt t="13552" x="7493000" y="1822450"/>
          <p14:tracePt t="13569" x="7727950" y="1822450"/>
          <p14:tracePt t="13585" x="8013700" y="1822450"/>
          <p14:tracePt t="13588" x="8185150" y="1822450"/>
          <p14:tracePt t="13602" x="8356600" y="1822450"/>
          <p14:tracePt t="13619" x="8902700" y="1822450"/>
          <p14:tracePt t="13635" x="9150350" y="1822450"/>
          <p14:tracePt t="13652" x="9315450" y="1822450"/>
          <p14:tracePt t="13669" x="9410700" y="1822450"/>
          <p14:tracePt t="13686" x="9448800" y="1822450"/>
          <p14:tracePt t="13702" x="9455150" y="1822450"/>
          <p14:tracePt t="13719" x="9461500" y="1822450"/>
          <p14:tracePt t="13781" x="9467850" y="1822450"/>
          <p14:tracePt t="13797" x="9480550" y="1822450"/>
          <p14:tracePt t="13808" x="9486900" y="1822450"/>
          <p14:tracePt t="13819" x="9525000" y="1822450"/>
          <p14:tracePt t="13836" x="9569450" y="1822450"/>
          <p14:tracePt t="13852" x="9607550" y="1822450"/>
          <p14:tracePt t="13869" x="9620250" y="1822450"/>
          <p14:tracePt t="13924" x="9626600" y="1822450"/>
          <p14:tracePt t="13941" x="9632950" y="1822450"/>
          <p14:tracePt t="13948" x="9645650" y="1822450"/>
          <p14:tracePt t="13956" x="9671050" y="1822450"/>
          <p14:tracePt t="13969" x="9696450" y="1822450"/>
          <p14:tracePt t="13986" x="9753600" y="1822450"/>
          <p14:tracePt t="14003" x="9785350" y="1822450"/>
          <p14:tracePt t="14004" x="9798050" y="1822450"/>
          <p14:tracePt t="14019" x="9810750" y="1822450"/>
          <p14:tracePt t="14035" x="9817100" y="1822450"/>
          <p14:tracePt t="14175" x="9810750" y="1828800"/>
          <p14:tracePt t="14190" x="9753600" y="1828800"/>
          <p14:tracePt t="14205" x="9664700" y="1828800"/>
          <p14:tracePt t="14219" x="9632950" y="1828800"/>
          <p14:tracePt t="14236" x="9626600" y="1828800"/>
          <p14:tracePt t="14352" x="9639300" y="1828800"/>
          <p14:tracePt t="14373" x="9772650" y="1828800"/>
          <p14:tracePt t="14390" x="9950450" y="1828800"/>
          <p14:tracePt t="14402" x="10071100" y="1828800"/>
          <p14:tracePt t="14419" x="10394950" y="1828800"/>
          <p14:tracePt t="14436" x="10541000" y="1828800"/>
          <p14:tracePt t="14452" x="10604500" y="1828800"/>
          <p14:tracePt t="14469" x="10610850" y="1828800"/>
          <p14:tracePt t="14565" x="10579100" y="1828800"/>
          <p14:tracePt t="14581" x="10414000" y="1809750"/>
          <p14:tracePt t="14597" x="10204450" y="1771650"/>
          <p14:tracePt t="14612" x="10033000" y="1765300"/>
          <p14:tracePt t="14746" x="9925050" y="1765300"/>
          <p14:tracePt t="14755" x="9937750" y="1765300"/>
          <p14:tracePt t="14764" x="9963150" y="1765300"/>
          <p14:tracePt t="14772" x="9994900" y="1765300"/>
          <p14:tracePt t="14785" x="10045700" y="1765300"/>
          <p14:tracePt t="14802" x="10166350" y="1765300"/>
          <p14:tracePt t="14818" x="10274300" y="1765300"/>
          <p14:tracePt t="14819" x="10293350" y="1765300"/>
          <p14:tracePt t="14835" x="10325100" y="1765300"/>
          <p14:tracePt t="14925" x="10306050" y="1765300"/>
          <p14:tracePt t="14947" x="10255250" y="1765300"/>
          <p14:tracePt t="14961" x="10210800" y="1765300"/>
          <p14:tracePt t="14973" x="10204450" y="1765300"/>
          <p14:tracePt t="15095" x="10210800" y="1765300"/>
          <p14:tracePt t="15114" x="10236200" y="1765300"/>
          <p14:tracePt t="15134" x="10261600" y="1765300"/>
          <p14:tracePt t="15146" x="10267950" y="1765300"/>
          <p14:tracePt t="15660" x="0" y="0"/>
        </p14:tracePtLst>
        <p14:tracePtLst>
          <p14:tracePt t="16702" x="6419850" y="1651000"/>
          <p14:tracePt t="16719" x="6419850" y="1657350"/>
          <p14:tracePt t="16729" x="6419850" y="1663700"/>
          <p14:tracePt t="16738" x="6419850" y="1670050"/>
          <p14:tracePt t="16752" x="6419850" y="1695450"/>
          <p14:tracePt t="16768" x="6426200" y="1727200"/>
          <p14:tracePt t="16784" x="6445250" y="1758950"/>
          <p14:tracePt t="16801" x="6464300" y="1778000"/>
          <p14:tracePt t="16818" x="6477000" y="1803400"/>
          <p14:tracePt t="16834" x="6508750" y="1828800"/>
          <p14:tracePt t="16836" x="6534150" y="1841500"/>
          <p14:tracePt t="16851" x="6616700" y="1879600"/>
          <p14:tracePt t="16868" x="6705600" y="1905000"/>
          <p14:tracePt t="16884" x="6775450" y="1911350"/>
          <p14:tracePt t="16901" x="6807200" y="1911350"/>
          <p14:tracePt t="16918" x="6813550" y="1911350"/>
          <p14:tracePt t="16948" x="6819900" y="1905000"/>
          <p14:tracePt t="16964" x="6819900" y="1892300"/>
          <p14:tracePt t="16972" x="6819900" y="1885950"/>
          <p14:tracePt t="16985" x="6819900" y="1873250"/>
          <p14:tracePt t="17001" x="6819900" y="1860550"/>
          <p14:tracePt t="17003" x="6819900" y="1847850"/>
          <p14:tracePt t="17018" x="6813550" y="1835150"/>
          <p14:tracePt t="17035" x="6807200" y="1816100"/>
          <p14:tracePt t="17051" x="6800850" y="1809750"/>
          <p14:tracePt t="17284" x="0" y="0"/>
        </p14:tracePtLst>
        <p14:tracePtLst>
          <p14:tracePt t="17912" x="7391400" y="1695450"/>
          <p14:tracePt t="17948" x="7391400" y="1701800"/>
          <p14:tracePt t="17956" x="7391400" y="1714500"/>
          <p14:tracePt t="17968" x="7391400" y="1739900"/>
          <p14:tracePt t="17984" x="7391400" y="1797050"/>
          <p14:tracePt t="18001" x="7404100" y="1879600"/>
          <p14:tracePt t="18017" x="7442200" y="1930400"/>
          <p14:tracePt t="18034" x="7480300" y="1955800"/>
          <p14:tracePt t="18035" x="7499350" y="1968500"/>
          <p14:tracePt t="18051" x="7518400" y="1974850"/>
          <p14:tracePt t="18067" x="7543800" y="1974850"/>
          <p14:tracePt t="18084" x="7581900" y="1962150"/>
          <p14:tracePt t="18101" x="7600950" y="1936750"/>
          <p14:tracePt t="18117" x="7613650" y="1885950"/>
          <p14:tracePt t="18134" x="7613650" y="1841500"/>
          <p14:tracePt t="18150" x="7607300" y="1784350"/>
          <p14:tracePt t="18167" x="7588250" y="1758950"/>
          <p14:tracePt t="18184" x="7588250" y="1752600"/>
          <p14:tracePt t="18251" x="7575550" y="1758950"/>
          <p14:tracePt t="18260" x="7562850" y="1778000"/>
          <p14:tracePt t="18269" x="7556500" y="1809750"/>
          <p14:tracePt t="18285" x="7556500" y="1841500"/>
          <p14:tracePt t="18301" x="7556500" y="1873250"/>
          <p14:tracePt t="18348" x="7562850" y="1879600"/>
          <p14:tracePt t="18390" x="7562850" y="1854200"/>
          <p14:tracePt t="18398" x="7562850" y="1841500"/>
          <p14:tracePt t="18406" x="7562850" y="1835150"/>
          <p14:tracePt t="18417" x="7562850" y="1822450"/>
          <p14:tracePt t="18435" x="7562850" y="1809750"/>
          <p14:tracePt t="18510" x="7562850" y="1816100"/>
          <p14:tracePt t="18528" x="7562850" y="1822450"/>
          <p14:tracePt t="18552" x="7562850" y="1828800"/>
          <p14:tracePt t="18565" x="7562850" y="1835150"/>
          <p14:tracePt t="18582" x="7562850" y="1847850"/>
          <p14:tracePt t="18593" x="7562850" y="1854200"/>
          <p14:tracePt t="18604" x="7562850" y="1866900"/>
          <p14:tracePt t="18617" x="7562850" y="1873250"/>
          <p14:tracePt t="18692" x="7562850" y="1866900"/>
          <p14:tracePt t="18700" x="7556500" y="1847850"/>
          <p14:tracePt t="18707" x="7543800" y="1835150"/>
          <p14:tracePt t="18717" x="7543800" y="1828800"/>
          <p14:tracePt t="18734" x="7537450" y="1816100"/>
          <p14:tracePt t="18751" x="7537450" y="1809750"/>
          <p14:tracePt t="18787" x="7531100" y="1809750"/>
          <p14:tracePt t="18803" x="7524750" y="1809750"/>
          <p14:tracePt t="18813" x="7524750" y="1828800"/>
          <p14:tracePt t="18821" x="7524750" y="1866900"/>
          <p14:tracePt t="18833" x="7524750" y="1898650"/>
          <p14:tracePt t="18850" x="7524750" y="1949450"/>
          <p14:tracePt t="18867" x="7524750" y="1962150"/>
          <p14:tracePt t="18933" x="7524750" y="1955800"/>
          <p14:tracePt t="18944" x="7524750" y="1936750"/>
          <p14:tracePt t="18959" x="7518400" y="1898650"/>
          <p14:tracePt t="18973" x="7518400" y="1873250"/>
          <p14:tracePt t="18984" x="7518400" y="1860550"/>
          <p14:tracePt t="19001" x="7518400" y="1854200"/>
          <p14:tracePt t="19071" x="7524750" y="1866900"/>
          <p14:tracePt t="19091" x="7531100" y="1879600"/>
          <p14:tracePt t="19103" x="7537450" y="1885950"/>
          <p14:tracePt t="19150" x="7543800" y="1866900"/>
          <p14:tracePt t="19160" x="7543800" y="1860550"/>
          <p14:tracePt t="19172" x="7543800" y="1835150"/>
          <p14:tracePt t="19184" x="7537450" y="1803400"/>
          <p14:tracePt t="19201" x="7537450" y="1790700"/>
          <p14:tracePt t="19276" x="7537450" y="1797050"/>
          <p14:tracePt t="19644" x="0" y="0"/>
        </p14:tracePtLst>
        <p14:tracePtLst>
          <p14:tracePt t="20028" x="8121650" y="1517650"/>
          <p14:tracePt t="20036" x="8115300" y="1524000"/>
          <p14:tracePt t="20050" x="8108950" y="1530350"/>
          <p14:tracePt t="20067" x="8102600" y="1587500"/>
          <p14:tracePt t="20083" x="8102600" y="1651000"/>
          <p14:tracePt t="20100" x="8102600" y="1727200"/>
          <p14:tracePt t="20117" x="8115300" y="1816100"/>
          <p14:tracePt t="20133" x="8134350" y="1885950"/>
          <p14:tracePt t="20150" x="8166100" y="1930400"/>
          <p14:tracePt t="20166" x="8178800" y="1943100"/>
          <p14:tracePt t="20204" x="8178800" y="1949450"/>
          <p14:tracePt t="20236" x="8191500" y="1949450"/>
          <p14:tracePt t="20244" x="8197850" y="1924050"/>
          <p14:tracePt t="20253" x="8210550" y="1892300"/>
          <p14:tracePt t="20267" x="8242300" y="1809750"/>
          <p14:tracePt t="20284" x="8255000" y="1752600"/>
          <p14:tracePt t="20300" x="8255000" y="1720850"/>
          <p14:tracePt t="20406" x="8255000" y="1727200"/>
          <p14:tracePt t="20416" x="8255000" y="1739900"/>
          <p14:tracePt t="20434" x="8255000" y="1771650"/>
          <p14:tracePt t="20557" x="8255000" y="1746250"/>
          <p14:tracePt t="20569" x="8248650" y="1720850"/>
          <p14:tracePt t="20584" x="8242300" y="1701800"/>
          <p14:tracePt t="20600" x="8242300" y="1682750"/>
          <p14:tracePt t="20617" x="8242300" y="1676400"/>
          <p14:tracePt t="20693" x="8242300" y="1689100"/>
          <p14:tracePt t="20710" x="8242300" y="1739900"/>
          <p14:tracePt t="20725" x="8242300" y="1778000"/>
          <p14:tracePt t="20744" x="8242300" y="1790700"/>
          <p14:tracePt t="20948" x="0" y="0"/>
        </p14:tracePtLst>
        <p14:tracePtLst>
          <p14:tracePt t="21422" x="8877300" y="1574800"/>
          <p14:tracePt t="21471" x="8877300" y="1593850"/>
          <p14:tracePt t="21490" x="8883650" y="1689100"/>
          <p14:tracePt t="21504" x="8896350" y="1790700"/>
          <p14:tracePt t="21517" x="8915400" y="1879600"/>
          <p14:tracePt t="21533" x="8928100" y="1924050"/>
          <p14:tracePt t="21550" x="8934450" y="1943100"/>
          <p14:tracePt t="21566" x="8934450" y="1949450"/>
          <p14:tracePt t="21596" x="8934450" y="1955800"/>
          <p14:tracePt t="21662" x="8940800" y="1955800"/>
          <p14:tracePt t="21677" x="8959850" y="1911350"/>
          <p14:tracePt t="21687" x="8966200" y="1885950"/>
          <p14:tracePt t="21700" x="8972550" y="1841500"/>
          <p14:tracePt t="21716" x="8985250" y="1803400"/>
          <p14:tracePt t="21733" x="8985250" y="1790700"/>
          <p14:tracePt t="21749" x="8985250" y="1784350"/>
          <p14:tracePt t="21780" x="8991600" y="1771650"/>
          <p14:tracePt t="21846" x="8991600" y="1803400"/>
          <p14:tracePt t="21856" x="8991600" y="1854200"/>
          <p14:tracePt t="21867" x="8991600" y="1949450"/>
          <p14:tracePt t="21883" x="8991600" y="2000250"/>
          <p14:tracePt t="21899" x="8991600" y="2012950"/>
          <p14:tracePt t="21948" x="9004300" y="2000250"/>
          <p14:tracePt t="21956" x="9017000" y="1962150"/>
          <p14:tracePt t="21966" x="9036050" y="1924050"/>
          <p14:tracePt t="21983" x="9061450" y="1847850"/>
          <p14:tracePt t="22000" x="9074150" y="1778000"/>
          <p14:tracePt t="22017" x="9074150" y="1727200"/>
          <p14:tracePt t="22033" x="9074150" y="1695450"/>
          <p14:tracePt t="22035" x="9074150" y="1689100"/>
          <p14:tracePt t="22133" x="9074150" y="1701800"/>
          <p14:tracePt t="22141" x="9074150" y="1708150"/>
          <p14:tracePt t="22149" x="9074150" y="1714500"/>
          <p14:tracePt t="22166" x="9080500" y="1720850"/>
          <p14:tracePt t="23364" x="0" y="0"/>
        </p14:tracePtLst>
        <p14:tracePtLst>
          <p14:tracePt t="24568" x="6946900" y="1765300"/>
          <p14:tracePt t="24771" x="8128000" y="1784350"/>
          <p14:tracePt t="24772" x="8280400" y="1784350"/>
          <p14:tracePt t="24780" x="8432800" y="1784350"/>
          <p14:tracePt t="24788" x="8566150" y="1784350"/>
          <p14:tracePt t="24798" x="8718550" y="1784350"/>
          <p14:tracePt t="24815" x="8978900" y="1784350"/>
          <p14:tracePt t="24831" x="9239250" y="1784350"/>
          <p14:tracePt t="24848" x="9486900" y="1784350"/>
          <p14:tracePt t="24865" x="9709150" y="1784350"/>
          <p14:tracePt t="24882" x="9918700" y="1784350"/>
          <p14:tracePt t="24883" x="10013950" y="1784350"/>
          <p14:tracePt t="24898" x="10083800" y="1784350"/>
          <p14:tracePt t="24899" x="10160000" y="1784350"/>
          <p14:tracePt t="24915" x="10274300" y="1784350"/>
          <p14:tracePt t="24931" x="10331450" y="1784350"/>
          <p14:tracePt t="24948" x="10388600" y="1784350"/>
          <p14:tracePt t="24965" x="10426700" y="1784350"/>
          <p14:tracePt t="24981" x="10464800" y="1784350"/>
          <p14:tracePt t="24998" x="10483850" y="1784350"/>
          <p14:tracePt t="25015" x="10490200" y="1784350"/>
          <p14:tracePt t="25551" x="10490200" y="1790700"/>
          <p14:tracePt t="25567" x="10471150" y="1797050"/>
          <p14:tracePt t="25582" x="10439400" y="1803400"/>
          <p14:tracePt t="25598" x="10426700" y="1809750"/>
          <p14:tracePt t="25615" x="10394950" y="1816100"/>
          <p14:tracePt t="25632" x="10344150" y="1816100"/>
          <p14:tracePt t="25648" x="10274300" y="1816100"/>
          <p14:tracePt t="25665" x="10153650" y="1816100"/>
          <p14:tracePt t="25681" x="10013950" y="1816100"/>
          <p14:tracePt t="25683" x="9931400" y="1816100"/>
          <p14:tracePt t="25698" x="9836150" y="1816100"/>
          <p14:tracePt t="25715" x="9531350" y="1816100"/>
          <p14:tracePt t="25732" x="9334500" y="1816100"/>
          <p14:tracePt t="25748" x="9175750" y="1816100"/>
          <p14:tracePt t="25765" x="9036050" y="1816100"/>
          <p14:tracePt t="25782" x="8909050" y="1816100"/>
          <p14:tracePt t="25798" x="8763000" y="1816100"/>
          <p14:tracePt t="25815" x="8616950" y="1816100"/>
          <p14:tracePt t="25832" x="8458200" y="1816100"/>
          <p14:tracePt t="25848" x="8274050" y="1816100"/>
          <p14:tracePt t="25865" x="8083550" y="1816100"/>
          <p14:tracePt t="25881" x="7905750" y="1784350"/>
          <p14:tracePt t="25883" x="7816850" y="1771650"/>
          <p14:tracePt t="25898" x="7734300" y="1752600"/>
          <p14:tracePt t="25900" x="7658100" y="1733550"/>
          <p14:tracePt t="25915" x="7524750" y="1714500"/>
          <p14:tracePt t="25931" x="7416800" y="1695450"/>
          <p14:tracePt t="25948" x="7359650" y="1695450"/>
          <p14:tracePt t="25965" x="7334250" y="1695450"/>
          <p14:tracePt t="25982" x="7327900" y="1695450"/>
          <p14:tracePt t="26078" x="7346950" y="1695450"/>
          <p14:tracePt t="26090" x="7404100" y="1695450"/>
          <p14:tracePt t="26103" x="7632700" y="1695450"/>
          <p14:tracePt t="26115" x="8140700" y="1739900"/>
          <p14:tracePt t="26131" x="8699500" y="1797050"/>
          <p14:tracePt t="26148" x="9144000" y="1835150"/>
          <p14:tracePt t="26164" x="9353550" y="1835150"/>
          <p14:tracePt t="26181" x="9461500" y="1835150"/>
          <p14:tracePt t="26198" x="9480550" y="1835150"/>
          <p14:tracePt t="26214" x="9486900" y="1835150"/>
          <p14:tracePt t="26468" x="0" y="0"/>
        </p14:tracePtLst>
        <p14:tracePtLst>
          <p14:tracePt t="27414" x="5880100" y="1828800"/>
          <p14:tracePt t="27431" x="5861050" y="1828800"/>
          <p14:tracePt t="27447" x="5854700" y="1835150"/>
          <p14:tracePt t="27464" x="5842000" y="1854200"/>
          <p14:tracePt t="27481" x="5835650" y="1892300"/>
          <p14:tracePt t="27498" x="5822950" y="1924050"/>
          <p14:tracePt t="27501" x="5822950" y="1943100"/>
          <p14:tracePt t="27514" x="5822950" y="1962150"/>
          <p14:tracePt t="27531" x="5822950" y="2012950"/>
          <p14:tracePt t="27548" x="5822950" y="2038350"/>
          <p14:tracePt t="27564" x="5822950" y="2057400"/>
          <p14:tracePt t="27581" x="5822950" y="2076450"/>
          <p14:tracePt t="27597" x="5829300" y="2095500"/>
          <p14:tracePt t="27614" x="5842000" y="2108200"/>
          <p14:tracePt t="27631" x="5861050" y="2120900"/>
          <p14:tracePt t="27647" x="5924550" y="2152650"/>
          <p14:tracePt t="27664" x="6045200" y="2184400"/>
          <p14:tracePt t="27681" x="6229350" y="2216150"/>
          <p14:tracePt t="27697" x="6438900" y="2235200"/>
          <p14:tracePt t="27714" x="6597650" y="2241550"/>
          <p14:tracePt t="27715" x="6642100" y="2241550"/>
          <p14:tracePt t="27731" x="6673850" y="2241550"/>
          <p14:tracePt t="27748" x="6686550" y="2241550"/>
          <p14:tracePt t="27764" x="6692900" y="2241550"/>
          <p14:tracePt t="27787" x="6692900" y="2235200"/>
          <p14:tracePt t="27797" x="6692900" y="2228850"/>
          <p14:tracePt t="27814" x="6692900" y="2203450"/>
          <p14:tracePt t="27831" x="6692900" y="2171700"/>
          <p14:tracePt t="27847" x="6667500" y="2127250"/>
          <p14:tracePt t="27864" x="6642100" y="2082800"/>
          <p14:tracePt t="27881" x="6610350" y="2051050"/>
          <p14:tracePt t="27897" x="6572250" y="2012950"/>
          <p14:tracePt t="27914" x="6527800" y="1974850"/>
          <p14:tracePt t="27916" x="6515100" y="1955800"/>
          <p14:tracePt t="27931" x="6496050" y="1943100"/>
          <p14:tracePt t="27947" x="6464300" y="1924050"/>
          <p14:tracePt t="27964" x="6426200" y="1911350"/>
          <p14:tracePt t="27981" x="6381750" y="1905000"/>
          <p14:tracePt t="27998" x="6318250" y="1892300"/>
          <p14:tracePt t="28015" x="6261100" y="1892300"/>
          <p14:tracePt t="28031" x="6210300" y="1892300"/>
          <p14:tracePt t="28048" x="6159500" y="1898650"/>
          <p14:tracePt t="28064" x="6115050" y="1905000"/>
          <p14:tracePt t="28081" x="6083300" y="1924050"/>
          <p14:tracePt t="28084" x="6064250" y="1936750"/>
          <p14:tracePt t="28097" x="6045200" y="1943100"/>
          <p14:tracePt t="28114" x="6019800" y="1968500"/>
          <p14:tracePt t="28131" x="5988050" y="2006600"/>
          <p14:tracePt t="28147" x="5981700" y="2032000"/>
          <p14:tracePt t="28164" x="5975350" y="2063750"/>
          <p14:tracePt t="28181" x="5975350" y="2082800"/>
          <p14:tracePt t="28197" x="5975350" y="2101850"/>
          <p14:tracePt t="28214" x="5975350" y="2120900"/>
          <p14:tracePt t="28231" x="5975350" y="2159000"/>
          <p14:tracePt t="28248" x="5994400" y="2197100"/>
          <p14:tracePt t="28251" x="6007100" y="2216150"/>
          <p14:tracePt t="28264" x="6019800" y="2228850"/>
          <p14:tracePt t="28281" x="6064250" y="2254250"/>
          <p14:tracePt t="28298" x="6134100" y="2266950"/>
          <p14:tracePt t="28300" x="6178550" y="2273300"/>
          <p14:tracePt t="28315" x="6242050" y="2273300"/>
          <p14:tracePt t="28331" x="6305550" y="2273300"/>
          <p14:tracePt t="28347" x="6362700" y="2254250"/>
          <p14:tracePt t="28364" x="6388100" y="2235200"/>
          <p14:tracePt t="28381" x="6413500" y="2222500"/>
          <p14:tracePt t="28397" x="6438900" y="2190750"/>
          <p14:tracePt t="28414" x="6464300" y="2165350"/>
          <p14:tracePt t="28430" x="6477000" y="2133600"/>
          <p14:tracePt t="28447" x="6489700" y="2095500"/>
          <p14:tracePt t="28464" x="6496050" y="2070100"/>
          <p14:tracePt t="28467" x="6496050" y="2057400"/>
          <p14:tracePt t="28480" x="6496050" y="2044700"/>
          <p14:tracePt t="28497" x="6496050" y="2025650"/>
          <p14:tracePt t="28514" x="6496050" y="2000250"/>
          <p14:tracePt t="28531" x="6470650" y="1981200"/>
          <p14:tracePt t="28548" x="6438900" y="1955800"/>
          <p14:tracePt t="28564" x="6407150" y="1943100"/>
          <p14:tracePt t="28581" x="6369050" y="1930400"/>
          <p14:tracePt t="28597" x="6318250" y="1924050"/>
          <p14:tracePt t="28614" x="6273800" y="1924050"/>
          <p14:tracePt t="28631" x="6235700" y="1924050"/>
          <p14:tracePt t="28647" x="6203950" y="1924050"/>
          <p14:tracePt t="28664" x="6178550" y="1949450"/>
          <p14:tracePt t="28680" x="6165850" y="1987550"/>
          <p14:tracePt t="28697" x="6159500" y="2012950"/>
          <p14:tracePt t="28714" x="6159500" y="2057400"/>
          <p14:tracePt t="28730" x="6159500" y="2101850"/>
          <p14:tracePt t="28732" x="6172200" y="2133600"/>
          <p14:tracePt t="28747" x="6191250" y="2171700"/>
          <p14:tracePt t="28764" x="6216650" y="2197100"/>
          <p14:tracePt t="28780" x="6229350" y="2197100"/>
          <p14:tracePt t="28797" x="6248400" y="2197100"/>
          <p14:tracePt t="28814" x="6261100" y="2197100"/>
          <p14:tracePt t="28830" x="6292850" y="2190750"/>
          <p14:tracePt t="28847" x="6311900" y="2146300"/>
          <p14:tracePt t="28864" x="6318250" y="2101850"/>
          <p14:tracePt t="28880" x="6318250" y="2070100"/>
          <p14:tracePt t="28897" x="6318250" y="2044700"/>
          <p14:tracePt t="28914" x="6311900" y="2025650"/>
          <p14:tracePt t="30212" x="0" y="0"/>
        </p14:tracePtLst>
        <p14:tracePtLst>
          <p14:tracePt t="30662" x="6070600" y="1847850"/>
          <p14:tracePt t="30751" x="6070600" y="1854200"/>
          <p14:tracePt t="30761" x="6070600" y="1860550"/>
          <p14:tracePt t="30773" x="6070600" y="1885950"/>
          <p14:tracePt t="30783" x="6070600" y="1905000"/>
          <p14:tracePt t="30798" x="6070600" y="1949450"/>
          <p14:tracePt t="30814" x="6076950" y="1987550"/>
          <p14:tracePt t="30830" x="6083300" y="2038350"/>
          <p14:tracePt t="30846" x="6089650" y="2057400"/>
          <p14:tracePt t="30863" x="6096000" y="2070100"/>
          <p14:tracePt t="30880" x="6108700" y="2076450"/>
          <p14:tracePt t="30896" x="6115050" y="2089150"/>
          <p14:tracePt t="30913" x="6121400" y="2089150"/>
          <p14:tracePt t="30932" x="6121400" y="2101850"/>
          <p14:tracePt t="30949" x="6127750" y="2108200"/>
          <p14:tracePt t="30963" x="6140450" y="2114550"/>
          <p14:tracePt t="30997" x="6146800" y="2120900"/>
          <p14:tracePt t="31013" x="6153150" y="2127250"/>
          <p14:tracePt t="31030" x="6159500" y="2127250"/>
          <p14:tracePt t="31047" x="6184900" y="2139950"/>
          <p14:tracePt t="31063" x="6191250" y="2146300"/>
          <p14:tracePt t="31080" x="6216650" y="2152650"/>
          <p14:tracePt t="31097" x="6235700" y="2171700"/>
          <p14:tracePt t="31113" x="6254750" y="2178050"/>
          <p14:tracePt t="31130" x="6267450" y="2178050"/>
          <p14:tracePt t="31146" x="6280150" y="2178050"/>
          <p14:tracePt t="31148" x="6292850" y="2178050"/>
          <p14:tracePt t="31163" x="6311900" y="2178050"/>
          <p14:tracePt t="31179" x="6324600" y="2178050"/>
          <p14:tracePt t="31196" x="6343650" y="2178050"/>
          <p14:tracePt t="31213" x="6350000" y="2178050"/>
          <p14:tracePt t="31229" x="6362700" y="2165350"/>
          <p14:tracePt t="31246" x="6362700" y="2139950"/>
          <p14:tracePt t="31263" x="6362700" y="2108200"/>
          <p14:tracePt t="31280" x="6362700" y="2076450"/>
          <p14:tracePt t="31297" x="6362700" y="2038350"/>
          <p14:tracePt t="31300" x="6362700" y="2025650"/>
          <p14:tracePt t="31313" x="6362700" y="2006600"/>
          <p14:tracePt t="31330" x="6356350" y="1949450"/>
          <p14:tracePt t="31346" x="6350000" y="1905000"/>
          <p14:tracePt t="31348" x="6337300" y="1892300"/>
          <p14:tracePt t="31363" x="6324600" y="1860550"/>
          <p14:tracePt t="31379" x="6318250" y="1847850"/>
          <p14:tracePt t="31396" x="6311900" y="1835150"/>
          <p14:tracePt t="31687" x="6311900" y="1841500"/>
          <p14:tracePt t="31709" x="6305550" y="1905000"/>
          <p14:tracePt t="31728" x="6305550" y="1955800"/>
          <p14:tracePt t="31740" x="6305550" y="2032000"/>
          <p14:tracePt t="31750" x="6305550" y="2076450"/>
          <p14:tracePt t="31763" x="6305550" y="2139950"/>
          <p14:tracePt t="31780" x="6305550" y="2184400"/>
          <p14:tracePt t="31796" x="6305550" y="2203450"/>
          <p14:tracePt t="31813" x="6305550" y="2209800"/>
          <p14:tracePt t="31909" x="6305550" y="2197100"/>
          <p14:tracePt t="31918" x="6305550" y="2178050"/>
          <p14:tracePt t="31930" x="6305550" y="2152650"/>
          <p14:tracePt t="31946" x="6305550" y="2089150"/>
          <p14:tracePt t="31964" x="6305550" y="2000250"/>
          <p14:tracePt t="31979" x="6305550" y="1962150"/>
          <p14:tracePt t="31996" x="6305550" y="1936750"/>
          <p14:tracePt t="32013" x="6305550" y="1924050"/>
          <p14:tracePt t="32125" x="6305550" y="1955800"/>
          <p14:tracePt t="32135" x="6305550" y="1987550"/>
          <p14:tracePt t="32146" x="6305550" y="2032000"/>
          <p14:tracePt t="32164" x="6305550" y="2120900"/>
          <p14:tracePt t="32180" x="6305550" y="2152650"/>
          <p14:tracePt t="32196" x="6305550" y="2165350"/>
          <p14:tracePt t="32213" x="6305550" y="2171700"/>
          <p14:tracePt t="32301" x="6299200" y="2152650"/>
          <p14:tracePt t="32314" x="6292850" y="2133600"/>
          <p14:tracePt t="32329" x="6286500" y="2082800"/>
          <p14:tracePt t="32346" x="6273800" y="2044700"/>
          <p14:tracePt t="32348" x="6273800" y="2032000"/>
          <p14:tracePt t="32362" x="6267450" y="2012950"/>
          <p14:tracePt t="32379" x="6254750" y="2000250"/>
          <p14:tracePt t="32453" x="6254750" y="2012950"/>
          <p14:tracePt t="32461" x="6254750" y="2038350"/>
          <p14:tracePt t="32470" x="6254750" y="2063750"/>
          <p14:tracePt t="32479" x="6254750" y="2095500"/>
          <p14:tracePt t="32496" x="6254750" y="2133600"/>
          <p14:tracePt t="32513" x="6254750" y="2159000"/>
          <p14:tracePt t="32516" x="6254750" y="2165350"/>
          <p14:tracePt t="32530" x="6254750" y="2171700"/>
          <p14:tracePt t="32599" x="6254750" y="2159000"/>
          <p14:tracePt t="32617" x="6248400" y="2082800"/>
          <p14:tracePt t="32633" x="6235700" y="2019300"/>
          <p14:tracePt t="32636" x="6229350" y="2006600"/>
          <p14:tracePt t="32652" x="6229350" y="2000250"/>
          <p14:tracePt t="32756" x="6229350" y="2025650"/>
          <p14:tracePt t="32768" x="6229350" y="2057400"/>
          <p14:tracePt t="32781" x="6229350" y="2114550"/>
          <p14:tracePt t="32797" x="6229350" y="2146300"/>
          <p14:tracePt t="32813" x="6229350" y="2165350"/>
          <p14:tracePt t="32861" x="6229350" y="2171700"/>
          <p14:tracePt t="32894" x="6235700" y="2171700"/>
          <p14:tracePt t="32925" x="6242050" y="2171700"/>
          <p14:tracePt t="32933" x="6242050" y="2165350"/>
          <p14:tracePt t="32946" x="6248400" y="2127250"/>
          <p14:tracePt t="32962" x="6261100" y="2063750"/>
          <p14:tracePt t="32965" x="6261100" y="2025650"/>
          <p14:tracePt t="32979" x="6261100" y="1974850"/>
          <p14:tracePt t="32996" x="6261100" y="1930400"/>
          <p14:tracePt t="33013" x="6261100" y="1911350"/>
          <p14:tracePt t="33030" x="6261100" y="1905000"/>
          <p14:tracePt t="33046" x="6261100" y="1898650"/>
          <p14:tracePt t="33144" x="6261100" y="1892300"/>
          <p14:tracePt t="33164" x="6235700" y="1879600"/>
          <p14:tracePt t="33180" x="6191250" y="1866900"/>
          <p14:tracePt t="33196" x="6140450" y="1847850"/>
          <p14:tracePt t="33212" x="6083300" y="1822450"/>
          <p14:tracePt t="33229" x="6038850" y="1809750"/>
          <p14:tracePt t="33245" x="6000750" y="1797050"/>
          <p14:tracePt t="33262" x="5994400" y="1790700"/>
          <p14:tracePt t="33279" x="5988050" y="1790700"/>
          <p14:tracePt t="33349" x="5981700" y="1790700"/>
          <p14:tracePt t="33360" x="5975350" y="1790700"/>
          <p14:tracePt t="33374" x="5969000" y="1816100"/>
          <p14:tracePt t="33382" x="5962650" y="1841500"/>
          <p14:tracePt t="33396" x="5949950" y="1898650"/>
          <p14:tracePt t="33412" x="5937250" y="1955800"/>
          <p14:tracePt t="33429" x="5937250" y="2006600"/>
          <p14:tracePt t="33445" x="5937250" y="2038350"/>
          <p14:tracePt t="33462" x="5937250" y="2057400"/>
          <p14:tracePt t="33479" x="5937250" y="2095500"/>
          <p14:tracePt t="33512" x="5937250" y="2114550"/>
          <p14:tracePt t="33529" x="5949950" y="2127250"/>
          <p14:tracePt t="33546" x="5956300" y="2133600"/>
          <p14:tracePt t="33562" x="5956300" y="2139950"/>
          <p14:tracePt t="33579" x="5969000" y="2159000"/>
          <p14:tracePt t="33613" x="5975350" y="2171700"/>
          <p14:tracePt t="33629" x="5994400" y="2178050"/>
          <p14:tracePt t="33645" x="6013450" y="2184400"/>
          <p14:tracePt t="33662" x="6076950" y="2209800"/>
          <p14:tracePt t="33679" x="6127750" y="2228850"/>
          <p14:tracePt t="33695" x="6165850" y="2241550"/>
          <p14:tracePt t="33712" x="6178550" y="2241550"/>
          <p14:tracePt t="33729" x="6191250" y="2241550"/>
          <p14:tracePt t="33762" x="6197600" y="2241550"/>
          <p14:tracePt t="33779" x="6210300" y="2241550"/>
          <p14:tracePt t="33796" x="6223000" y="2222500"/>
          <p14:tracePt t="33813" x="6235700" y="2209800"/>
          <p14:tracePt t="33829" x="6242050" y="2190750"/>
          <p14:tracePt t="33846" x="6248400" y="2159000"/>
          <p14:tracePt t="33862" x="6267450" y="2114550"/>
          <p14:tracePt t="33879" x="6286500" y="2063750"/>
          <p14:tracePt t="33895" x="6292850" y="2012950"/>
          <p14:tracePt t="33912" x="6299200" y="1955800"/>
          <p14:tracePt t="33929" x="6299200" y="1924050"/>
          <p14:tracePt t="33945" x="6299200" y="1879600"/>
          <p14:tracePt t="33962" x="6299200" y="1873250"/>
          <p14:tracePt t="33979" x="6299200" y="1854200"/>
          <p14:tracePt t="34214" x="6299200" y="1847850"/>
          <p14:tracePt t="34241" x="6292850" y="1847850"/>
          <p14:tracePt t="34264" x="6286500" y="1854200"/>
          <p14:tracePt t="34279" x="6286500" y="1879600"/>
          <p14:tracePt t="34295" x="6286500" y="1943100"/>
          <p14:tracePt t="34312" x="6286500" y="2032000"/>
          <p14:tracePt t="34329" x="6286500" y="2101850"/>
          <p14:tracePt t="34332" x="6286500" y="2139950"/>
          <p14:tracePt t="34346" x="6286500" y="2159000"/>
          <p14:tracePt t="34362" x="6286500" y="2203450"/>
          <p14:tracePt t="34364" x="6286500" y="2209800"/>
          <p14:tracePt t="34378" x="6286500" y="2216150"/>
          <p14:tracePt t="34772" x="6286500" y="1943100"/>
          <p14:tracePt t="34788" x="6286500" y="1936750"/>
          <p14:tracePt t="34944" x="6286500" y="1955800"/>
          <p14:tracePt t="34965" x="6280150" y="2089150"/>
          <p14:tracePt t="34979" x="6280150" y="2146300"/>
          <p14:tracePt t="34996" x="6280150" y="2266950"/>
          <p14:tracePt t="35012" x="6280150" y="2311400"/>
          <p14:tracePt t="35028" x="6280150" y="2324100"/>
          <p14:tracePt t="35126" x="6280150" y="2298700"/>
          <p14:tracePt t="35140" x="6280150" y="2266950"/>
          <p14:tracePt t="35157" x="6280150" y="2139950"/>
          <p14:tracePt t="35173" x="6280150" y="2082800"/>
          <p14:tracePt t="35181" x="6280150" y="2051050"/>
          <p14:tracePt t="35195" x="6280150" y="2012950"/>
          <p14:tracePt t="35212" x="6280150" y="1993900"/>
          <p14:tracePt t="35228" x="6280150" y="1981200"/>
          <p14:tracePt t="35335" x="6280150" y="2006600"/>
          <p14:tracePt t="35353" x="6280150" y="2089150"/>
          <p14:tracePt t="35366" x="6280150" y="2133600"/>
          <p14:tracePt t="35380" x="6280150" y="2146300"/>
          <p14:tracePt t="35395" x="6280150" y="2152650"/>
          <p14:tracePt t="35519" x="6280150" y="2146300"/>
          <p14:tracePt t="35581" x="6280150" y="2139950"/>
          <p14:tracePt t="35590" x="6280150" y="2133600"/>
          <p14:tracePt t="35604" x="6280150" y="2127250"/>
          <p14:tracePt t="35616" x="6280150" y="2120900"/>
          <p14:tracePt t="35628" x="6267450" y="2108200"/>
          <p14:tracePt t="35645" x="6242050" y="2076450"/>
          <p14:tracePt t="35661" x="6203950" y="2044700"/>
          <p14:tracePt t="35678" x="6178550" y="2025650"/>
          <p14:tracePt t="35695" x="6153150" y="2019300"/>
          <p14:tracePt t="35711" x="6146800" y="2006600"/>
          <p14:tracePt t="35728" x="6134100" y="2000250"/>
          <p14:tracePt t="35745" x="6121400" y="1993900"/>
          <p14:tracePt t="35765" x="6108700" y="1987550"/>
          <p14:tracePt t="35781" x="6102350" y="1981200"/>
          <p14:tracePt t="35878" x="6096000" y="1981200"/>
          <p14:tracePt t="35967" x="6089650" y="1981200"/>
          <p14:tracePt t="36086" x="6083300" y="1974850"/>
          <p14:tracePt t="36107" x="6076950" y="1955800"/>
          <p14:tracePt t="36118" x="6064250" y="1936750"/>
          <p14:tracePt t="36144" x="6057900" y="1924050"/>
          <p14:tracePt t="36285" x="6051550" y="1924050"/>
          <p14:tracePt t="36295" x="6045200" y="1924050"/>
          <p14:tracePt t="36312" x="6038850" y="1962150"/>
          <p14:tracePt t="36329" x="6032500" y="2025650"/>
          <p14:tracePt t="36332" x="6026150" y="2051050"/>
          <p14:tracePt t="36345" x="6026150" y="2070100"/>
          <p14:tracePt t="36362" x="6026150" y="2139950"/>
          <p14:tracePt t="36365" x="6026150" y="2159000"/>
          <p14:tracePt t="36378" x="6026150" y="2184400"/>
          <p14:tracePt t="36395" x="6026150" y="2228850"/>
          <p14:tracePt t="36411" x="6026150" y="2247900"/>
          <p14:tracePt t="36541" x="6032500" y="2247900"/>
          <p14:tracePt t="36553" x="6038850" y="2247900"/>
          <p14:tracePt t="36562" x="6057900" y="2254250"/>
          <p14:tracePt t="36579" x="6096000" y="2260600"/>
          <p14:tracePt t="36595" x="6159500" y="2266950"/>
          <p14:tracePt t="36612" x="6229350" y="2266950"/>
          <p14:tracePt t="36628" x="6254750" y="2266950"/>
          <p14:tracePt t="36645" x="6286500" y="2266950"/>
          <p14:tracePt t="36661" x="6305550" y="2266950"/>
          <p14:tracePt t="36678" x="6311900" y="2266950"/>
          <p14:tracePt t="36695" x="6318250" y="2260600"/>
          <p14:tracePt t="36728" x="6318250" y="2247900"/>
          <p14:tracePt t="36745" x="6324600" y="2228850"/>
          <p14:tracePt t="36781" x="6324600" y="2216150"/>
          <p14:tracePt t="36791" x="6324600" y="2209800"/>
          <p14:tracePt t="36798" x="6324600" y="2197100"/>
          <p14:tracePt t="36811" x="6324600" y="2171700"/>
          <p14:tracePt t="36828" x="6324600" y="2133600"/>
          <p14:tracePt t="36844" x="6311900" y="2101850"/>
          <p14:tracePt t="36861" x="6311900" y="2082800"/>
          <p14:tracePt t="36878" x="6299200" y="2044700"/>
          <p14:tracePt t="36894" x="6286500" y="2006600"/>
          <p14:tracePt t="36911" x="6280150" y="1968500"/>
          <p14:tracePt t="36927" x="6261100" y="1943100"/>
          <p14:tracePt t="36944" x="6254750" y="1917700"/>
          <p14:tracePt t="37271" x="6254750" y="1924050"/>
          <p14:tracePt t="37287" x="6242050" y="1981200"/>
          <p14:tracePt t="37304" x="6242050" y="2019300"/>
          <p14:tracePt t="37314" x="6242050" y="2051050"/>
          <p14:tracePt t="37328" x="6235700" y="2101850"/>
          <p14:tracePt t="37345" x="6235700" y="2146300"/>
          <p14:tracePt t="37348" x="6235700" y="2152650"/>
          <p14:tracePt t="37361" x="6235700" y="2159000"/>
          <p14:tracePt t="37377" x="6235700" y="2165350"/>
          <p14:tracePt t="37394" x="6235700" y="2171700"/>
          <p14:tracePt t="37487" x="6235700" y="2159000"/>
          <p14:tracePt t="37503" x="6235700" y="2120900"/>
          <p14:tracePt t="37517" x="6242050" y="2076450"/>
          <p14:tracePt t="37527" x="6242050" y="2070100"/>
          <p14:tracePt t="37544" x="6242050" y="2051050"/>
          <p14:tracePt t="37561" x="6242050" y="2044700"/>
          <p14:tracePt t="37578" x="6242050" y="2038350"/>
          <p14:tracePt t="37660" x="6242050" y="2051050"/>
          <p14:tracePt t="37670" x="6242050" y="2070100"/>
          <p14:tracePt t="37678" x="6242050" y="2095500"/>
          <p14:tracePt t="37694" x="6242050" y="2133600"/>
          <p14:tracePt t="37711" x="6242050" y="2159000"/>
          <p14:tracePt t="37727" x="6242050" y="2165350"/>
          <p14:tracePt t="37804" x="6242050" y="2159000"/>
          <p14:tracePt t="37813" x="6242050" y="2127250"/>
          <p14:tracePt t="37828" x="6242050" y="2044700"/>
          <p14:tracePt t="37844" x="6242050" y="1981200"/>
          <p14:tracePt t="37861" x="6242050" y="1943100"/>
          <p14:tracePt t="37878" x="6242050" y="1930400"/>
          <p14:tracePt t="37963" x="6242050" y="1936750"/>
          <p14:tracePt t="37975" x="6242050" y="1962150"/>
          <p14:tracePt t="37989" x="6242050" y="2006600"/>
          <p14:tracePt t="37999" x="6242050" y="2032000"/>
          <p14:tracePt t="38011" x="6242050" y="2051050"/>
          <p14:tracePt t="38027" x="6242050" y="2070100"/>
          <p14:tracePt t="38045" x="6242050" y="2076450"/>
          <p14:tracePt t="38116" x="6248400" y="2082800"/>
          <p14:tracePt t="38142" x="6248400" y="2076450"/>
          <p14:tracePt t="38150" x="6248400" y="2063750"/>
          <p14:tracePt t="38160" x="6248400" y="2051050"/>
          <p14:tracePt t="38177" x="6248400" y="2038350"/>
          <p14:tracePt t="38194" x="6248400" y="2032000"/>
          <p14:tracePt t="38269" x="6242050" y="2032000"/>
          <p14:tracePt t="38284" x="6242050" y="2044700"/>
          <p14:tracePt t="38298" x="6242050" y="2101850"/>
          <p14:tracePt t="38311" x="6242050" y="2120900"/>
          <p14:tracePt t="38328" x="6242050" y="2127250"/>
          <p14:tracePt t="38365" x="6248400" y="2133600"/>
          <p14:tracePt t="38421" x="6248400" y="2127250"/>
          <p14:tracePt t="38430" x="6248400" y="2114550"/>
          <p14:tracePt t="38444" x="6248400" y="2101850"/>
          <p14:tracePt t="38461" x="6248400" y="2095500"/>
          <p14:tracePt t="38820" x="0" y="0"/>
        </p14:tracePtLst>
        <p14:tracePtLst>
          <p14:tracePt t="40254" x="7023100" y="1905000"/>
          <p14:tracePt t="40294" x="7010400" y="1905000"/>
          <p14:tracePt t="40307" x="7004050" y="1911350"/>
          <p14:tracePt t="40316" x="7004050" y="1924050"/>
          <p14:tracePt t="40327" x="6997700" y="1930400"/>
          <p14:tracePt t="40343" x="6991350" y="1943100"/>
          <p14:tracePt t="40360" x="6978650" y="1981200"/>
          <p14:tracePt t="40377" x="6978650" y="2000250"/>
          <p14:tracePt t="40393" x="6972300" y="2032000"/>
          <p14:tracePt t="40396" x="6972300" y="2038350"/>
          <p14:tracePt t="40410" x="6972300" y="2044700"/>
          <p14:tracePt t="40427" x="6972300" y="2070100"/>
          <p14:tracePt t="40443" x="6985000" y="2095500"/>
          <p14:tracePt t="40460" x="6997700" y="2120900"/>
          <p14:tracePt t="40476" x="7023100" y="2146300"/>
          <p14:tracePt t="40493" x="7067550" y="2178050"/>
          <p14:tracePt t="40510" x="7137400" y="2209800"/>
          <p14:tracePt t="40526" x="7239000" y="2241550"/>
          <p14:tracePt t="40543" x="7366000" y="2254250"/>
          <p14:tracePt t="40560" x="7473950" y="2254250"/>
          <p14:tracePt t="40577" x="7562850" y="2254250"/>
          <p14:tracePt t="40580" x="7581900" y="2254250"/>
          <p14:tracePt t="40593" x="7600950" y="2254250"/>
          <p14:tracePt t="40610" x="7620000" y="2254250"/>
          <p14:tracePt t="40628" x="7639050" y="2228850"/>
          <p14:tracePt t="40643" x="7645400" y="2209800"/>
          <p14:tracePt t="40660" x="7651750" y="2190750"/>
          <p14:tracePt t="40676" x="7664450" y="2165350"/>
          <p14:tracePt t="40710" x="7664450" y="2146300"/>
          <p14:tracePt t="40726" x="7677150" y="2127250"/>
          <p14:tracePt t="40743" x="7677150" y="2108200"/>
          <p14:tracePt t="40760" x="7677150" y="2082800"/>
          <p14:tracePt t="40776" x="7670800" y="2057400"/>
          <p14:tracePt t="40793" x="7664450" y="2038350"/>
          <p14:tracePt t="40796" x="7651750" y="2019300"/>
          <p14:tracePt t="40810" x="7632700" y="2006600"/>
          <p14:tracePt t="40827" x="7524750" y="1943100"/>
          <p14:tracePt t="40844" x="7442200" y="1911350"/>
          <p14:tracePt t="40860" x="7391400" y="1898650"/>
          <p14:tracePt t="40877" x="7359650" y="1898650"/>
          <p14:tracePt t="40893" x="7334250" y="1898650"/>
          <p14:tracePt t="40910" x="7308850" y="1898650"/>
          <p14:tracePt t="40926" x="7283450" y="1898650"/>
          <p14:tracePt t="40943" x="7239000" y="1917700"/>
          <p14:tracePt t="40960" x="7207250" y="1943100"/>
          <p14:tracePt t="40976" x="7175500" y="1962150"/>
          <p14:tracePt t="40993" x="7143750" y="1974850"/>
          <p14:tracePt t="41010" x="7118350" y="2000250"/>
          <p14:tracePt t="41011" x="7105650" y="2012950"/>
          <p14:tracePt t="41026" x="7092950" y="2025650"/>
          <p14:tracePt t="41043" x="7054850" y="2070100"/>
          <p14:tracePt t="41060" x="7042150" y="2089150"/>
          <p14:tracePt t="41076" x="7042150" y="2108200"/>
          <p14:tracePt t="41093" x="7042150" y="2127250"/>
          <p14:tracePt t="41110" x="7042150" y="2146300"/>
          <p14:tracePt t="41126" x="7042150" y="2152650"/>
          <p14:tracePt t="41143" x="7042150" y="2165350"/>
          <p14:tracePt t="41159" x="7048500" y="2184400"/>
          <p14:tracePt t="41176" x="7061200" y="2197100"/>
          <p14:tracePt t="41193" x="7080250" y="2216150"/>
          <p14:tracePt t="41209" x="7112000" y="2235200"/>
          <p14:tracePt t="41226" x="7150100" y="2241550"/>
          <p14:tracePt t="41227" x="7188200" y="2254250"/>
          <p14:tracePt t="41243" x="7264400" y="2260600"/>
          <p14:tracePt t="41259" x="7391400" y="2260600"/>
          <p14:tracePt t="41276" x="7531100" y="2254250"/>
          <p14:tracePt t="41293" x="7664450" y="2216150"/>
          <p14:tracePt t="41310" x="7734300" y="2171700"/>
          <p14:tracePt t="41326" x="7759700" y="2133600"/>
          <p14:tracePt t="41343" x="7766050" y="2120900"/>
          <p14:tracePt t="41360" x="7772400" y="2108200"/>
          <p14:tracePt t="41376" x="7772400" y="2082800"/>
          <p14:tracePt t="41393" x="7772400" y="2063750"/>
          <p14:tracePt t="41409" x="7759700" y="2051050"/>
          <p14:tracePt t="41426" x="7753350" y="2038350"/>
          <p14:tracePt t="41443" x="7708900" y="2019300"/>
          <p14:tracePt t="41459" x="7664450" y="2019300"/>
          <p14:tracePt t="41476" x="7600950" y="2019300"/>
          <p14:tracePt t="41493" x="7518400" y="2019300"/>
          <p14:tracePt t="41509" x="7423150" y="2019300"/>
          <p14:tracePt t="41526" x="7321550" y="2019300"/>
          <p14:tracePt t="41543" x="7245350" y="2019300"/>
          <p14:tracePt t="41559" x="7188200" y="2019300"/>
          <p14:tracePt t="41576" x="7131050" y="2032000"/>
          <p14:tracePt t="41593" x="7092950" y="2051050"/>
          <p14:tracePt t="41610" x="7061200" y="2063750"/>
          <p14:tracePt t="41612" x="7054850" y="2076450"/>
          <p14:tracePt t="41626" x="7042150" y="2095500"/>
          <p14:tracePt t="41643" x="7016750" y="2127250"/>
          <p14:tracePt t="41659" x="7004050" y="2152650"/>
          <p14:tracePt t="41676" x="6997700" y="2171700"/>
          <p14:tracePt t="41693" x="6991350" y="2197100"/>
          <p14:tracePt t="41709" x="6985000" y="2209800"/>
          <p14:tracePt t="41726" x="6985000" y="2216150"/>
          <p14:tracePt t="41742" x="6991350" y="2228850"/>
          <p14:tracePt t="41759" x="6997700" y="2235200"/>
          <p14:tracePt t="41776" x="7016750" y="2235200"/>
          <p14:tracePt t="41793" x="7099300" y="2247900"/>
          <p14:tracePt t="41809" x="7207250" y="2247900"/>
          <p14:tracePt t="41812" x="7258050" y="2247900"/>
          <p14:tracePt t="41826" x="7302500" y="2247900"/>
          <p14:tracePt t="41843" x="7391400" y="2235200"/>
          <p14:tracePt t="41859" x="7410450" y="2222500"/>
          <p14:tracePt t="41876" x="7423150" y="2197100"/>
          <p14:tracePt t="41893" x="7423150" y="2184400"/>
          <p14:tracePt t="41909" x="7423150" y="2165350"/>
          <p14:tracePt t="41926" x="7423150" y="2159000"/>
          <p14:tracePt t="41980" x="7423150" y="2152650"/>
          <p14:tracePt t="42484" x="0" y="0"/>
        </p14:tracePtLst>
        <p14:tracePtLst>
          <p14:tracePt t="43126" x="8299450" y="1879600"/>
          <p14:tracePt t="43141" x="8280400" y="1885950"/>
          <p14:tracePt t="43158" x="8267700" y="1885950"/>
          <p14:tracePt t="43164" x="8261350" y="1892300"/>
          <p14:tracePt t="43175" x="8261350" y="1905000"/>
          <p14:tracePt t="43192" x="8248650" y="1930400"/>
          <p14:tracePt t="43209" x="8242300" y="1955800"/>
          <p14:tracePt t="43225" x="8235950" y="1987550"/>
          <p14:tracePt t="43242" x="8229600" y="2012950"/>
          <p14:tracePt t="43244" x="8223250" y="2032000"/>
          <p14:tracePt t="43259" x="8223250" y="2051050"/>
          <p14:tracePt t="43275" x="8223250" y="2089150"/>
          <p14:tracePt t="43292" x="8235950" y="2108200"/>
          <p14:tracePt t="43309" x="8248650" y="2127250"/>
          <p14:tracePt t="43326" x="8286750" y="2139950"/>
          <p14:tracePt t="43342" x="8343900" y="2152650"/>
          <p14:tracePt t="43359" x="8445500" y="2171700"/>
          <p14:tracePt t="43375" x="8591550" y="2184400"/>
          <p14:tracePt t="43392" x="8775700" y="2184400"/>
          <p14:tracePt t="43409" x="8953500" y="2184400"/>
          <p14:tracePt t="43411" x="9023350" y="2184400"/>
          <p14:tracePt t="43425" x="9080500" y="2184400"/>
          <p14:tracePt t="43442" x="9131300" y="2178050"/>
          <p14:tracePt t="43443" x="9156700" y="2171700"/>
          <p14:tracePt t="43459" x="9163050" y="2165350"/>
          <p14:tracePt t="43476" x="9169400" y="2165350"/>
          <p14:tracePt t="43492" x="9182100" y="2152650"/>
          <p14:tracePt t="43525" x="9182100" y="2133600"/>
          <p14:tracePt t="43559" x="9182100" y="2114550"/>
          <p14:tracePt t="43575" x="9182100" y="2089150"/>
          <p14:tracePt t="43592" x="9144000" y="2051050"/>
          <p14:tracePt t="43609" x="9067800" y="2006600"/>
          <p14:tracePt t="43612" x="9023350" y="1993900"/>
          <p14:tracePt t="43625" x="8978900" y="1981200"/>
          <p14:tracePt t="43642" x="8877300" y="1955800"/>
          <p14:tracePt t="43659" x="8782050" y="1943100"/>
          <p14:tracePt t="43675" x="8743950" y="1943100"/>
          <p14:tracePt t="43692" x="8718550" y="1943100"/>
          <p14:tracePt t="43708" x="8693150" y="1943100"/>
          <p14:tracePt t="43725" x="8661400" y="1949450"/>
          <p14:tracePt t="43742" x="8642350" y="1974850"/>
          <p14:tracePt t="43759" x="8616950" y="1993900"/>
          <p14:tracePt t="43775" x="8604250" y="2019300"/>
          <p14:tracePt t="43792" x="8591550" y="2051050"/>
          <p14:tracePt t="43808" x="8591550" y="2070100"/>
          <p14:tracePt t="43826" x="8591550" y="2095500"/>
          <p14:tracePt t="43842" x="8591550" y="2133600"/>
          <p14:tracePt t="43844" x="8591550" y="2139950"/>
          <p14:tracePt t="43859" x="8597900" y="2159000"/>
          <p14:tracePt t="43875" x="8623300" y="2178050"/>
          <p14:tracePt t="43892" x="8655050" y="2197100"/>
          <p14:tracePt t="43909" x="8724900" y="2216150"/>
          <p14:tracePt t="43925" x="8832850" y="2222500"/>
          <p14:tracePt t="43942" x="8966200" y="2222500"/>
          <p14:tracePt t="43958" x="9131300" y="2222500"/>
          <p14:tracePt t="43975" x="9239250" y="2197100"/>
          <p14:tracePt t="43992" x="9321800" y="2171700"/>
          <p14:tracePt t="44008" x="9378950" y="2152650"/>
          <p14:tracePt t="44025" x="9429750" y="2133600"/>
          <p14:tracePt t="44042" x="9480550" y="2114550"/>
          <p14:tracePt t="44044" x="9518650" y="2108200"/>
          <p14:tracePt t="44058" x="9537700" y="2101850"/>
          <p14:tracePt t="44076" x="9582150" y="2095500"/>
          <p14:tracePt t="44092" x="9601200" y="2089150"/>
          <p14:tracePt t="44109" x="9607550" y="2089150"/>
          <p14:tracePt t="44556" x="0" y="0"/>
        </p14:tracePtLst>
        <p14:tracePtLst>
          <p14:tracePt t="46636" x="6324600" y="2203450"/>
          <p14:tracePt t="46668" x="6318250" y="2203450"/>
          <p14:tracePt t="46775" x="6337300" y="2203450"/>
          <p14:tracePt t="46789" x="6470650" y="2203450"/>
          <p14:tracePt t="46802" x="6584950" y="2203450"/>
          <p14:tracePt t="46805" x="6731000" y="2203450"/>
          <p14:tracePt t="46816" x="6921500" y="2203450"/>
          <p14:tracePt t="46824" x="7162800" y="2203450"/>
          <p14:tracePt t="46841" x="7658100" y="2203450"/>
          <p14:tracePt t="46858" x="8070850" y="2203450"/>
          <p14:tracePt t="46861" x="8242300" y="2203450"/>
          <p14:tracePt t="46875" x="8375650" y="2203450"/>
          <p14:tracePt t="46892" x="8686800" y="2203450"/>
          <p14:tracePt t="46908" x="8870950" y="2203450"/>
          <p14:tracePt t="46925" x="9048750" y="2203450"/>
          <p14:tracePt t="46941" x="9226550" y="2203450"/>
          <p14:tracePt t="46958" x="9385300" y="2203450"/>
          <p14:tracePt t="46974" x="9525000" y="2203450"/>
          <p14:tracePt t="46991" x="9607550" y="2203450"/>
          <p14:tracePt t="47008" x="9639300" y="2203450"/>
          <p14:tracePt t="47024" x="9645650" y="2203450"/>
          <p14:tracePt t="47041" x="9652000" y="2203450"/>
          <p14:tracePt t="47246" x="9645650" y="2203450"/>
          <p14:tracePt t="47262" x="9544050" y="2203450"/>
          <p14:tracePt t="47274" x="9461500" y="2203450"/>
          <p14:tracePt t="47291" x="9086850" y="2203450"/>
          <p14:tracePt t="47307" x="8807450" y="2203450"/>
          <p14:tracePt t="47324" x="8559800" y="2203450"/>
          <p14:tracePt t="47341" x="8312150" y="2203450"/>
          <p14:tracePt t="47357" x="8032750" y="2203450"/>
          <p14:tracePt t="47374" x="7727950" y="2203450"/>
          <p14:tracePt t="47391" x="7448550" y="2203450"/>
          <p14:tracePt t="47407" x="7181850" y="2203450"/>
          <p14:tracePt t="47424" x="6965950" y="2203450"/>
          <p14:tracePt t="47441" x="6813550" y="2203450"/>
          <p14:tracePt t="47457" x="6692900" y="2203450"/>
          <p14:tracePt t="47474" x="6635750" y="2203450"/>
          <p14:tracePt t="47491" x="6616700" y="2203450"/>
          <p14:tracePt t="47517" x="6610350" y="2203450"/>
          <p14:tracePt t="47532" x="6597650" y="2209800"/>
          <p14:tracePt t="47541" x="6591300" y="2216150"/>
          <p14:tracePt t="47557" x="6584950" y="2216150"/>
          <p14:tracePt t="47574" x="6578600" y="2216150"/>
          <p14:tracePt t="47596" x="6572250" y="2216150"/>
          <p14:tracePt t="47608" x="6565900" y="2216150"/>
          <p14:tracePt t="47629" x="6559550" y="2216150"/>
          <p14:tracePt t="47641" x="6553200" y="2216150"/>
          <p14:tracePt t="47658" x="6515100" y="2216150"/>
          <p14:tracePt t="47675" x="6388100" y="2216150"/>
          <p14:tracePt t="47691" x="6280150" y="2216150"/>
          <p14:tracePt t="47707" x="6127750" y="2203450"/>
          <p14:tracePt t="47724" x="6000750" y="2190750"/>
          <p14:tracePt t="47741" x="5918200" y="2178050"/>
          <p14:tracePt t="47757" x="5905500" y="2171700"/>
          <p14:tracePt t="47878" x="5924550" y="2165350"/>
          <p14:tracePt t="47894" x="5994400" y="2165350"/>
          <p14:tracePt t="47909" x="6172200" y="2165350"/>
          <p14:tracePt t="47926" x="6451600" y="2165350"/>
          <p14:tracePt t="47940" x="6883400" y="2165350"/>
          <p14:tracePt t="47958" x="7315200" y="2165350"/>
          <p14:tracePt t="47974" x="7620000" y="2165350"/>
          <p14:tracePt t="47991" x="7816850" y="2165350"/>
          <p14:tracePt t="48007" x="7956550" y="2165350"/>
          <p14:tracePt t="48024" x="8070850" y="2165350"/>
          <p14:tracePt t="48040" x="8229600" y="2165350"/>
          <p14:tracePt t="48044" x="8324850" y="2165350"/>
          <p14:tracePt t="48057" x="8439150" y="2165350"/>
          <p14:tracePt t="48074" x="8782050" y="2165350"/>
          <p14:tracePt t="48076" x="8953500" y="2165350"/>
          <p14:tracePt t="48090" x="9169400" y="2165350"/>
          <p14:tracePt t="48108" x="9632950" y="2165350"/>
          <p14:tracePt t="48124" x="9759950" y="2165350"/>
          <p14:tracePt t="48141" x="9785350" y="2165350"/>
          <p14:tracePt t="48158" x="9791700" y="2165350"/>
          <p14:tracePt t="48190" x="9798050" y="2165350"/>
          <p14:tracePt t="48208" x="9804400" y="2165350"/>
          <p14:tracePt t="48224" x="9810750" y="2165350"/>
          <p14:tracePt t="48240" x="9817100" y="2165350"/>
          <p14:tracePt t="48285" x="9823450" y="2165350"/>
          <p14:tracePt t="48300" x="9855200" y="2165350"/>
          <p14:tracePt t="48316" x="9950450" y="2165350"/>
          <p14:tracePt t="48324" x="10013950" y="2165350"/>
          <p14:tracePt t="48341" x="10140950" y="2165350"/>
          <p14:tracePt t="48358" x="10248900" y="2165350"/>
          <p14:tracePt t="48375" x="10337800" y="2165350"/>
          <p14:tracePt t="48391" x="10414000" y="2165350"/>
          <p14:tracePt t="48407" x="10496550" y="2165350"/>
          <p14:tracePt t="48424" x="10560050" y="2165350"/>
          <p14:tracePt t="48440" x="10629900" y="2165350"/>
          <p14:tracePt t="48457" x="10712450" y="2165350"/>
          <p14:tracePt t="48474" x="10782300" y="2165350"/>
          <p14:tracePt t="48476" x="10814050" y="2165350"/>
          <p14:tracePt t="48490" x="10833100" y="2165350"/>
          <p14:tracePt t="48492" x="10852150" y="2165350"/>
          <p14:tracePt t="48507" x="10871200" y="2165350"/>
          <p14:tracePt t="48524" x="10883900" y="2165350"/>
          <p14:tracePt t="48637" x="10890250" y="2165350"/>
          <p14:tracePt t="48656" x="10909300" y="2165350"/>
          <p14:tracePt t="48677" x="10960100" y="2165350"/>
          <p14:tracePt t="48691" x="10979150" y="2165350"/>
          <p14:tracePt t="48708" x="11055350" y="2165350"/>
          <p14:tracePt t="48724" x="11131550" y="2165350"/>
          <p14:tracePt t="48741" x="11233150" y="2165350"/>
          <p14:tracePt t="48757" x="11360150" y="2165350"/>
          <p14:tracePt t="48774" x="11474450" y="2165350"/>
          <p14:tracePt t="48790" x="11550650" y="2165350"/>
          <p14:tracePt t="48807" x="11582400" y="2165350"/>
          <p14:tracePt t="48824" x="11595100" y="2165350"/>
          <p14:tracePt t="48884" x="11601450" y="2165350"/>
          <p14:tracePt t="50412" x="0" y="0"/>
        </p14:tracePtLst>
        <p14:tracePtLst>
          <p14:tracePt t="51885" x="10598150" y="1924050"/>
          <p14:tracePt t="51901" x="10598150" y="1930400"/>
          <p14:tracePt t="51910" x="10598150" y="1936750"/>
          <p14:tracePt t="51923" x="10617200" y="1987550"/>
          <p14:tracePt t="51940" x="10655300" y="2032000"/>
          <p14:tracePt t="51956" x="10712450" y="2076450"/>
          <p14:tracePt t="51973" x="10775950" y="2101850"/>
          <p14:tracePt t="51989" x="10807700" y="2108200"/>
          <p14:tracePt t="52006" x="10839450" y="2114550"/>
          <p14:tracePt t="52023" x="10852150" y="2114550"/>
          <p14:tracePt t="52039" x="10864850" y="2114550"/>
          <p14:tracePt t="52056" x="10877550" y="2114550"/>
          <p14:tracePt t="52073" x="10909300" y="2114550"/>
          <p14:tracePt t="52089" x="10960100" y="2095500"/>
          <p14:tracePt t="52092" x="10985500" y="2082800"/>
          <p14:tracePt t="52106" x="11023600" y="2057400"/>
          <p14:tracePt t="52123" x="11087100" y="2006600"/>
          <p14:tracePt t="52140" x="11106150" y="1993900"/>
          <p14:tracePt t="52157" x="11125200" y="1981200"/>
          <p14:tracePt t="52173" x="11131550" y="1974850"/>
          <p14:tracePt t="52190" x="11137900" y="1962150"/>
          <p14:tracePt t="52206" x="11137900" y="1955800"/>
          <p14:tracePt t="52223" x="11137900" y="1949450"/>
          <p14:tracePt t="52239" x="11137900" y="1943100"/>
          <p14:tracePt t="52333" x="11137900" y="1955800"/>
          <p14:tracePt t="52339" x="11137900" y="1962150"/>
          <p14:tracePt t="52356" x="11144250" y="1993900"/>
          <p14:tracePt t="52373" x="11150600" y="2000250"/>
          <p14:tracePt t="52390" x="11169650" y="2012950"/>
          <p14:tracePt t="52406" x="11201400" y="2019300"/>
          <p14:tracePt t="52423" x="11258550" y="2032000"/>
          <p14:tracePt t="52439" x="11322050" y="2038350"/>
          <p14:tracePt t="52456" x="11366500" y="2044700"/>
          <p14:tracePt t="52473" x="11391900" y="2044700"/>
          <p14:tracePt t="52489" x="11417300" y="2044700"/>
          <p14:tracePt t="52506" x="11430000" y="2032000"/>
          <p14:tracePt t="52509" x="11436350" y="2025650"/>
          <p14:tracePt t="52522" x="11436350" y="2012950"/>
          <p14:tracePt t="52539" x="11442700" y="1974850"/>
          <p14:tracePt t="52555" x="11442700" y="1962150"/>
          <p14:tracePt t="52572" x="11442700" y="1949450"/>
          <p14:tracePt t="52671" x="11442700" y="1968500"/>
          <p14:tracePt t="52682" x="11442700" y="1981200"/>
          <p14:tracePt t="52697" x="11455400" y="2032000"/>
          <p14:tracePt t="52710" x="11468100" y="2051050"/>
          <p14:tracePt t="52726" x="11480800" y="2063750"/>
          <p14:tracePt t="52756" x="11487150" y="2070100"/>
          <p14:tracePt t="52772" x="11493500" y="2076450"/>
          <p14:tracePt t="52789" x="11531600" y="2089150"/>
          <p14:tracePt t="52806" x="11550650" y="2089150"/>
          <p14:tracePt t="52822" x="11569700" y="2089150"/>
          <p14:tracePt t="52839" x="11588750" y="2057400"/>
          <p14:tracePt t="52856" x="11595100" y="2025650"/>
          <p14:tracePt t="52873" x="11595100" y="2000250"/>
          <p14:tracePt t="52876" x="11601450" y="1981200"/>
          <p14:tracePt t="52906" x="11601450" y="1974850"/>
          <p14:tracePt t="52975" x="11601450" y="1987550"/>
          <p14:tracePt t="52993" x="11595100" y="2051050"/>
          <p14:tracePt t="53006" x="11588750" y="2101850"/>
          <p14:tracePt t="53022" x="11588750" y="2133600"/>
          <p14:tracePt t="53060" x="11588750" y="2139950"/>
          <p14:tracePt t="53110" x="11588750" y="2127250"/>
          <p14:tracePt t="53117" x="11588750" y="2101850"/>
          <p14:tracePt t="53125" x="11588750" y="2070100"/>
          <p14:tracePt t="53140" x="11588750" y="2006600"/>
          <p14:tracePt t="53156" x="11582400" y="1943100"/>
          <p14:tracePt t="53172" x="11582400" y="1917700"/>
          <p14:tracePt t="53189" x="11576050" y="1905000"/>
          <p14:tracePt t="53228" x="11569700" y="1917700"/>
          <p14:tracePt t="53236" x="11563350" y="1955800"/>
          <p14:tracePt t="53244" x="11550650" y="2025650"/>
          <p14:tracePt t="53255" x="11537950" y="2076450"/>
          <p14:tracePt t="53272" x="11537950" y="2127250"/>
          <p14:tracePt t="53289" x="11537950" y="2146300"/>
          <p14:tracePt t="53305" x="11537950" y="2152650"/>
          <p14:tracePt t="53364" x="11531600" y="2133600"/>
          <p14:tracePt t="53376" x="11525250" y="2108200"/>
          <p14:tracePt t="53390" x="11525250" y="2063750"/>
          <p14:tracePt t="53406" x="11525250" y="2019300"/>
          <p14:tracePt t="53422" x="11525250" y="2012950"/>
          <p14:tracePt t="53439" x="11525250" y="2006600"/>
          <p14:tracePt t="53492" x="11525250" y="2019300"/>
          <p14:tracePt t="53503" x="11525250" y="2038350"/>
          <p14:tracePt t="53515" x="11525250" y="2057400"/>
          <p14:tracePt t="53528" x="11525250" y="2082800"/>
          <p14:tracePt t="53538" x="11525250" y="2089150"/>
          <p14:tracePt t="53752" x="11525250" y="2082800"/>
          <p14:tracePt t="53772" x="11525250" y="2057400"/>
          <p14:tracePt t="53783" x="11525250" y="2038350"/>
          <p14:tracePt t="53793" x="11525250" y="2012950"/>
          <p14:tracePt t="53805" x="11525250" y="1968500"/>
          <p14:tracePt t="53822" x="11518900" y="1911350"/>
          <p14:tracePt t="53838" x="11506200" y="1879600"/>
          <p14:tracePt t="53872" x="11506200" y="1873250"/>
          <p14:tracePt t="53916" x="11499850" y="1905000"/>
          <p14:tracePt t="53924" x="11493500" y="1949450"/>
          <p14:tracePt t="53939" x="11487150" y="2032000"/>
          <p14:tracePt t="53956" x="11487150" y="2101850"/>
          <p14:tracePt t="53972" x="11487150" y="2114550"/>
          <p14:tracePt t="53988" x="11487150" y="2120900"/>
          <p14:tracePt t="54062" x="11487150" y="2108200"/>
          <p14:tracePt t="54072" x="11487150" y="2082800"/>
          <p14:tracePt t="54089" x="11487150" y="2044700"/>
          <p14:tracePt t="54105" x="11487150" y="2006600"/>
          <p14:tracePt t="54108" x="11487150" y="2000250"/>
          <p14:tracePt t="54122" x="11487150" y="1993900"/>
          <p14:tracePt t="54181" x="11487150" y="2019300"/>
          <p14:tracePt t="54193" x="11487150" y="2051050"/>
          <p14:tracePt t="54206" x="11487150" y="2089150"/>
          <p14:tracePt t="54222" x="11487150" y="2101850"/>
          <p14:tracePt t="54292" x="11493500" y="2101850"/>
          <p14:tracePt t="54304" x="11493500" y="2095500"/>
          <p14:tracePt t="54316" x="11493500" y="2070100"/>
          <p14:tracePt t="54338" x="11493500" y="2063750"/>
          <p14:tracePt t="54540" x="0" y="0"/>
        </p14:tracePtLst>
        <p14:tracePtLst>
          <p14:tracePt t="56973" x="6445250" y="2787650"/>
          <p14:tracePt t="56998" x="6451600" y="2787650"/>
          <p14:tracePt t="57008" x="6470650" y="2787650"/>
          <p14:tracePt t="57021" x="6515100" y="2787650"/>
          <p14:tracePt t="57038" x="6604000" y="2787650"/>
          <p14:tracePt t="57054" x="6750050" y="2787650"/>
          <p14:tracePt t="57071" x="6940550" y="2787650"/>
          <p14:tracePt t="57088" x="7162800" y="2787650"/>
          <p14:tracePt t="57104" x="7391400" y="2787650"/>
          <p14:tracePt t="57108" x="7493000" y="2787650"/>
          <p14:tracePt t="57121" x="7600950" y="2787650"/>
          <p14:tracePt t="57137" x="7804150" y="2794000"/>
          <p14:tracePt t="57140" x="7886700" y="2794000"/>
          <p14:tracePt t="57154" x="7969250" y="2800350"/>
          <p14:tracePt t="57156" x="8026400" y="2806700"/>
          <p14:tracePt t="57172" x="8089900" y="2819400"/>
          <p14:tracePt t="57188" x="8102600" y="2819400"/>
          <p14:tracePt t="57204" x="8115300" y="2819400"/>
          <p14:tracePt t="57574" x="8108950" y="2819400"/>
          <p14:tracePt t="57598" x="7975600" y="2851150"/>
          <p14:tracePt t="57617" x="7734300" y="2876550"/>
          <p14:tracePt t="57620" x="7600950" y="2876550"/>
          <p14:tracePt t="57630" x="7410450" y="2876550"/>
          <p14:tracePt t="57642" x="7232650" y="2876550"/>
          <p14:tracePt t="57644" x="7080250" y="2876550"/>
          <p14:tracePt t="57654" x="6965950" y="2876550"/>
          <p14:tracePt t="57671" x="6800850" y="2876550"/>
          <p14:tracePt t="57688" x="6680200" y="2876550"/>
          <p14:tracePt t="57704" x="6604000" y="2876550"/>
          <p14:tracePt t="57721" x="6546850" y="2876550"/>
          <p14:tracePt t="57737" x="6515100" y="2876550"/>
          <p14:tracePt t="57754" x="6502400" y="2876550"/>
          <p14:tracePt t="57770" x="6496050" y="2876550"/>
          <p14:tracePt t="57974" x="6508750" y="2876550"/>
          <p14:tracePt t="57988" x="6591300" y="2863850"/>
          <p14:tracePt t="58005" x="6743700" y="2857500"/>
          <p14:tracePt t="58021" x="6991350" y="2857500"/>
          <p14:tracePt t="58037" x="7296150" y="2857500"/>
          <p14:tracePt t="58054" x="7581900" y="2857500"/>
          <p14:tracePt t="58071" x="7778750" y="2857500"/>
          <p14:tracePt t="58087" x="7937500" y="2857500"/>
          <p14:tracePt t="58104" x="8032750" y="2857500"/>
          <p14:tracePt t="58120" x="8089900" y="2857500"/>
          <p14:tracePt t="58123" x="8108950" y="2857500"/>
          <p14:tracePt t="58137" x="8128000" y="2857500"/>
          <p14:tracePt t="58155" x="8159750" y="2857500"/>
          <p14:tracePt t="58157" x="8178800" y="2857500"/>
          <p14:tracePt t="58171" x="8216900" y="2857500"/>
          <p14:tracePt t="58187" x="8255000" y="2857500"/>
          <p14:tracePt t="58204" x="8293100" y="2857500"/>
          <p14:tracePt t="58221" x="8305800" y="2857500"/>
          <p14:tracePt t="58372" x="8299450" y="2857500"/>
          <p14:tracePt t="58380" x="8255000" y="2857500"/>
          <p14:tracePt t="58389" x="8191500" y="2857500"/>
          <p14:tracePt t="58404" x="7994650" y="2857500"/>
          <p14:tracePt t="58420" x="7651750" y="2857500"/>
          <p14:tracePt t="58437" x="7181850" y="2857500"/>
          <p14:tracePt t="58454" x="6832600" y="2857500"/>
          <p14:tracePt t="58470" x="6661150" y="2857500"/>
          <p14:tracePt t="58487" x="6597650" y="2857500"/>
          <p14:tracePt t="58503" x="6565900" y="2857500"/>
          <p14:tracePt t="58520" x="6534150" y="2857500"/>
          <p14:tracePt t="58537" x="6496050" y="2857500"/>
          <p14:tracePt t="58554" x="6477000" y="2857500"/>
          <p14:tracePt t="58570" x="6470650" y="2857500"/>
          <p14:tracePt t="58686" x="6489700" y="2857500"/>
          <p14:tracePt t="58698" x="6540500" y="2857500"/>
          <p14:tracePt t="58711" x="6718300" y="2857500"/>
          <p14:tracePt t="58724" x="7016750" y="2857500"/>
          <p14:tracePt t="58737" x="7194550" y="2857500"/>
          <p14:tracePt t="58754" x="7518400" y="2857500"/>
          <p14:tracePt t="58756" x="7632700" y="2857500"/>
          <p14:tracePt t="58770" x="7740650" y="2857500"/>
          <p14:tracePt t="58787" x="7905750" y="2857500"/>
          <p14:tracePt t="58803" x="7937500" y="2857500"/>
          <p14:tracePt t="58820" x="7950200" y="2857500"/>
          <p14:tracePt t="58837" x="7962900" y="2857500"/>
          <p14:tracePt t="58853" x="7969250" y="2857500"/>
          <p14:tracePt t="58941" x="7962900" y="2857500"/>
          <p14:tracePt t="58960" x="7874000" y="2857500"/>
          <p14:tracePt t="58974" x="7708900" y="2857500"/>
          <p14:tracePt t="58988" x="7505700" y="2857500"/>
          <p14:tracePt t="59003" x="7321550" y="2857500"/>
          <p14:tracePt t="59020" x="7150100" y="2857500"/>
          <p14:tracePt t="59037" x="7004050" y="2857500"/>
          <p14:tracePt t="59054" x="6908800" y="2857500"/>
          <p14:tracePt t="59070" x="6870700" y="2857500"/>
          <p14:tracePt t="59087" x="6864350" y="2857500"/>
          <p14:tracePt t="59164" x="6870700" y="2857500"/>
          <p14:tracePt t="59173" x="6902450" y="2857500"/>
          <p14:tracePt t="59188" x="7061200" y="2857500"/>
          <p14:tracePt t="59204" x="7359650" y="2857500"/>
          <p14:tracePt t="59221" x="7753350" y="2857500"/>
          <p14:tracePt t="59237" x="8166100" y="2857500"/>
          <p14:tracePt t="59254" x="8445500" y="2857500"/>
          <p14:tracePt t="59270" x="8655050" y="2857500"/>
          <p14:tracePt t="59287" x="8763000" y="2857500"/>
          <p14:tracePt t="59303" x="8788400" y="2857500"/>
          <p14:tracePt t="59320" x="8801100" y="2857500"/>
          <p14:tracePt t="59337" x="8807450" y="2857500"/>
          <p14:tracePt t="59461" x="8794750" y="2857500"/>
          <p14:tracePt t="59477" x="8693150" y="2857500"/>
          <p14:tracePt t="59494" x="8483600" y="2857500"/>
          <p14:tracePt t="59510" x="8204200" y="2857500"/>
          <p14:tracePt t="59520" x="8070850" y="2857500"/>
          <p14:tracePt t="59537" x="7880350" y="2857500"/>
          <p14:tracePt t="59539" x="7829550" y="2857500"/>
          <p14:tracePt t="59553" x="7797800" y="2857500"/>
          <p14:tracePt t="59570" x="7772400" y="2857500"/>
          <p14:tracePt t="59668" x="7778750" y="2857500"/>
          <p14:tracePt t="59680" x="7816850" y="2857500"/>
          <p14:tracePt t="59693" x="7956550" y="2857500"/>
          <p14:tracePt t="59705" x="8039100" y="2857500"/>
          <p14:tracePt t="59709" x="8134350" y="2857500"/>
          <p14:tracePt t="59720" x="8216900" y="2857500"/>
          <p14:tracePt t="59737" x="8388350" y="2857500"/>
          <p14:tracePt t="59753" x="8496300" y="2857500"/>
          <p14:tracePt t="59755" x="8528050" y="2857500"/>
          <p14:tracePt t="59770" x="8547100" y="2857500"/>
          <p14:tracePt t="59787" x="8566150" y="2857500"/>
          <p14:tracePt t="59861" x="8540750" y="2857500"/>
          <p14:tracePt t="59873" x="8489950" y="2857500"/>
          <p14:tracePt t="59887" x="8280400" y="2857500"/>
          <p14:tracePt t="59903" x="7975600" y="2857500"/>
          <p14:tracePt t="59920" x="7607300" y="2857500"/>
          <p14:tracePt t="59937" x="7327900" y="2857500"/>
          <p14:tracePt t="59940" x="7239000" y="2857500"/>
          <p14:tracePt t="59954" x="7200900" y="2857500"/>
          <p14:tracePt t="59970" x="7169150" y="2857500"/>
          <p14:tracePt t="60045" x="7188200" y="2857500"/>
          <p14:tracePt t="60057" x="7219950" y="2857500"/>
          <p14:tracePt t="60071" x="7353300" y="2857500"/>
          <p14:tracePt t="60086" x="7575550" y="2857500"/>
          <p14:tracePt t="60103" x="7854950" y="2857500"/>
          <p14:tracePt t="60120" x="8159750" y="2857500"/>
          <p14:tracePt t="60137" x="8362950" y="2857500"/>
          <p14:tracePt t="60154" x="8464550" y="2857500"/>
          <p14:tracePt t="60156" x="8483600" y="2857500"/>
          <p14:tracePt t="60170" x="8489950" y="2857500"/>
          <p14:tracePt t="60278" x="8451850" y="2857500"/>
          <p14:tracePt t="60300" x="8159750" y="2857500"/>
          <p14:tracePt t="60317" x="7702550" y="2851150"/>
          <p14:tracePt t="60329" x="7442200" y="2838450"/>
          <p14:tracePt t="60339" x="7226300" y="2838450"/>
          <p14:tracePt t="60353" x="6959600" y="2838450"/>
          <p14:tracePt t="60370" x="6889750" y="2838450"/>
          <p14:tracePt t="60372" x="6883400" y="2838450"/>
          <p14:tracePt t="60386" x="6877050" y="2838450"/>
          <p14:tracePt t="60454" x="6883400" y="2838450"/>
          <p14:tracePt t="60462" x="6902450" y="2838450"/>
          <p14:tracePt t="60470" x="6953250" y="2838450"/>
          <p14:tracePt t="60487" x="7112000" y="2838450"/>
          <p14:tracePt t="60503" x="7359650" y="2838450"/>
          <p14:tracePt t="60520" x="7594600" y="2838450"/>
          <p14:tracePt t="60536" x="7740650" y="2838450"/>
          <p14:tracePt t="60541" x="7766050" y="2838450"/>
          <p14:tracePt t="60553" x="7772400" y="2838450"/>
          <p14:tracePt t="60570" x="7778750" y="2838450"/>
          <p14:tracePt t="60709" x="7785100" y="2838450"/>
          <p14:tracePt t="60728" x="7804150" y="2832100"/>
          <p14:tracePt t="60741" x="7810500" y="2832100"/>
          <p14:tracePt t="60753" x="7823200" y="2832100"/>
          <p14:tracePt t="60770" x="7835900" y="2825750"/>
          <p14:tracePt t="61411" x="0" y="0"/>
        </p14:tracePtLst>
        <p14:tracePtLst>
          <p14:tracePt t="62624" x="7086600" y="3022600"/>
          <p14:tracePt t="62664" x="7067550" y="3022600"/>
          <p14:tracePt t="62682" x="7042150" y="3060700"/>
          <p14:tracePt t="62693" x="7023100" y="3092450"/>
          <p14:tracePt t="62706" x="7010400" y="3111500"/>
          <p14:tracePt t="62719" x="6997700" y="3149600"/>
          <p14:tracePt t="62736" x="6997700" y="3175000"/>
          <p14:tracePt t="62752" x="6997700" y="3206750"/>
          <p14:tracePt t="62769" x="6997700" y="3251200"/>
          <p14:tracePt t="62786" x="6997700" y="3282950"/>
          <p14:tracePt t="62788" x="7004050" y="3295650"/>
          <p14:tracePt t="62802" x="7010400" y="3308350"/>
          <p14:tracePt t="62819" x="7023100" y="3327400"/>
          <p14:tracePt t="62835" x="7042150" y="3333750"/>
          <p14:tracePt t="62852" x="7086600" y="3352800"/>
          <p14:tracePt t="62869" x="7175500" y="3378200"/>
          <p14:tracePt t="62885" x="7283450" y="3397250"/>
          <p14:tracePt t="62902" x="7391400" y="3397250"/>
          <p14:tracePt t="62919" x="7512050" y="3397250"/>
          <p14:tracePt t="62936" x="7600950" y="3378200"/>
          <p14:tracePt t="62952" x="7651750" y="3352800"/>
          <p14:tracePt t="62969" x="7670800" y="3333750"/>
          <p14:tracePt t="62985" x="7689850" y="3302000"/>
          <p14:tracePt t="63002" x="7696200" y="3289300"/>
          <p14:tracePt t="63003" x="7696200" y="3276600"/>
          <p14:tracePt t="63019" x="7702550" y="3257550"/>
          <p14:tracePt t="63035" x="7702550" y="3238500"/>
          <p14:tracePt t="63052" x="7702550" y="3213100"/>
          <p14:tracePt t="63069" x="7702550" y="3194050"/>
          <p14:tracePt t="63085" x="7702550" y="3162300"/>
          <p14:tracePt t="63102" x="7702550" y="3143250"/>
          <p14:tracePt t="63119" x="7702550" y="3111500"/>
          <p14:tracePt t="63135" x="7689850" y="3086100"/>
          <p14:tracePt t="63152" x="7664450" y="3067050"/>
          <p14:tracePt t="63169" x="7645400" y="3054350"/>
          <p14:tracePt t="63172" x="7626350" y="3048000"/>
          <p14:tracePt t="63185" x="7607300" y="3048000"/>
          <p14:tracePt t="63202" x="7569200" y="3041650"/>
          <p14:tracePt t="63203" x="7537450" y="3035300"/>
          <p14:tracePt t="63219" x="7493000" y="3028950"/>
          <p14:tracePt t="63236" x="7448550" y="3028950"/>
          <p14:tracePt t="63252" x="7397750" y="3028950"/>
          <p14:tracePt t="63269" x="7340600" y="3028950"/>
          <p14:tracePt t="63285" x="7289800" y="3028950"/>
          <p14:tracePt t="63302" x="7232650" y="3028950"/>
          <p14:tracePt t="63318" x="7169150" y="3028950"/>
          <p14:tracePt t="63335" x="7118350" y="3028950"/>
          <p14:tracePt t="63352" x="7073900" y="3035300"/>
          <p14:tracePt t="63369" x="7042150" y="3048000"/>
          <p14:tracePt t="63385" x="7016750" y="3054350"/>
          <p14:tracePt t="63402" x="7004050" y="3073400"/>
          <p14:tracePt t="63403" x="6997700" y="3079750"/>
          <p14:tracePt t="63428" x="6997700" y="3092450"/>
          <p14:tracePt t="63436" x="6997700" y="3105150"/>
          <p14:tracePt t="63452" x="6997700" y="3117850"/>
          <p14:tracePt t="63468" x="6997700" y="3136900"/>
          <p14:tracePt t="63485" x="7004050" y="3162300"/>
          <p14:tracePt t="63502" x="7029450" y="3194050"/>
          <p14:tracePt t="63519" x="7048500" y="3219450"/>
          <p14:tracePt t="63535" x="7092950" y="3251200"/>
          <p14:tracePt t="63552" x="7143750" y="3276600"/>
          <p14:tracePt t="63568" x="7226300" y="3295650"/>
          <p14:tracePt t="63585" x="7327900" y="3327400"/>
          <p14:tracePt t="63602" x="7467600" y="3352800"/>
          <p14:tracePt t="63618" x="7607300" y="3378200"/>
          <p14:tracePt t="63619" x="7664450" y="3384550"/>
          <p14:tracePt t="63635" x="7727950" y="3384550"/>
          <p14:tracePt t="63652" x="7804150" y="3365500"/>
          <p14:tracePt t="63669" x="7848600" y="3327400"/>
          <p14:tracePt t="63685" x="7874000" y="3282950"/>
          <p14:tracePt t="63702" x="7886700" y="3251200"/>
          <p14:tracePt t="63718" x="7899400" y="3238500"/>
          <p14:tracePt t="63735" x="7905750" y="3219450"/>
          <p14:tracePt t="63752" x="7905750" y="3213100"/>
          <p14:tracePt t="63768" x="7905750" y="3200400"/>
          <p14:tracePt t="63785" x="7905750" y="3181350"/>
          <p14:tracePt t="63802" x="7905750" y="3155950"/>
          <p14:tracePt t="63818" x="7899400" y="3111500"/>
          <p14:tracePt t="63819" x="7880350" y="3098800"/>
          <p14:tracePt t="63835" x="7829550" y="3048000"/>
          <p14:tracePt t="63852" x="7747000" y="3003550"/>
          <p14:tracePt t="63868" x="7645400" y="2965450"/>
          <p14:tracePt t="63885" x="7556500" y="2940050"/>
          <p14:tracePt t="63902" x="7473950" y="2927350"/>
          <p14:tracePt t="63918" x="7429500" y="2927350"/>
          <p14:tracePt t="63935" x="7378700" y="2927350"/>
          <p14:tracePt t="63952" x="7327900" y="2933700"/>
          <p14:tracePt t="63968" x="7270750" y="2959100"/>
          <p14:tracePt t="63985" x="7207250" y="2990850"/>
          <p14:tracePt t="64002" x="7150100" y="3016250"/>
          <p14:tracePt t="64003" x="7137400" y="3028950"/>
          <p14:tracePt t="64018" x="7112000" y="3041650"/>
          <p14:tracePt t="64035" x="7067550" y="3067050"/>
          <p14:tracePt t="64051" x="7054850" y="3079750"/>
          <p14:tracePt t="64068" x="7042150" y="3092450"/>
          <p14:tracePt t="64085" x="7035800" y="3105150"/>
          <p14:tracePt t="64102" x="7023100" y="3124200"/>
          <p14:tracePt t="64118" x="7023100" y="3143250"/>
          <p14:tracePt t="64135" x="7016750" y="3175000"/>
          <p14:tracePt t="64151" x="7016750" y="3200400"/>
          <p14:tracePt t="64168" x="7016750" y="3238500"/>
          <p14:tracePt t="64185" x="7016750" y="3270250"/>
          <p14:tracePt t="64202" x="7016750" y="3295650"/>
          <p14:tracePt t="64218" x="7042150" y="3327400"/>
          <p14:tracePt t="64219" x="7054850" y="3340100"/>
          <p14:tracePt t="64235" x="7080250" y="3352800"/>
          <p14:tracePt t="64252" x="7118350" y="3371850"/>
          <p14:tracePt t="64268" x="7143750" y="3378200"/>
          <p14:tracePt t="64285" x="7200900" y="3390900"/>
          <p14:tracePt t="64301" x="7251700" y="3390900"/>
          <p14:tracePt t="64318" x="7327900" y="3390900"/>
          <p14:tracePt t="64335" x="7410450" y="3371850"/>
          <p14:tracePt t="64351" x="7480300" y="3340100"/>
          <p14:tracePt t="64368" x="7562850" y="3308350"/>
          <p14:tracePt t="64385" x="7607300" y="3289300"/>
          <p14:tracePt t="64401" x="7632700" y="3282950"/>
          <p14:tracePt t="64418" x="7639050" y="3270250"/>
          <p14:tracePt t="64435" x="7658100" y="3257550"/>
          <p14:tracePt t="64452" x="7664450" y="3244850"/>
          <p14:tracePt t="64468" x="7677150" y="3232150"/>
          <p14:tracePt t="64485" x="7677150" y="3213100"/>
          <p14:tracePt t="64502" x="7677150" y="3194050"/>
          <p14:tracePt t="64518" x="7670800" y="3162300"/>
          <p14:tracePt t="64535" x="7670800" y="3143250"/>
          <p14:tracePt t="64551" x="7658100" y="3130550"/>
          <p14:tracePt t="64568" x="7651750" y="3117850"/>
          <p14:tracePt t="64585" x="7645400" y="3105150"/>
          <p14:tracePt t="64601" x="7607300" y="3092450"/>
          <p14:tracePt t="64618" x="7556500" y="3067050"/>
          <p14:tracePt t="64747" x="7010400" y="3035300"/>
          <p14:tracePt t="64755" x="6991350" y="3048000"/>
          <p14:tracePt t="64768" x="6978650" y="3054350"/>
          <p14:tracePt t="64785" x="6953250" y="3092450"/>
          <p14:tracePt t="64801" x="6940550" y="3130550"/>
          <p14:tracePt t="64818" x="6927850" y="3162300"/>
          <p14:tracePt t="64819" x="6927850" y="3175000"/>
          <p14:tracePt t="64835" x="6927850" y="3200400"/>
          <p14:tracePt t="64851" x="6927850" y="3225800"/>
          <p14:tracePt t="64868" x="6934200" y="3251200"/>
          <p14:tracePt t="64885" x="6946900" y="3263900"/>
          <p14:tracePt t="64901" x="6953250" y="3276600"/>
          <p14:tracePt t="64918" x="6959600" y="3282950"/>
          <p14:tracePt t="64934" x="6972300" y="3295650"/>
          <p14:tracePt t="64951" x="7010400" y="3308350"/>
          <p14:tracePt t="64968" x="7086600" y="3327400"/>
          <p14:tracePt t="64985" x="7175500" y="3333750"/>
          <p14:tracePt t="65001" x="7283450" y="3333750"/>
          <p14:tracePt t="65018" x="7397750" y="3333750"/>
          <p14:tracePt t="65019" x="7461250" y="3333750"/>
          <p14:tracePt t="65035" x="7569200" y="3333750"/>
          <p14:tracePt t="65051" x="7670800" y="3327400"/>
          <p14:tracePt t="65068" x="7740650" y="3295650"/>
          <p14:tracePt t="65084" x="7785100" y="3270250"/>
          <p14:tracePt t="65101" x="7804150" y="3257550"/>
          <p14:tracePt t="65118" x="7816850" y="3232150"/>
          <p14:tracePt t="65135" x="7816850" y="3225800"/>
          <p14:tracePt t="65151" x="7816850" y="3213100"/>
          <p14:tracePt t="65168" x="7816850" y="3194050"/>
          <p14:tracePt t="65185" x="7816850" y="3181350"/>
          <p14:tracePt t="65202" x="7810500" y="3149600"/>
          <p14:tracePt t="65218" x="7753350" y="3098800"/>
          <p14:tracePt t="65220" x="7715250" y="3073400"/>
          <p14:tracePt t="65235" x="7600950" y="3003550"/>
          <p14:tracePt t="65251" x="7486650" y="2959100"/>
          <p14:tracePt t="65268" x="7397750" y="2933700"/>
          <p14:tracePt t="65285" x="7346950" y="2927350"/>
          <p14:tracePt t="65301" x="7296150" y="2927350"/>
          <p14:tracePt t="65318" x="7239000" y="2927350"/>
          <p14:tracePt t="65335" x="7188200" y="2927350"/>
          <p14:tracePt t="65351" x="7150100" y="2946400"/>
          <p14:tracePt t="65368" x="7112000" y="2971800"/>
          <p14:tracePt t="65385" x="7080250" y="2997200"/>
          <p14:tracePt t="65401" x="7061200" y="3035300"/>
          <p14:tracePt t="65418" x="7048500" y="3073400"/>
          <p14:tracePt t="65420" x="7048500" y="3092450"/>
          <p14:tracePt t="65435" x="7048500" y="3124200"/>
          <p14:tracePt t="65451" x="7048500" y="3162300"/>
          <p14:tracePt t="65468" x="7048500" y="3187700"/>
          <p14:tracePt t="65485" x="7054850" y="3213100"/>
          <p14:tracePt t="65501" x="7080250" y="3251200"/>
          <p14:tracePt t="65518" x="7131050" y="3289300"/>
          <p14:tracePt t="65535" x="7169150" y="3314700"/>
          <p14:tracePt t="65551" x="7213600" y="3333750"/>
          <p14:tracePt t="65568" x="7270750" y="3346450"/>
          <p14:tracePt t="65585" x="7321550" y="3346450"/>
          <p14:tracePt t="65601" x="7397750" y="3346450"/>
          <p14:tracePt t="65618" x="7499350" y="3340100"/>
          <p14:tracePt t="65635" x="7594600" y="3302000"/>
          <p14:tracePt t="65651" x="7639050" y="3270250"/>
          <p14:tracePt t="65668" x="7670800" y="3244850"/>
          <p14:tracePt t="65685" x="7708900" y="3200400"/>
          <p14:tracePt t="65701" x="7721600" y="3175000"/>
          <p14:tracePt t="65718" x="7734300" y="3143250"/>
          <p14:tracePt t="65735" x="7734300" y="3124200"/>
          <p14:tracePt t="65751" x="7734300" y="3111500"/>
          <p14:tracePt t="65768" x="7734300" y="3098800"/>
          <p14:tracePt t="65784" x="7715250" y="3079750"/>
          <p14:tracePt t="65801" x="7670800" y="3054350"/>
          <p14:tracePt t="65818" x="7600950" y="3035300"/>
          <p14:tracePt t="65819" x="7556500" y="3016250"/>
          <p14:tracePt t="65835" x="7467600" y="3003550"/>
          <p14:tracePt t="65851" x="7397750" y="3003550"/>
          <p14:tracePt t="65868" x="7340600" y="3003550"/>
          <p14:tracePt t="65884" x="7289800" y="3003550"/>
          <p14:tracePt t="65901" x="7232650" y="3009900"/>
          <p14:tracePt t="65918" x="7169150" y="3028950"/>
          <p14:tracePt t="65935" x="7124700" y="3054350"/>
          <p14:tracePt t="65951" x="7092950" y="3086100"/>
          <p14:tracePt t="65968" x="7073900" y="3111500"/>
          <p14:tracePt t="65985" x="7054850" y="3143250"/>
          <p14:tracePt t="66002" x="7048500" y="3162300"/>
          <p14:tracePt t="66003" x="7048500" y="3175000"/>
          <p14:tracePt t="66035" x="7048500" y="3200400"/>
          <p14:tracePt t="66051" x="7048500" y="3219450"/>
          <p14:tracePt t="66068" x="7067550" y="3244850"/>
          <p14:tracePt t="66084" x="7080250" y="3257550"/>
          <p14:tracePt t="66101" x="7124700" y="3282950"/>
          <p14:tracePt t="66118" x="7188200" y="3314700"/>
          <p14:tracePt t="66134" x="7296150" y="3352800"/>
          <p14:tracePt t="66151" x="7416800" y="3378200"/>
          <p14:tracePt t="66167" x="7518400" y="3378200"/>
          <p14:tracePt t="66184" x="7581900" y="3378200"/>
          <p14:tracePt t="66201" x="7632700" y="3365500"/>
          <p14:tracePt t="66218" x="7664450" y="3340100"/>
          <p14:tracePt t="66235" x="7689850" y="3302000"/>
          <p14:tracePt t="66251" x="7702550" y="3257550"/>
          <p14:tracePt t="66268" x="7702550" y="3232150"/>
          <p14:tracePt t="66284" x="7696200" y="3175000"/>
          <p14:tracePt t="66301" x="7670800" y="3124200"/>
          <p14:tracePt t="66317" x="7620000" y="3054350"/>
          <p14:tracePt t="66334" x="7543800" y="2984500"/>
          <p14:tracePt t="66351" x="7448550" y="2946400"/>
          <p14:tracePt t="66367" x="7378700" y="2921000"/>
          <p14:tracePt t="66384" x="7353300" y="2914650"/>
          <p14:tracePt t="66401" x="7334250" y="2914650"/>
          <p14:tracePt t="66417" x="7296150" y="2914650"/>
          <p14:tracePt t="66434" x="7226300" y="2927350"/>
          <p14:tracePt t="66435" x="7194550" y="2933700"/>
          <p14:tracePt t="66451" x="7112000" y="2965450"/>
          <p14:tracePt t="66468" x="7035800" y="3009900"/>
          <p14:tracePt t="66484" x="6991350" y="3035300"/>
          <p14:tracePt t="66501" x="6959600" y="3060700"/>
          <p14:tracePt t="66518" x="6927850" y="3098800"/>
          <p14:tracePt t="66534" x="6908800" y="3149600"/>
          <p14:tracePt t="66551" x="6896100" y="3175000"/>
          <p14:tracePt t="66567" x="6896100" y="3200400"/>
          <p14:tracePt t="66584" x="6896100" y="3219450"/>
          <p14:tracePt t="66601" x="6896100" y="3238500"/>
          <p14:tracePt t="66617" x="6908800" y="3251200"/>
          <p14:tracePt t="66634" x="6953250" y="3276600"/>
          <p14:tracePt t="66635" x="6972300" y="3282950"/>
          <p14:tracePt t="66651" x="7016750" y="3295650"/>
          <p14:tracePt t="66667" x="7105650" y="3295650"/>
          <p14:tracePt t="66684" x="7232650" y="3295650"/>
          <p14:tracePt t="66701" x="7391400" y="3295650"/>
          <p14:tracePt t="66718" x="7543800" y="3270250"/>
          <p14:tracePt t="66734" x="7632700" y="3238500"/>
          <p14:tracePt t="66751" x="7677150" y="3225800"/>
          <p14:tracePt t="66768" x="7689850" y="3206750"/>
          <p14:tracePt t="66784" x="7708900" y="3194050"/>
          <p14:tracePt t="66801" x="7721600" y="3175000"/>
          <p14:tracePt t="66817" x="7734300" y="3149600"/>
          <p14:tracePt t="66834" x="7734300" y="3130550"/>
          <p14:tracePt t="66851" x="7740650" y="3098800"/>
          <p14:tracePt t="66867" x="7747000" y="3092450"/>
          <p14:tracePt t="66893" x="7747000" y="3086100"/>
          <p14:tracePt t="66900" x="7747000" y="3073400"/>
          <p14:tracePt t="66917" x="7740650" y="3073400"/>
          <p14:tracePt t="66934" x="7721600" y="3054350"/>
          <p14:tracePt t="66951" x="7670800" y="3035300"/>
          <p14:tracePt t="66967" x="7600950" y="3016250"/>
          <p14:tracePt t="66984" x="7518400" y="2990850"/>
          <p14:tracePt t="67000" x="7467600" y="2984500"/>
          <p14:tracePt t="67018" x="7423150" y="2984500"/>
          <p14:tracePt t="67034" x="7385050" y="2984500"/>
          <p14:tracePt t="67036" x="7372350" y="2984500"/>
          <p14:tracePt t="67051" x="7321550" y="3003550"/>
          <p14:tracePt t="67067" x="7264400" y="3041650"/>
          <p14:tracePt t="67084" x="7219950" y="3079750"/>
          <p14:tracePt t="67101" x="7194550" y="3111500"/>
          <p14:tracePt t="67117" x="7194550" y="3130550"/>
          <p14:tracePt t="67134" x="7194550" y="3155950"/>
          <p14:tracePt t="67151" x="7194550" y="3181350"/>
          <p14:tracePt t="67167" x="7200900" y="3206750"/>
          <p14:tracePt t="67184" x="7232650" y="3238500"/>
          <p14:tracePt t="67201" x="7277100" y="3263900"/>
          <p14:tracePt t="67217" x="7346950" y="3282950"/>
          <p14:tracePt t="67234" x="7391400" y="3282950"/>
          <p14:tracePt t="67236" x="7423150" y="3282950"/>
          <p14:tracePt t="67251" x="7480300" y="3282950"/>
          <p14:tracePt t="67268" x="7537450" y="3276600"/>
          <p14:tracePt t="67284" x="7575550" y="3257550"/>
          <p14:tracePt t="67301" x="7607300" y="3238500"/>
          <p14:tracePt t="67317" x="7620000" y="3213100"/>
          <p14:tracePt t="67350" x="7620000" y="3206750"/>
          <p14:tracePt t="67367" x="7620000" y="3200400"/>
          <p14:tracePt t="67389" x="7620000" y="3194050"/>
          <p14:tracePt t="67400" x="7620000" y="3187700"/>
          <p14:tracePt t="67417" x="7620000" y="3181350"/>
          <p14:tracePt t="67443" x="7620000" y="3168650"/>
          <p14:tracePt t="67668" x="0" y="0"/>
        </p14:tracePtLst>
        <p14:tracePtLst>
          <p14:tracePt t="68086" x="6934200" y="2984500"/>
          <p14:tracePt t="68116" x="6927850" y="2984500"/>
          <p14:tracePt t="68124" x="6921500" y="2990850"/>
          <p14:tracePt t="68134" x="6915150" y="2997200"/>
          <p14:tracePt t="68150" x="6915150" y="3022600"/>
          <p14:tracePt t="68167" x="6915150" y="3054350"/>
          <p14:tracePt t="68184" x="6915150" y="3092450"/>
          <p14:tracePt t="68200" x="6915150" y="3143250"/>
          <p14:tracePt t="68217" x="6927850" y="3187700"/>
          <p14:tracePt t="68220" x="6940550" y="3213100"/>
          <p14:tracePt t="68234" x="6953250" y="3225800"/>
          <p14:tracePt t="68251" x="6991350" y="3251200"/>
          <p14:tracePt t="68253" x="7010400" y="3263900"/>
          <p14:tracePt t="68267" x="7067550" y="3282950"/>
          <p14:tracePt t="68283" x="7105650" y="3289300"/>
          <p14:tracePt t="68300" x="7188200" y="3289300"/>
          <p14:tracePt t="68317" x="7296150" y="3289300"/>
          <p14:tracePt t="68333" x="7410450" y="3276600"/>
          <p14:tracePt t="68350" x="7499350" y="3257550"/>
          <p14:tracePt t="68367" x="7556500" y="3244850"/>
          <p14:tracePt t="68384" x="7607300" y="3232150"/>
          <p14:tracePt t="68400" x="7632700" y="3225800"/>
          <p14:tracePt t="68417" x="7645400" y="3213100"/>
          <p14:tracePt t="68420" x="7651750" y="3206750"/>
          <p14:tracePt t="68451" x="7651750" y="3187700"/>
          <p14:tracePt t="68468" x="7651750" y="3162300"/>
          <p14:tracePt t="68484" x="7651750" y="3136900"/>
          <p14:tracePt t="68501" x="7645400" y="3105150"/>
          <p14:tracePt t="68517" x="7626350" y="3079750"/>
          <p14:tracePt t="68534" x="7613650" y="3060700"/>
          <p14:tracePt t="68551" x="7588250" y="3035300"/>
          <p14:tracePt t="68567" x="7556500" y="3016250"/>
          <p14:tracePt t="68584" x="7531100" y="3003550"/>
          <p14:tracePt t="68600" x="7486650" y="2984500"/>
          <p14:tracePt t="68617" x="7435850" y="2965450"/>
          <p14:tracePt t="68619" x="7410450" y="2959100"/>
          <p14:tracePt t="68634" x="7385050" y="2952750"/>
          <p14:tracePt t="68635" x="7372350" y="2952750"/>
          <p14:tracePt t="68650" x="7346950" y="2952750"/>
          <p14:tracePt t="68652" x="7334250" y="2952750"/>
          <p14:tracePt t="68667" x="7302500" y="2952750"/>
          <p14:tracePt t="68683" x="7277100" y="2952750"/>
          <p14:tracePt t="68700" x="7251700" y="2952750"/>
          <p14:tracePt t="68717" x="7213600" y="2971800"/>
          <p14:tracePt t="68734" x="7175500" y="2984500"/>
          <p14:tracePt t="68750" x="7143750" y="3016250"/>
          <p14:tracePt t="68767" x="7112000" y="3054350"/>
          <p14:tracePt t="68784" x="7092950" y="3086100"/>
          <p14:tracePt t="68800" x="7080250" y="3124200"/>
          <p14:tracePt t="68817" x="7073900" y="3136900"/>
          <p14:tracePt t="68834" x="7067550" y="3162300"/>
          <p14:tracePt t="68836" x="7067550" y="3168650"/>
          <p14:tracePt t="68850" x="7067550" y="3181350"/>
          <p14:tracePt t="68852" x="7067550" y="3194050"/>
          <p14:tracePt t="68867" x="7067550" y="3213100"/>
          <p14:tracePt t="68883" x="7067550" y="3232150"/>
          <p14:tracePt t="68900" x="7067550" y="3257550"/>
          <p14:tracePt t="68917" x="7086600" y="3270250"/>
          <p14:tracePt t="68933" x="7112000" y="3289300"/>
          <p14:tracePt t="68951" x="7150100" y="3295650"/>
          <p14:tracePt t="68968" x="7264400" y="3308350"/>
          <p14:tracePt t="68984" x="7378700" y="3321050"/>
          <p14:tracePt t="69001" x="7499350" y="3321050"/>
          <p14:tracePt t="69017" x="7581900" y="3321050"/>
          <p14:tracePt t="69020" x="7600950" y="3321050"/>
          <p14:tracePt t="69034" x="7626350" y="3321050"/>
          <p14:tracePt t="69050" x="7651750" y="3308350"/>
          <p14:tracePt t="69067" x="7677150" y="3295650"/>
          <p14:tracePt t="69083" x="7696200" y="3282950"/>
          <p14:tracePt t="69100" x="7708900" y="3270250"/>
          <p14:tracePt t="69117" x="7715250" y="3251200"/>
          <p14:tracePt t="69133" x="7721600" y="3244850"/>
          <p14:tracePt t="69150" x="7721600" y="3225800"/>
          <p14:tracePt t="69166" x="7721600" y="3206750"/>
          <p14:tracePt t="69183" x="7721600" y="3187700"/>
          <p14:tracePt t="69200" x="7721600" y="3155950"/>
          <p14:tracePt t="69217" x="7702550" y="3124200"/>
          <p14:tracePt t="69233" x="7689850" y="3105150"/>
          <p14:tracePt t="69236" x="7670800" y="3098800"/>
          <p14:tracePt t="69250" x="7651750" y="3086100"/>
          <p14:tracePt t="69267" x="7600950" y="3067050"/>
          <p14:tracePt t="69283" x="7556500" y="3054350"/>
          <p14:tracePt t="69300" x="7512050" y="3041650"/>
          <p14:tracePt t="69317" x="7461250" y="3035300"/>
          <p14:tracePt t="69333" x="7416800" y="3035300"/>
          <p14:tracePt t="69350" x="7372350" y="3035300"/>
          <p14:tracePt t="69367" x="7327900" y="3041650"/>
          <p14:tracePt t="69383" x="7289800" y="3054350"/>
          <p14:tracePt t="69400" x="7251700" y="3079750"/>
          <p14:tracePt t="69416" x="7226300" y="3098800"/>
          <p14:tracePt t="69433" x="7181850" y="3124200"/>
          <p14:tracePt t="69450" x="7143750" y="3149600"/>
          <p14:tracePt t="69452" x="7124700" y="3162300"/>
          <p14:tracePt t="69467" x="7105650" y="3187700"/>
          <p14:tracePt t="69483" x="7105650" y="3206750"/>
          <p14:tracePt t="69500" x="7105650" y="3219450"/>
          <p14:tracePt t="69516" x="7105650" y="3225800"/>
          <p14:tracePt t="69533" x="7105650" y="3251200"/>
          <p14:tracePt t="69550" x="7131050" y="3263900"/>
          <p14:tracePt t="69566" x="7169150" y="3282950"/>
          <p14:tracePt t="69583" x="7264400" y="3314700"/>
          <p14:tracePt t="69600" x="7423150" y="3346450"/>
          <p14:tracePt t="69616" x="7607300" y="3365500"/>
          <p14:tracePt t="69633" x="7715250" y="3365500"/>
          <p14:tracePt t="69650" x="7778750" y="3359150"/>
          <p14:tracePt t="69667" x="7823200" y="3340100"/>
          <p14:tracePt t="69667" x="7835900" y="3327400"/>
          <p14:tracePt t="69683" x="7854950" y="3302000"/>
          <p14:tracePt t="69700" x="7867650" y="3270250"/>
          <p14:tracePt t="69717" x="7874000" y="3244850"/>
          <p14:tracePt t="69733" x="7874000" y="3219450"/>
          <p14:tracePt t="69750" x="7874000" y="3194050"/>
          <p14:tracePt t="69766" x="7874000" y="3155950"/>
          <p14:tracePt t="69783" x="7861300" y="3136900"/>
          <p14:tracePt t="69800" x="7848600" y="3124200"/>
          <p14:tracePt t="69816" x="7842250" y="3117850"/>
          <p14:tracePt t="69833" x="7810500" y="3098800"/>
          <p14:tracePt t="69850" x="7747000" y="3073400"/>
          <p14:tracePt t="69867" x="7664450" y="3041650"/>
          <p14:tracePt t="69867" x="7620000" y="3035300"/>
          <p14:tracePt t="69883" x="7569200" y="3035300"/>
          <p14:tracePt t="69900" x="7499350" y="3035300"/>
          <p14:tracePt t="69916" x="7423150" y="3035300"/>
          <p14:tracePt t="69933" x="7359650" y="3041650"/>
          <p14:tracePt t="69950" x="7302500" y="3054350"/>
          <p14:tracePt t="69967" x="7239000" y="3079750"/>
          <p14:tracePt t="69983" x="7194550" y="3098800"/>
          <p14:tracePt t="70000" x="7169150" y="3111500"/>
          <p14:tracePt t="70017" x="7143750" y="3130550"/>
          <p14:tracePt t="70033" x="7124700" y="3143250"/>
          <p14:tracePt t="70036" x="7118350" y="3143250"/>
          <p14:tracePt t="70050" x="7112000" y="3149600"/>
          <p14:tracePt t="70066" x="7092950" y="3175000"/>
          <p14:tracePt t="70068" x="7086600" y="3175000"/>
          <p14:tracePt t="70083" x="7073900" y="3187700"/>
          <p14:tracePt t="70100" x="7073900" y="3194050"/>
          <p14:tracePt t="70116" x="7073900" y="3213100"/>
          <p14:tracePt t="70133" x="7073900" y="3219450"/>
          <p14:tracePt t="70149" x="7073900" y="3232150"/>
          <p14:tracePt t="70166" x="7086600" y="3251200"/>
          <p14:tracePt t="70183" x="7124700" y="3282950"/>
          <p14:tracePt t="70200" x="7207250" y="3333750"/>
          <p14:tracePt t="70216" x="7315200" y="3384550"/>
          <p14:tracePt t="70233" x="7435850" y="3409950"/>
          <p14:tracePt t="70250" x="7531100" y="3429000"/>
          <p14:tracePt t="70252" x="7550150" y="3429000"/>
          <p14:tracePt t="70267" x="7575550" y="3429000"/>
          <p14:tracePt t="70283" x="7626350" y="3409950"/>
          <p14:tracePt t="70300" x="7664450" y="3390900"/>
          <p14:tracePt t="70316" x="7677150" y="3352800"/>
          <p14:tracePt t="70333" x="7696200" y="3327400"/>
          <p14:tracePt t="70349" x="7702550" y="3302000"/>
          <p14:tracePt t="70366" x="7702550" y="3276600"/>
          <p14:tracePt t="70383" x="7702550" y="3257550"/>
          <p14:tracePt t="70399" x="7702550" y="3251200"/>
          <p14:tracePt t="70420" x="7702550" y="3244850"/>
          <p14:tracePt t="70433" x="7702550" y="3232150"/>
          <p14:tracePt t="70449" x="7696200" y="3225800"/>
          <p14:tracePt t="70466" x="7677150" y="3200400"/>
          <p14:tracePt t="70467" x="7670800" y="3187700"/>
          <p14:tracePt t="70483" x="7626350" y="3162300"/>
          <p14:tracePt t="70500" x="7594600" y="3149600"/>
          <p14:tracePt t="70516" x="7550150" y="3136900"/>
          <p14:tracePt t="70533" x="7499350" y="3124200"/>
          <p14:tracePt t="70550" x="7473950" y="3124200"/>
          <p14:tracePt t="70566" x="7442200" y="3124200"/>
          <p14:tracePt t="70583" x="7404100" y="3124200"/>
          <p14:tracePt t="70599" x="7359650" y="3124200"/>
          <p14:tracePt t="70616" x="7308850" y="3143250"/>
          <p14:tracePt t="70633" x="7251700" y="3168650"/>
          <p14:tracePt t="70649" x="7207250" y="3194050"/>
          <p14:tracePt t="70666" x="7181850" y="3219450"/>
          <p14:tracePt t="70683" x="7162800" y="3238500"/>
          <p14:tracePt t="70699" x="7156450" y="3238500"/>
          <p14:tracePt t="70716" x="7150100" y="3251200"/>
          <p14:tracePt t="70740" x="7150100" y="3263900"/>
          <p14:tracePt t="70781" x="7156450" y="3270250"/>
          <p14:tracePt t="70798" x="7162800" y="3270250"/>
          <p14:tracePt t="70807" x="7169150" y="3270250"/>
          <p14:tracePt t="70816" x="7194550" y="3276600"/>
          <p14:tracePt t="70833" x="7245350" y="3282950"/>
          <p14:tracePt t="70836" x="7277100" y="3282950"/>
          <p14:tracePt t="70849" x="7315200" y="3282950"/>
          <p14:tracePt t="70866" x="7442200" y="3282950"/>
          <p14:tracePt t="70868" x="7499350" y="3282950"/>
          <p14:tracePt t="70883" x="7588250" y="3276600"/>
          <p14:tracePt t="70900" x="7620000" y="3270250"/>
          <p14:tracePt t="70916" x="7632700" y="3263900"/>
          <p14:tracePt t="70933" x="7632700" y="3257550"/>
          <p14:tracePt t="70949" x="7632700" y="3244850"/>
          <p14:tracePt t="70967" x="7632700" y="3225800"/>
          <p14:tracePt t="70983" x="7632700" y="3194050"/>
          <p14:tracePt t="71000" x="7613650" y="3175000"/>
          <p14:tracePt t="71017" x="7594600" y="3149600"/>
          <p14:tracePt t="71020" x="7581900" y="3143250"/>
          <p14:tracePt t="71034" x="7562850" y="3143250"/>
          <p14:tracePt t="71050" x="7518400" y="3124200"/>
          <p14:tracePt t="71067" x="7448550" y="3105150"/>
          <p14:tracePt t="71083" x="7391400" y="3105150"/>
          <p14:tracePt t="71100" x="7327900" y="3105150"/>
          <p14:tracePt t="71116" x="7277100" y="3105150"/>
          <p14:tracePt t="71133" x="7232650" y="3105150"/>
          <p14:tracePt t="71149" x="7162800" y="3105150"/>
          <p14:tracePt t="71166" x="7137400" y="3111500"/>
          <p14:tracePt t="71183" x="7105650" y="3117850"/>
          <p14:tracePt t="71199" x="7080250" y="3130550"/>
          <p14:tracePt t="71217" x="7067550" y="3143250"/>
          <p14:tracePt t="71220" x="7061200" y="3149600"/>
          <p14:tracePt t="71233" x="7054850" y="3149600"/>
          <p14:tracePt t="71250" x="7048500" y="3155950"/>
          <p14:tracePt t="71266" x="7048500" y="3168650"/>
          <p14:tracePt t="71283" x="7048500" y="3200400"/>
          <p14:tracePt t="71299" x="7048500" y="3219450"/>
          <p14:tracePt t="71316" x="7061200" y="3244850"/>
          <p14:tracePt t="71333" x="7092950" y="3257550"/>
          <p14:tracePt t="71349" x="7143750" y="3282950"/>
          <p14:tracePt t="71366" x="7251700" y="3314700"/>
          <p14:tracePt t="71382" x="7372350" y="3340100"/>
          <p14:tracePt t="71399" x="7493000" y="3346450"/>
          <p14:tracePt t="71416" x="7588250" y="3346450"/>
          <p14:tracePt t="71432" x="7658100" y="3340100"/>
          <p14:tracePt t="71449" x="7708900" y="3321050"/>
          <p14:tracePt t="71466" x="7740650" y="3302000"/>
          <p14:tracePt t="71483" x="7778750" y="3263900"/>
          <p14:tracePt t="71499" x="7791450" y="3244850"/>
          <p14:tracePt t="71516" x="7791450" y="3225800"/>
          <p14:tracePt t="71533" x="7791450" y="3200400"/>
          <p14:tracePt t="71549" x="7791450" y="3187700"/>
          <p14:tracePt t="71566" x="7791450" y="3168650"/>
          <p14:tracePt t="71582" x="7778750" y="3155950"/>
          <p14:tracePt t="71599" x="7753350" y="3136900"/>
          <p14:tracePt t="71616" x="7683500" y="3111500"/>
          <p14:tracePt t="71632" x="7569200" y="3079750"/>
          <p14:tracePt t="71649" x="7416800" y="3041650"/>
          <p14:tracePt t="71666" x="7296150" y="3022600"/>
          <p14:tracePt t="71668" x="7264400" y="3022600"/>
          <p14:tracePt t="71683" x="7245350" y="3022600"/>
          <p14:tracePt t="71699" x="7200900" y="3022600"/>
          <p14:tracePt t="71716" x="7169150" y="3022600"/>
          <p14:tracePt t="71733" x="7156450" y="3022600"/>
          <p14:tracePt t="71749" x="7137400" y="3048000"/>
          <p14:tracePt t="71766" x="7124700" y="3079750"/>
          <p14:tracePt t="71783" x="7112000" y="3117850"/>
          <p14:tracePt t="71799" x="7105650" y="3149600"/>
          <p14:tracePt t="71816" x="7105650" y="3181350"/>
          <p14:tracePt t="71832" x="7105650" y="3194050"/>
          <p14:tracePt t="71849" x="7105650" y="3206750"/>
          <p14:tracePt t="71866" x="7118350" y="3206750"/>
          <p14:tracePt t="71882" x="7156450" y="3213100"/>
          <p14:tracePt t="71899" x="7251700" y="3219450"/>
          <p14:tracePt t="71916" x="7410450" y="3219450"/>
          <p14:tracePt t="71932" x="7550150" y="3219450"/>
          <p14:tracePt t="71949" x="7632700" y="3206750"/>
          <p14:tracePt t="71966" x="7651750" y="3194050"/>
          <p14:tracePt t="71983" x="7658100" y="3187700"/>
          <p14:tracePt t="71999" x="7658100" y="3181350"/>
          <p14:tracePt t="72016" x="7658100" y="3175000"/>
          <p14:tracePt t="72032" x="7658100" y="3162300"/>
          <p14:tracePt t="72049" x="7658100" y="3149600"/>
          <p14:tracePt t="72065" x="7651750" y="3117850"/>
          <p14:tracePt t="72082" x="7626350" y="3086100"/>
          <p14:tracePt t="72083" x="7600950" y="3067050"/>
          <p14:tracePt t="72099" x="7518400" y="3009900"/>
          <p14:tracePt t="72116" x="7423150" y="2965450"/>
          <p14:tracePt t="72132" x="7359650" y="2946400"/>
          <p14:tracePt t="72149" x="7340600" y="2933700"/>
          <p14:tracePt t="72403" x="0" y="0"/>
        </p14:tracePtLst>
        <p14:tracePtLst>
          <p14:tracePt t="72911" x="7143750" y="3009900"/>
          <p14:tracePt t="72924" x="7131050" y="3009900"/>
          <p14:tracePt t="72935" x="7112000" y="3009900"/>
          <p14:tracePt t="72949" x="7099300" y="3009900"/>
          <p14:tracePt t="72966" x="7067550" y="3009900"/>
          <p14:tracePt t="72982" x="7042150" y="3016250"/>
          <p14:tracePt t="72999" x="7010400" y="3035300"/>
          <p14:tracePt t="73015" x="6978650" y="3048000"/>
          <p14:tracePt t="73032" x="6946900" y="3060700"/>
          <p14:tracePt t="73049" x="6940550" y="3086100"/>
          <p14:tracePt t="73052" x="6934200" y="3092450"/>
          <p14:tracePt t="73065" x="6921500" y="3098800"/>
          <p14:tracePt t="73082" x="6915150" y="3117850"/>
          <p14:tracePt t="73099" x="6915150" y="3136900"/>
          <p14:tracePt t="73115" x="6915150" y="3155950"/>
          <p14:tracePt t="73132" x="6915150" y="3175000"/>
          <p14:tracePt t="73149" x="6921500" y="3200400"/>
          <p14:tracePt t="73165" x="6946900" y="3232150"/>
          <p14:tracePt t="73182" x="6991350" y="3270250"/>
          <p14:tracePt t="73199" x="7067550" y="3314700"/>
          <p14:tracePt t="73216" x="7169150" y="3352800"/>
          <p14:tracePt t="73232" x="7334250" y="3378200"/>
          <p14:tracePt t="73236" x="7416800" y="3384550"/>
          <p14:tracePt t="73249" x="7493000" y="3384550"/>
          <p14:tracePt t="73252" x="7556500" y="3384550"/>
          <p14:tracePt t="73266" x="7620000" y="3384550"/>
          <p14:tracePt t="73282" x="7689850" y="3365500"/>
          <p14:tracePt t="73284" x="7715250" y="3346450"/>
          <p14:tracePt t="73299" x="7753350" y="3314700"/>
          <p14:tracePt t="73315" x="7778750" y="3289300"/>
          <p14:tracePt t="73332" x="7785100" y="3270250"/>
          <p14:tracePt t="73348" x="7785100" y="3257550"/>
          <p14:tracePt t="73365" x="7791450" y="3238500"/>
          <p14:tracePt t="73382" x="7804150" y="3225800"/>
          <p14:tracePt t="73399" x="7804150" y="3213100"/>
          <p14:tracePt t="73415" x="7816850" y="3181350"/>
          <p14:tracePt t="73432" x="7816850" y="3175000"/>
          <p14:tracePt t="73449" x="7816850" y="3155950"/>
          <p14:tracePt t="73466" x="7816850" y="3143250"/>
          <p14:tracePt t="73482" x="7816850" y="3130550"/>
          <p14:tracePt t="73499" x="7797800" y="3105150"/>
          <p14:tracePt t="73516" x="7759700" y="3086100"/>
          <p14:tracePt t="73532" x="7696200" y="3067050"/>
          <p14:tracePt t="73549" x="7607300" y="3054350"/>
          <p14:tracePt t="73565" x="7518400" y="3028950"/>
          <p14:tracePt t="73582" x="7442200" y="3016250"/>
          <p14:tracePt t="73598" x="7397750" y="3016250"/>
          <p14:tracePt t="73615" x="7359650" y="3016250"/>
          <p14:tracePt t="73632" x="7321550" y="3016250"/>
          <p14:tracePt t="73648" x="7283450" y="3016250"/>
          <p14:tracePt t="73665" x="7251700" y="3016250"/>
          <p14:tracePt t="73682" x="7207250" y="3016250"/>
          <p14:tracePt t="73699" x="7162800" y="3028950"/>
          <p14:tracePt t="73715" x="7118350" y="3035300"/>
          <p14:tracePt t="73732" x="7112000" y="3041650"/>
          <p14:tracePt t="73749" x="7099300" y="3054350"/>
          <p14:tracePt t="73765" x="7073900" y="3067050"/>
          <p14:tracePt t="73782" x="7054850" y="3079750"/>
          <p14:tracePt t="73799" x="7042150" y="3086100"/>
          <p14:tracePt t="73815" x="7029450" y="3098800"/>
          <p14:tracePt t="73832" x="7023100" y="3105150"/>
          <p14:tracePt t="73848" x="7023100" y="3117850"/>
          <p14:tracePt t="73865" x="7023100" y="3124200"/>
          <p14:tracePt t="73882" x="7016750" y="3130550"/>
          <p14:tracePt t="73898" x="7016750" y="3143250"/>
          <p14:tracePt t="73900" x="7016750" y="3155950"/>
          <p14:tracePt t="73915" x="7016750" y="3175000"/>
          <p14:tracePt t="73932" x="7016750" y="3200400"/>
          <p14:tracePt t="73948" x="7029450" y="3219450"/>
          <p14:tracePt t="73965" x="7048500" y="3238500"/>
          <p14:tracePt t="73982" x="7080250" y="3263900"/>
          <p14:tracePt t="73999" x="7131050" y="3282950"/>
          <p14:tracePt t="74015" x="7219950" y="3295650"/>
          <p14:tracePt t="74032" x="7334250" y="3314700"/>
          <p14:tracePt t="74049" x="7442200" y="3314700"/>
          <p14:tracePt t="74065" x="7575550" y="3314700"/>
          <p14:tracePt t="74067" x="7626350" y="3302000"/>
          <p14:tracePt t="74081" x="7658100" y="3302000"/>
          <p14:tracePt t="74098" x="7740650" y="3289300"/>
          <p14:tracePt t="74100" x="7766050" y="3282950"/>
          <p14:tracePt t="74115" x="7797800" y="3276600"/>
          <p14:tracePt t="74132" x="7810500" y="3270250"/>
          <p14:tracePt t="74148" x="7816850" y="3263900"/>
          <p14:tracePt t="74165" x="7829550" y="3257550"/>
          <p14:tracePt t="74182" x="7842250" y="3244850"/>
          <p14:tracePt t="74198" x="7842250" y="3232150"/>
          <p14:tracePt t="74215" x="7842250" y="3200400"/>
          <p14:tracePt t="74232" x="7835900" y="3175000"/>
          <p14:tracePt t="74249" x="7835900" y="3162300"/>
          <p14:tracePt t="74265" x="7823200" y="3143250"/>
          <p14:tracePt t="74282" x="7810500" y="3124200"/>
          <p14:tracePt t="74283" x="7804150" y="3117850"/>
          <p14:tracePt t="74299" x="7797800" y="3117850"/>
          <p14:tracePt t="74315" x="7753350" y="3092450"/>
          <p14:tracePt t="74331" x="7715250" y="3079750"/>
          <p14:tracePt t="74349" x="7632700" y="3067050"/>
          <p14:tracePt t="74365" x="7524750" y="3041650"/>
          <p14:tracePt t="74381" x="7391400" y="3022600"/>
          <p14:tracePt t="74398" x="7296150" y="3009900"/>
          <p14:tracePt t="74415" x="7232650" y="3009900"/>
          <p14:tracePt t="74431" x="7181850" y="3009900"/>
          <p14:tracePt t="74448" x="7156450" y="3009900"/>
          <p14:tracePt t="74465" x="7112000" y="3009900"/>
          <p14:tracePt t="74482" x="7073900" y="3028950"/>
          <p14:tracePt t="74484" x="7054850" y="3035300"/>
          <p14:tracePt t="74499" x="7035800" y="3048000"/>
          <p14:tracePt t="74515" x="6991350" y="3079750"/>
          <p14:tracePt t="74531" x="6959600" y="3105150"/>
          <p14:tracePt t="74549" x="6946900" y="3124200"/>
          <p14:tracePt t="74565" x="6934200" y="3136900"/>
          <p14:tracePt t="74581" x="6927850" y="3149600"/>
          <p14:tracePt t="74598" x="6927850" y="3155950"/>
          <p14:tracePt t="74615" x="6921500" y="3175000"/>
          <p14:tracePt t="74727" x="7023100" y="3263900"/>
          <p14:tracePt t="74732" x="7054850" y="3276600"/>
          <p14:tracePt t="74748" x="7118350" y="3308350"/>
          <p14:tracePt t="74765" x="7194550" y="3321050"/>
          <p14:tracePt t="74782" x="7283450" y="3333750"/>
          <p14:tracePt t="74798" x="7397750" y="3340100"/>
          <p14:tracePt t="74815" x="7493000" y="3321050"/>
          <p14:tracePt t="74831" x="7588250" y="3289300"/>
          <p14:tracePt t="74848" x="7651750" y="3263900"/>
          <p14:tracePt t="74865" x="7702550" y="3244850"/>
          <p14:tracePt t="74868" x="7715250" y="3238500"/>
          <p14:tracePt t="74881" x="7734300" y="3232150"/>
          <p14:tracePt t="74898" x="7772400" y="3219450"/>
          <p14:tracePt t="74900" x="7778750" y="3206750"/>
          <p14:tracePt t="74915" x="7804150" y="3194050"/>
          <p14:tracePt t="74931" x="7810500" y="3194050"/>
          <p14:tracePt t="74948" x="7823200" y="3187700"/>
          <p14:tracePt t="74982" x="7823200" y="3181350"/>
          <p14:tracePt t="75004" x="7823200" y="3175000"/>
          <p14:tracePt t="75015" x="7823200" y="3168650"/>
          <p14:tracePt t="75032" x="7816850" y="3155950"/>
          <p14:tracePt t="75048" x="7804150" y="3143250"/>
          <p14:tracePt t="75065" x="7778750" y="3117850"/>
          <p14:tracePt t="75068" x="7759700" y="3105150"/>
          <p14:tracePt t="75081" x="7747000" y="3092450"/>
          <p14:tracePt t="75098" x="7683500" y="3073400"/>
          <p14:tracePt t="75115" x="7562850" y="3048000"/>
          <p14:tracePt t="75131" x="7473950" y="3048000"/>
          <p14:tracePt t="75148" x="7366000" y="3048000"/>
          <p14:tracePt t="75165" x="7289800" y="3048000"/>
          <p14:tracePt t="75181" x="7219950" y="3060700"/>
          <p14:tracePt t="75198" x="7181850" y="3073400"/>
          <p14:tracePt t="75215" x="7150100" y="3086100"/>
          <p14:tracePt t="75231" x="7124700" y="3092450"/>
          <p14:tracePt t="75248" x="7099300" y="3105150"/>
          <p14:tracePt t="75265" x="7086600" y="3117850"/>
          <p14:tracePt t="75281" x="7080250" y="3124200"/>
          <p14:tracePt t="75284" x="7073900" y="3130550"/>
          <p14:tracePt t="75298" x="7067550" y="3130550"/>
          <p14:tracePt t="75316" x="7061200" y="3136900"/>
          <p14:tracePt t="75332" x="7054850" y="3143250"/>
          <p14:tracePt t="75356" x="7054850" y="3149600"/>
          <p14:tracePt t="75413" x="7054850" y="3155950"/>
          <p14:tracePt t="75424" x="7054850" y="3168650"/>
          <p14:tracePt t="75437" x="7086600" y="3175000"/>
          <p14:tracePt t="75448" x="7124700" y="3194050"/>
          <p14:tracePt t="75465" x="7207250" y="3219450"/>
          <p14:tracePt t="75468" x="7251700" y="3238500"/>
          <p14:tracePt t="75481" x="7296150" y="3244850"/>
          <p14:tracePt t="75499" x="7391400" y="3263900"/>
          <p14:tracePt t="75515" x="7410450" y="3270250"/>
          <p14:tracePt t="75532" x="7429500" y="3270250"/>
          <p14:tracePt t="75548" x="7442200" y="3270250"/>
          <p14:tracePt t="75564" x="7448550" y="3270250"/>
          <p14:tracePt t="75588" x="7454900" y="3270250"/>
          <p14:tracePt t="76035" x="0" y="0"/>
        </p14:tracePtLst>
        <p14:tracePtLst>
          <p14:tracePt t="79949" x="6394450" y="3397250"/>
          <p14:tracePt t="79963" x="6369050" y="3403600"/>
          <p14:tracePt t="79979" x="6343650" y="3409950"/>
          <p14:tracePt t="79996" x="6324600" y="3416300"/>
          <p14:tracePt t="80013" x="6311900" y="3429000"/>
          <p14:tracePt t="80030" x="6299200" y="3448050"/>
          <p14:tracePt t="80046" x="6292850" y="3467100"/>
          <p14:tracePt t="80063" x="6292850" y="3505200"/>
          <p14:tracePt t="80080" x="6292850" y="3536950"/>
          <p14:tracePt t="80096" x="6299200" y="3581400"/>
          <p14:tracePt t="80113" x="6337300" y="3632200"/>
          <p14:tracePt t="80130" x="6407150" y="3702050"/>
          <p14:tracePt t="80147" x="6502400" y="3771900"/>
          <p14:tracePt t="80149" x="6565900" y="3810000"/>
          <p14:tracePt t="80163" x="6699250" y="3854450"/>
          <p14:tracePt t="80180" x="6832600" y="3905250"/>
          <p14:tracePt t="80196" x="6965950" y="3930650"/>
          <p14:tracePt t="80213" x="7092950" y="3949700"/>
          <p14:tracePt t="80230" x="7162800" y="3949700"/>
          <p14:tracePt t="80246" x="7200900" y="3937000"/>
          <p14:tracePt t="80264" x="7226300" y="3911600"/>
          <p14:tracePt t="80280" x="7239000" y="3886200"/>
          <p14:tracePt t="80297" x="7239000" y="3848100"/>
          <p14:tracePt t="80314" x="7245350" y="3803650"/>
          <p14:tracePt t="80330" x="7245350" y="3746500"/>
          <p14:tracePt t="80332" x="7232650" y="3702050"/>
          <p14:tracePt t="80346" x="7219950" y="3651250"/>
          <p14:tracePt t="80363" x="7175500" y="3575050"/>
          <p14:tracePt t="80380" x="7150100" y="3543300"/>
          <p14:tracePt t="80396" x="7131050" y="3530600"/>
          <p14:tracePt t="80413" x="7112000" y="3511550"/>
          <p14:tracePt t="80429" x="7086600" y="3505200"/>
          <p14:tracePt t="80446" x="7029450" y="3492500"/>
          <p14:tracePt t="80463" x="6978650" y="3492500"/>
          <p14:tracePt t="80480" x="6940550" y="3492500"/>
          <p14:tracePt t="80496" x="6908800" y="3492500"/>
          <p14:tracePt t="80513" x="6870700" y="3492500"/>
          <p14:tracePt t="80530" x="6832600" y="3498850"/>
          <p14:tracePt t="80532" x="6800850" y="3505200"/>
          <p14:tracePt t="80547" x="6756400" y="3517900"/>
          <p14:tracePt t="80563" x="6705600" y="3524250"/>
          <p14:tracePt t="80580" x="6661150" y="3536950"/>
          <p14:tracePt t="80596" x="6610350" y="3562350"/>
          <p14:tracePt t="80613" x="6584950" y="3581400"/>
          <p14:tracePt t="80629" x="6559550" y="3594100"/>
          <p14:tracePt t="80646" x="6546850" y="3613150"/>
          <p14:tracePt t="80663" x="6540500" y="3619500"/>
          <p14:tracePt t="80679" x="6540500" y="3638550"/>
          <p14:tracePt t="80696" x="6540500" y="3663950"/>
          <p14:tracePt t="80700" x="6540500" y="3670300"/>
          <p14:tracePt t="80713" x="6540500" y="3683000"/>
          <p14:tracePt t="80729" x="6546850" y="3721100"/>
          <p14:tracePt t="80732" x="6553200" y="3727450"/>
          <p14:tracePt t="80746" x="6565900" y="3740150"/>
          <p14:tracePt t="80748" x="6572250" y="3752850"/>
          <p14:tracePt t="80763" x="6635750" y="3797300"/>
          <p14:tracePt t="80779" x="6737350" y="3822700"/>
          <p14:tracePt t="80796" x="6845300" y="3873500"/>
          <p14:tracePt t="80813" x="6953250" y="3905250"/>
          <p14:tracePt t="80830" x="7086600" y="3930650"/>
          <p14:tracePt t="80846" x="7213600" y="3937000"/>
          <p14:tracePt t="80863" x="7327900" y="3937000"/>
          <p14:tracePt t="80879" x="7429500" y="3930650"/>
          <p14:tracePt t="80896" x="7480300" y="3905250"/>
          <p14:tracePt t="80913" x="7505700" y="3867150"/>
          <p14:tracePt t="80929" x="7518400" y="3841750"/>
          <p14:tracePt t="80946" x="7524750" y="3797300"/>
          <p14:tracePt t="80963" x="7518400" y="3733800"/>
          <p14:tracePt t="80979" x="7499350" y="3689350"/>
          <p14:tracePt t="80996" x="7454900" y="3619500"/>
          <p14:tracePt t="81012" x="7366000" y="3536950"/>
          <p14:tracePt t="81029" x="7251700" y="3460750"/>
          <p14:tracePt t="81046" x="7150100" y="3403600"/>
          <p14:tracePt t="81063" x="7086600" y="3371850"/>
          <p14:tracePt t="81079" x="7061200" y="3365500"/>
          <p14:tracePt t="81096" x="7042150" y="3365500"/>
          <p14:tracePt t="81112" x="7023100" y="3365500"/>
          <p14:tracePt t="81129" x="6991350" y="3365500"/>
          <p14:tracePt t="81146" x="6946900" y="3365500"/>
          <p14:tracePt t="81147" x="6915150" y="3365500"/>
          <p14:tracePt t="81162" x="6883400" y="3371850"/>
          <p14:tracePt t="81179" x="6750050" y="3448050"/>
          <p14:tracePt t="81196" x="6654800" y="3505200"/>
          <p14:tracePt t="81213" x="6572250" y="3568700"/>
          <p14:tracePt t="81229" x="6521450" y="3613150"/>
          <p14:tracePt t="81246" x="6489700" y="3670300"/>
          <p14:tracePt t="81263" x="6477000" y="3695700"/>
          <p14:tracePt t="81280" x="6477000" y="3714750"/>
          <p14:tracePt t="81297" x="6477000" y="3733800"/>
          <p14:tracePt t="81300" x="6477000" y="3740150"/>
          <p14:tracePt t="81313" x="6483350" y="3752850"/>
          <p14:tracePt t="81329" x="6502400" y="3778250"/>
          <p14:tracePt t="81332" x="6515100" y="3790950"/>
          <p14:tracePt t="81346" x="6534150" y="3790950"/>
          <p14:tracePt t="81363" x="6629400" y="3835400"/>
          <p14:tracePt t="81379" x="6762750" y="3860800"/>
          <p14:tracePt t="81396" x="6953250" y="3892550"/>
          <p14:tracePt t="81413" x="7131050" y="3917950"/>
          <p14:tracePt t="81429" x="7270750" y="3917950"/>
          <p14:tracePt t="81446" x="7346950" y="3917950"/>
          <p14:tracePt t="81463" x="7385050" y="3917950"/>
          <p14:tracePt t="81479" x="7404100" y="3898900"/>
          <p14:tracePt t="81496" x="7423150" y="3867150"/>
          <p14:tracePt t="81512" x="7435850" y="3835400"/>
          <p14:tracePt t="81530" x="7435850" y="3810000"/>
          <p14:tracePt t="81532" x="7435850" y="3790950"/>
          <p14:tracePt t="81546" x="7435850" y="3771900"/>
          <p14:tracePt t="81564" x="7435850" y="3708400"/>
          <p14:tracePt t="81580" x="7435850" y="3670300"/>
          <p14:tracePt t="81596" x="7435850" y="3625850"/>
          <p14:tracePt t="81612" x="7416800" y="3600450"/>
          <p14:tracePt t="81629" x="7385050" y="3562350"/>
          <p14:tracePt t="81646" x="7353300" y="3536950"/>
          <p14:tracePt t="81662" x="7308850" y="3517900"/>
          <p14:tracePt t="81679" x="7258050" y="3498850"/>
          <p14:tracePt t="81696" x="7219950" y="3492500"/>
          <p14:tracePt t="81712" x="7181850" y="3479800"/>
          <p14:tracePt t="81729" x="7131050" y="3473450"/>
          <p14:tracePt t="81732" x="7099300" y="3467100"/>
          <p14:tracePt t="81746" x="7067550" y="3460750"/>
          <p14:tracePt t="81763" x="7010400" y="3454400"/>
          <p14:tracePt t="81764" x="6978650" y="3454400"/>
          <p14:tracePt t="81779" x="6889750" y="3454400"/>
          <p14:tracePt t="81796" x="6832600" y="3454400"/>
          <p14:tracePt t="81813" x="6788150" y="3454400"/>
          <p14:tracePt t="81830" x="6743700" y="3454400"/>
          <p14:tracePt t="81846" x="6711950" y="3473450"/>
          <p14:tracePt t="81862" x="6686550" y="3498850"/>
          <p14:tracePt t="81879" x="6667500" y="3517900"/>
          <p14:tracePt t="81896" x="6654800" y="3543300"/>
          <p14:tracePt t="81912" x="6648450" y="3556000"/>
          <p14:tracePt t="81929" x="6648450" y="3575050"/>
          <p14:tracePt t="81932" x="6648450" y="3587750"/>
          <p14:tracePt t="81946" x="6648450" y="3600450"/>
          <p14:tracePt t="81962" x="6648450" y="3632200"/>
          <p14:tracePt t="81964" x="6654800" y="3651250"/>
          <p14:tracePt t="81980" x="6667500" y="3676650"/>
          <p14:tracePt t="81996" x="6686550" y="3714750"/>
          <p14:tracePt t="82012" x="6711950" y="3733800"/>
          <p14:tracePt t="82030" x="6750050" y="3759200"/>
          <p14:tracePt t="82046" x="6807200" y="3797300"/>
          <p14:tracePt t="82063" x="6902450" y="3816350"/>
          <p14:tracePt t="82079" x="6991350" y="3829050"/>
          <p14:tracePt t="82096" x="7048500" y="3829050"/>
          <p14:tracePt t="82113" x="7086600" y="3829050"/>
          <p14:tracePt t="82129" x="7137400" y="3829050"/>
          <p14:tracePt t="82132" x="7156450" y="3816350"/>
          <p14:tracePt t="82146" x="7175500" y="3810000"/>
          <p14:tracePt t="82162" x="7200900" y="3790950"/>
          <p14:tracePt t="82164" x="7219950" y="3778250"/>
          <p14:tracePt t="82179" x="7239000" y="3759200"/>
          <p14:tracePt t="82195" x="7251700" y="3733800"/>
          <p14:tracePt t="82212" x="7251700" y="3721100"/>
          <p14:tracePt t="82229" x="7258050" y="3714750"/>
          <p14:tracePt t="82263" x="7258050" y="3702050"/>
          <p14:tracePt t="82381" x="7258050" y="3695700"/>
          <p14:tracePt t="82390" x="7258050" y="3689350"/>
          <p14:tracePt t="82400" x="7251700" y="3683000"/>
          <p14:tracePt t="82412" x="7239000" y="3663950"/>
          <p14:tracePt t="82429" x="7207250" y="3632200"/>
          <p14:tracePt t="82445" x="7188200" y="3619500"/>
          <p14:tracePt t="82462" x="7169150" y="3600450"/>
          <p14:tracePt t="82479" x="7150100" y="3575050"/>
          <p14:tracePt t="82495" x="7137400" y="3556000"/>
          <p14:tracePt t="82512" x="7124700" y="3543300"/>
          <p14:tracePt t="82529" x="7118350" y="3524250"/>
          <p14:tracePt t="82546" x="7099300" y="3511550"/>
          <p14:tracePt t="82562" x="7086600" y="3498850"/>
          <p14:tracePt t="82563" x="7073900" y="3498850"/>
          <p14:tracePt t="82579" x="7048500" y="3479800"/>
          <p14:tracePt t="82596" x="7010400" y="3467100"/>
          <p14:tracePt t="82612" x="6997700" y="3467100"/>
          <p14:tracePt t="82629" x="6985000" y="3467100"/>
          <p14:tracePt t="82646" x="6965950" y="3467100"/>
          <p14:tracePt t="82662" x="6953250" y="3467100"/>
          <p14:tracePt t="82679" x="6946900" y="3467100"/>
          <p14:tracePt t="82695" x="6940550" y="3467100"/>
          <p14:tracePt t="82712" x="6921500" y="3467100"/>
          <p14:tracePt t="82728" x="6889750" y="3467100"/>
          <p14:tracePt t="82745" x="6858000" y="3486150"/>
          <p14:tracePt t="82748" x="6851650" y="3486150"/>
          <p14:tracePt t="82762" x="6838950" y="3498850"/>
          <p14:tracePt t="82779" x="6807200" y="3524250"/>
          <p14:tracePt t="82796" x="6781800" y="3530600"/>
          <p14:tracePt t="82812" x="6769100" y="3549650"/>
          <p14:tracePt t="82829" x="6750050" y="3568700"/>
          <p14:tracePt t="82846" x="6737350" y="3575050"/>
          <p14:tracePt t="82862" x="6718300" y="3587750"/>
          <p14:tracePt t="82879" x="6718300" y="3600450"/>
          <p14:tracePt t="82895" x="6711950" y="3606800"/>
          <p14:tracePt t="82912" x="6705600" y="3606800"/>
          <p14:tracePt t="82929" x="6705600" y="3625850"/>
          <p14:tracePt t="82945" x="6705600" y="3632200"/>
          <p14:tracePt t="82962" x="6705600" y="3644900"/>
          <p14:tracePt t="82964" x="6705600" y="3651250"/>
          <p14:tracePt t="82979" x="6705600" y="3670300"/>
          <p14:tracePt t="82995" x="6705600" y="3695700"/>
          <p14:tracePt t="83012" x="6718300" y="3714750"/>
          <p14:tracePt t="83029" x="6731000" y="3740150"/>
          <p14:tracePt t="83045" x="6762750" y="3765550"/>
          <p14:tracePt t="83062" x="6807200" y="3790950"/>
          <p14:tracePt t="83079" x="6864350" y="3810000"/>
          <p14:tracePt t="83095" x="6921500" y="3816350"/>
          <p14:tracePt t="83112" x="6991350" y="3816350"/>
          <p14:tracePt t="83128" x="7054850" y="3816350"/>
          <p14:tracePt t="83145" x="7118350" y="3816350"/>
          <p14:tracePt t="83148" x="7156450" y="3810000"/>
          <p14:tracePt t="83162" x="7188200" y="3790950"/>
          <p14:tracePt t="83179" x="7277100" y="3740150"/>
          <p14:tracePt t="83195" x="7296150" y="3714750"/>
          <p14:tracePt t="83212" x="7308850" y="3695700"/>
          <p14:tracePt t="83228" x="7308850" y="3683000"/>
          <p14:tracePt t="83245" x="7315200" y="3670300"/>
          <p14:tracePt t="83262" x="7315200" y="3657600"/>
          <p14:tracePt t="83279" x="7315200" y="3644900"/>
          <p14:tracePt t="83295" x="7308850" y="3625850"/>
          <p14:tracePt t="83312" x="7289800" y="3606800"/>
          <p14:tracePt t="83329" x="7264400" y="3594100"/>
          <p14:tracePt t="83345" x="7219950" y="3562350"/>
          <p14:tracePt t="83362" x="7156450" y="3517900"/>
          <p14:tracePt t="83364" x="7118350" y="3505200"/>
          <p14:tracePt t="83378" x="7061200" y="3486150"/>
          <p14:tracePt t="83395" x="6915150" y="3422650"/>
          <p14:tracePt t="83412" x="6851650" y="3403600"/>
          <p14:tracePt t="83428" x="6832600" y="3403600"/>
          <p14:tracePt t="83445" x="6819900" y="3403600"/>
          <p14:tracePt t="83478" x="6813550" y="3403600"/>
          <p14:tracePt t="83495" x="6788150" y="3403600"/>
          <p14:tracePt t="83512" x="6756400" y="3422650"/>
          <p14:tracePt t="83529" x="6731000" y="3435350"/>
          <p14:tracePt t="83545" x="6699250" y="3467100"/>
          <p14:tracePt t="83548" x="6686550" y="3486150"/>
          <p14:tracePt t="83562" x="6673850" y="3505200"/>
          <p14:tracePt t="83579" x="6648450" y="3543300"/>
          <p14:tracePt t="83595" x="6635750" y="3568700"/>
          <p14:tracePt t="83612" x="6629400" y="3587750"/>
          <p14:tracePt t="83628" x="6629400" y="3594100"/>
          <p14:tracePt t="83645" x="6623050" y="3606800"/>
          <p14:tracePt t="83662" x="6623050" y="3625850"/>
          <p14:tracePt t="83678" x="6623050" y="3632200"/>
          <p14:tracePt t="83695" x="6623050" y="3644900"/>
          <p14:tracePt t="83712" x="6623050" y="3670300"/>
          <p14:tracePt t="83728" x="6648450" y="3689350"/>
          <p14:tracePt t="83745" x="6673850" y="3714750"/>
          <p14:tracePt t="83762" x="6737350" y="3752850"/>
          <p14:tracePt t="83763" x="6775450" y="3771900"/>
          <p14:tracePt t="83779" x="6858000" y="3797300"/>
          <p14:tracePt t="83795" x="6953250" y="3810000"/>
          <p14:tracePt t="83812" x="7048500" y="3810000"/>
          <p14:tracePt t="83829" x="7105650" y="3803650"/>
          <p14:tracePt t="83845" x="7124700" y="3778250"/>
          <p14:tracePt t="83862" x="7150100" y="3746500"/>
          <p14:tracePt t="83878" x="7162800" y="3721100"/>
          <p14:tracePt t="83895" x="7169150" y="3708400"/>
          <p14:tracePt t="83911" x="7169150" y="3676650"/>
          <p14:tracePt t="83928" x="7175500" y="3663950"/>
          <p14:tracePt t="83945" x="7175500" y="3651250"/>
          <p14:tracePt t="83961" x="7175500" y="3632200"/>
          <p14:tracePt t="83978" x="7175500" y="3600450"/>
          <p14:tracePt t="83979" x="7169150" y="3587750"/>
          <p14:tracePt t="83995" x="7150100" y="3568700"/>
          <p14:tracePt t="84011" x="7105650" y="3536950"/>
          <p14:tracePt t="84028" x="7054850" y="3511550"/>
          <p14:tracePt t="84045" x="7004050" y="3498850"/>
          <p14:tracePt t="84062" x="6978650" y="3498850"/>
          <p14:tracePt t="84079" x="6946900" y="3498850"/>
          <p14:tracePt t="84096" x="6902450" y="3498850"/>
          <p14:tracePt t="84100" x="6877050" y="3498850"/>
          <p14:tracePt t="84112" x="6845300" y="3498850"/>
          <p14:tracePt t="84128" x="6775450" y="3517900"/>
          <p14:tracePt t="84131" x="6743700" y="3536950"/>
          <p14:tracePt t="84145" x="6705600" y="3549650"/>
          <p14:tracePt t="84161" x="6642100" y="3568700"/>
          <p14:tracePt t="84163" x="6629400" y="3581400"/>
          <p14:tracePt t="84178" x="6610350" y="3587750"/>
          <p14:tracePt t="84195" x="6584950" y="3594100"/>
          <p14:tracePt t="84211" x="6572250" y="3606800"/>
          <p14:tracePt t="84228" x="6565900" y="3613150"/>
          <p14:tracePt t="84245" x="6559550" y="3613150"/>
          <p14:tracePt t="84261" x="6553200" y="3632200"/>
          <p14:tracePt t="84278" x="6553200" y="3638550"/>
          <p14:tracePt t="84295" x="6553200" y="3651250"/>
          <p14:tracePt t="84312" x="6553200" y="3670300"/>
          <p14:tracePt t="84328" x="6559550" y="3695700"/>
          <p14:tracePt t="84345" x="6578600" y="3714750"/>
          <p14:tracePt t="84361" x="6616700" y="3746500"/>
          <p14:tracePt t="84378" x="6699250" y="3778250"/>
          <p14:tracePt t="84395" x="6832600" y="3810000"/>
          <p14:tracePt t="84411" x="6915150" y="3810000"/>
          <p14:tracePt t="84428" x="7016750" y="3803650"/>
          <p14:tracePt t="84445" x="7067550" y="3784600"/>
          <p14:tracePt t="84461" x="7118350" y="3765550"/>
          <p14:tracePt t="84478" x="7150100" y="3740150"/>
          <p14:tracePt t="84495" x="7175500" y="3702050"/>
          <p14:tracePt t="84511" x="7188200" y="3670300"/>
          <p14:tracePt t="84528" x="7194550" y="3644900"/>
          <p14:tracePt t="84532" x="7194550" y="3632200"/>
          <p14:tracePt t="84545" x="7200900" y="3625850"/>
          <p14:tracePt t="84562" x="7200900" y="3613150"/>
          <p14:tracePt t="84578" x="7200900" y="3606800"/>
          <p14:tracePt t="84595" x="7200900" y="3594100"/>
          <p14:tracePt t="84611" x="7194550" y="3568700"/>
          <p14:tracePt t="84717" x="6731000" y="3397250"/>
          <p14:tracePt t="84723" x="6711950" y="3397250"/>
          <p14:tracePt t="84733" x="6686550" y="3397250"/>
          <p14:tracePt t="84745" x="6667500" y="3397250"/>
          <p14:tracePt t="84761" x="6635750" y="3397250"/>
          <p14:tracePt t="84778" x="6623050" y="3403600"/>
          <p14:tracePt t="84779" x="6610350" y="3416300"/>
          <p14:tracePt t="84795" x="6578600" y="3441700"/>
          <p14:tracePt t="84811" x="6553200" y="3473450"/>
          <p14:tracePt t="84828" x="6534150" y="3511550"/>
          <p14:tracePt t="84845" x="6515100" y="3543300"/>
          <p14:tracePt t="84862" x="6502400" y="3581400"/>
          <p14:tracePt t="84878" x="6489700" y="3606800"/>
          <p14:tracePt t="84894" x="6489700" y="3619500"/>
          <p14:tracePt t="84911" x="6489700" y="3632200"/>
          <p14:tracePt t="84928" x="6489700" y="3638550"/>
          <p14:tracePt t="84945" x="6489700" y="3651250"/>
          <p14:tracePt t="84972" x="6489700" y="3657600"/>
          <p14:tracePt t="84990" x="6489700" y="3663950"/>
          <p14:tracePt t="84995" x="6502400" y="3670300"/>
          <p14:tracePt t="85011" x="6559550" y="3683000"/>
          <p14:tracePt t="85028" x="6667500" y="3702050"/>
          <p14:tracePt t="85045" x="6819900" y="3702050"/>
          <p14:tracePt t="85061" x="6972300" y="3702050"/>
          <p14:tracePt t="85078" x="7073900" y="3702050"/>
          <p14:tracePt t="85095" x="7118350" y="3702050"/>
          <p14:tracePt t="85112" x="7137400" y="3702050"/>
          <p14:tracePt t="85128" x="7143750" y="3702050"/>
          <p14:tracePt t="85157" x="7156450" y="3702050"/>
          <p14:tracePt t="85204" x="7156450" y="3695700"/>
          <p14:tracePt t="85211" x="7156450" y="3683000"/>
          <p14:tracePt t="85220" x="7156450" y="3676650"/>
          <p14:tracePt t="85228" x="7150100" y="3663950"/>
          <p14:tracePt t="85244" x="7137400" y="3638550"/>
          <p14:tracePt t="85261" x="7118350" y="3613150"/>
          <p14:tracePt t="85278" x="7099300" y="3594100"/>
          <p14:tracePt t="85295" x="7080250" y="3575050"/>
          <p14:tracePt t="85311" x="7048500" y="3568700"/>
          <p14:tracePt t="85328" x="7016750" y="3549650"/>
          <p14:tracePt t="85345" x="6972300" y="3530600"/>
          <p14:tracePt t="85347" x="6946900" y="3524250"/>
          <p14:tracePt t="85361" x="6934200" y="3511550"/>
          <p14:tracePt t="85378" x="6889750" y="3505200"/>
          <p14:tracePt t="85380" x="6864350" y="3498850"/>
          <p14:tracePt t="85395" x="6851650" y="3498850"/>
          <p14:tracePt t="85411" x="6838950" y="3498850"/>
          <p14:tracePt t="85428" x="6832600" y="3498850"/>
          <p14:tracePt t="85444" x="6826250" y="3498850"/>
          <p14:tracePt t="85461" x="6807200" y="3498850"/>
          <p14:tracePt t="85478" x="6800850" y="3511550"/>
          <p14:tracePt t="85494" x="6800850" y="3517900"/>
          <p14:tracePt t="85511" x="6800850" y="3549650"/>
          <p14:tracePt t="85528" x="6800850" y="3594100"/>
          <p14:tracePt t="85545" x="6813550" y="3651250"/>
          <p14:tracePt t="85561" x="6832600" y="3683000"/>
          <p14:tracePt t="85563" x="6832600" y="3689350"/>
          <p14:tracePt t="85580" x="6832600" y="3695700"/>
          <p14:tracePt t="85654" x="6838950" y="3702050"/>
          <p14:tracePt t="86036" x="0" y="0"/>
        </p14:tracePtLst>
        <p14:tracePtLst>
          <p14:tracePt t="88637" x="6565900" y="1841500"/>
          <p14:tracePt t="88741" x="6584950" y="1841500"/>
          <p14:tracePt t="88753" x="6623050" y="1841500"/>
          <p14:tracePt t="88768" x="6743700" y="1854200"/>
          <p14:tracePt t="88782" x="6921500" y="1866900"/>
          <p14:tracePt t="88793" x="7042150" y="1866900"/>
          <p14:tracePt t="88811" x="7537450" y="1866900"/>
          <p14:tracePt t="88828" x="7988300" y="1866900"/>
          <p14:tracePt t="88844" x="8401050" y="1866900"/>
          <p14:tracePt t="88860" x="8750300" y="1866900"/>
          <p14:tracePt t="88877" x="9055100" y="1866900"/>
          <p14:tracePt t="88894" x="9315450" y="1866900"/>
          <p14:tracePt t="88910" x="9544050" y="1866900"/>
          <p14:tracePt t="88927" x="9753600" y="1866900"/>
          <p14:tracePt t="88943" x="9925050" y="1866900"/>
          <p14:tracePt t="88960" x="10052050" y="1866900"/>
          <p14:tracePt t="88977" x="10121900" y="1866900"/>
          <p14:tracePt t="88993" x="10153650" y="1866900"/>
          <p14:tracePt t="88996" x="10160000" y="1866900"/>
          <p14:tracePt t="89010" x="10166350" y="1866900"/>
          <p14:tracePt t="89027" x="10198100" y="1866900"/>
          <p14:tracePt t="89043" x="10236200" y="1866900"/>
          <p14:tracePt t="89060" x="10274300" y="1866900"/>
          <p14:tracePt t="89077" x="10287000" y="1866900"/>
          <p14:tracePt t="89181" x="10293350" y="1866900"/>
          <p14:tracePt t="89197" x="10280650" y="1866900"/>
          <p14:tracePt t="89208" x="10248900" y="1873250"/>
          <p14:tracePt t="89217" x="10198100" y="1885950"/>
          <p14:tracePt t="89227" x="10026650" y="1885950"/>
          <p14:tracePt t="89243" x="9785350" y="1885950"/>
          <p14:tracePt t="89260" x="9455150" y="1885950"/>
          <p14:tracePt t="89277" x="9175750" y="1885950"/>
          <p14:tracePt t="89293" x="8966200" y="1885950"/>
          <p14:tracePt t="89310" x="8858250" y="1885950"/>
          <p14:tracePt t="89327" x="8782050" y="1885950"/>
          <p14:tracePt t="89344" x="8743950" y="1885950"/>
          <p14:tracePt t="89348" x="8724900" y="1885950"/>
          <p14:tracePt t="89361" x="8705850" y="1885950"/>
          <p14:tracePt t="89377" x="8699500" y="1885950"/>
          <p14:tracePt t="89470" x="8705850" y="1885950"/>
          <p14:tracePt t="89486" x="8832850" y="1885950"/>
          <p14:tracePt t="89504" x="9093200" y="1885950"/>
          <p14:tracePt t="89514" x="9283700" y="1885950"/>
          <p14:tracePt t="89527" x="9715500" y="1885950"/>
          <p14:tracePt t="89543" x="10045700" y="1885950"/>
          <p14:tracePt t="89560" x="10261600" y="1885950"/>
          <p14:tracePt t="89564" x="10325100" y="1885950"/>
          <p14:tracePt t="89577" x="10344150" y="1885950"/>
          <p14:tracePt t="89594" x="10363200" y="1885950"/>
          <p14:tracePt t="89780" x="0" y="0"/>
        </p14:tracePtLst>
        <p14:tracePtLst>
          <p14:tracePt t="90476" x="6623050" y="3232150"/>
          <p14:tracePt t="90507" x="6610350" y="3232150"/>
          <p14:tracePt t="90523" x="6604000" y="3257550"/>
          <p14:tracePt t="90531" x="6604000" y="3263900"/>
          <p14:tracePt t="90542" x="6604000" y="3289300"/>
          <p14:tracePt t="90559" x="6591300" y="3352800"/>
          <p14:tracePt t="90576" x="6584950" y="3441700"/>
          <p14:tracePt t="90592" x="6591300" y="3549650"/>
          <p14:tracePt t="90609" x="6616700" y="3663950"/>
          <p14:tracePt t="90611" x="6635750" y="3721100"/>
          <p14:tracePt t="90626" x="6654800" y="3765550"/>
          <p14:tracePt t="90643" x="6724650" y="3886200"/>
          <p14:tracePt t="90659" x="6781800" y="3943350"/>
          <p14:tracePt t="90676" x="6826250" y="3975100"/>
          <p14:tracePt t="90693" x="6851650" y="3981450"/>
          <p14:tracePt t="90709" x="6870700" y="3981450"/>
          <p14:tracePt t="90726" x="6889750" y="3981450"/>
          <p14:tracePt t="90743" x="6934200" y="3968750"/>
          <p14:tracePt t="90759" x="6965950" y="3917950"/>
          <p14:tracePt t="90776" x="6991350" y="3835400"/>
          <p14:tracePt t="90793" x="7016750" y="3759200"/>
          <p14:tracePt t="90810" x="7023100" y="3676650"/>
          <p14:tracePt t="90811" x="7023100" y="3663950"/>
          <p14:tracePt t="90826" x="7023100" y="3638550"/>
          <p14:tracePt t="90842" x="7023100" y="3600450"/>
          <p14:tracePt t="90843" x="7023100" y="3587750"/>
          <p14:tracePt t="90859" x="7023100" y="3568700"/>
          <p14:tracePt t="90876" x="7023100" y="3536950"/>
          <p14:tracePt t="90893" x="7016750" y="3530600"/>
          <p14:tracePt t="90915" x="7016750" y="3524250"/>
          <p14:tracePt t="90926" x="7016750" y="3517900"/>
          <p14:tracePt t="91604" x="0" y="0"/>
        </p14:tracePtLst>
        <p14:tracePtLst>
          <p14:tracePt t="92428" x="7245350" y="1866900"/>
          <p14:tracePt t="92442" x="7226300" y="1866900"/>
          <p14:tracePt t="92459" x="7194550" y="1885950"/>
          <p14:tracePt t="92475" x="7169150" y="1905000"/>
          <p14:tracePt t="92492" x="7131050" y="1930400"/>
          <p14:tracePt t="92509" x="7105650" y="1974850"/>
          <p14:tracePt t="92525" x="7073900" y="2019300"/>
          <p14:tracePt t="92542" x="7061200" y="2057400"/>
          <p14:tracePt t="92559" x="7054850" y="2089150"/>
          <p14:tracePt t="92576" x="7054850" y="2108200"/>
          <p14:tracePt t="92592" x="7054850" y="2133600"/>
          <p14:tracePt t="92609" x="7073900" y="2178050"/>
          <p14:tracePt t="92626" x="7118350" y="2216150"/>
          <p14:tracePt t="92642" x="7207250" y="2260600"/>
          <p14:tracePt t="92659" x="7416800" y="2330450"/>
          <p14:tracePt t="92675" x="7607300" y="2355850"/>
          <p14:tracePt t="92692" x="7766050" y="2355850"/>
          <p14:tracePt t="92709" x="7854950" y="2349500"/>
          <p14:tracePt t="92725" x="7880350" y="2317750"/>
          <p14:tracePt t="92742" x="7893050" y="2286000"/>
          <p14:tracePt t="92759" x="7893050" y="2235200"/>
          <p14:tracePt t="92775" x="7893050" y="2178050"/>
          <p14:tracePt t="92792" x="7893050" y="2133600"/>
          <p14:tracePt t="92809" x="7880350" y="2101850"/>
          <p14:tracePt t="92826" x="7848600" y="2070100"/>
          <p14:tracePt t="92828" x="7823200" y="2044700"/>
          <p14:tracePt t="92842" x="7791450" y="2025650"/>
          <p14:tracePt t="92859" x="7664450" y="1968500"/>
          <p14:tracePt t="92875" x="7569200" y="1936750"/>
          <p14:tracePt t="92892" x="7461250" y="1911350"/>
          <p14:tracePt t="92909" x="7353300" y="1898650"/>
          <p14:tracePt t="92925" x="7277100" y="1898650"/>
          <p14:tracePt t="92942" x="7226300" y="1898650"/>
          <p14:tracePt t="92959" x="7188200" y="1898650"/>
          <p14:tracePt t="92975" x="7150100" y="1924050"/>
          <p14:tracePt t="92992" x="7092950" y="1968500"/>
          <p14:tracePt t="93009" x="7042150" y="2032000"/>
          <p14:tracePt t="93025" x="7016750" y="2101850"/>
          <p14:tracePt t="93042" x="7004050" y="2165350"/>
          <p14:tracePt t="93044" x="6997700" y="2178050"/>
          <p14:tracePt t="93059" x="6997700" y="2209800"/>
          <p14:tracePt t="93076" x="6997700" y="2241550"/>
          <p14:tracePt t="93092" x="7004050" y="2260600"/>
          <p14:tracePt t="93109" x="7023100" y="2266950"/>
          <p14:tracePt t="93126" x="7073900" y="2292350"/>
          <p14:tracePt t="93142" x="7181850" y="2305050"/>
          <p14:tracePt t="93159" x="7321550" y="2317750"/>
          <p14:tracePt t="93175" x="7499350" y="2317750"/>
          <p14:tracePt t="93192" x="7620000" y="2298700"/>
          <p14:tracePt t="93208" x="7683500" y="2273300"/>
          <p14:tracePt t="93225" x="7702550" y="2241550"/>
          <p14:tracePt t="93242" x="7708900" y="2203450"/>
          <p14:tracePt t="93243" x="7708900" y="2184400"/>
          <p14:tracePt t="93259" x="7708900" y="2139950"/>
          <p14:tracePt t="93275" x="7677150" y="2044700"/>
          <p14:tracePt t="93292" x="7645400" y="1993900"/>
          <p14:tracePt t="93308" x="7607300" y="1949450"/>
          <p14:tracePt t="93325" x="7569200" y="1911350"/>
          <p14:tracePt t="93342" x="7524750" y="1879600"/>
          <p14:tracePt t="93359" x="7486650" y="1860550"/>
          <p14:tracePt t="93375" x="7473950" y="1860550"/>
          <p14:tracePt t="93392" x="7467600" y="1860550"/>
          <p14:tracePt t="93409" x="7448550" y="1860550"/>
          <p14:tracePt t="93412" x="7435850" y="1860550"/>
          <p14:tracePt t="93425" x="7423150" y="1873250"/>
          <p14:tracePt t="93442" x="7391400" y="1885950"/>
          <p14:tracePt t="93443" x="7385050" y="1905000"/>
          <p14:tracePt t="93459" x="7366000" y="1936750"/>
          <p14:tracePt t="93475" x="7353300" y="1968500"/>
          <p14:tracePt t="93492" x="7346950" y="2006600"/>
          <p14:tracePt t="93508" x="7346950" y="2044700"/>
          <p14:tracePt t="93525" x="7346950" y="2095500"/>
          <p14:tracePt t="93542" x="7346950" y="2139950"/>
          <p14:tracePt t="93558" x="7346950" y="2184400"/>
          <p14:tracePt t="93575" x="7366000" y="2216150"/>
          <p14:tracePt t="93592" x="7378700" y="2241550"/>
          <p14:tracePt t="93609" x="7410450" y="2254250"/>
          <p14:tracePt t="93625" x="7442200" y="2266950"/>
          <p14:tracePt t="93627" x="7461250" y="2266950"/>
          <p14:tracePt t="93642" x="7493000" y="2266950"/>
          <p14:tracePt t="93659" x="7600950" y="2228850"/>
          <p14:tracePt t="93675" x="7620000" y="2171700"/>
          <p14:tracePt t="93692" x="7645400" y="2082800"/>
          <p14:tracePt t="93709" x="7645400" y="2025650"/>
          <p14:tracePt t="93725" x="7632700" y="1962150"/>
          <p14:tracePt t="93742" x="7613650" y="1930400"/>
          <p14:tracePt t="93758" x="7581900" y="1905000"/>
          <p14:tracePt t="93775" x="7550150" y="1885950"/>
          <p14:tracePt t="93792" x="7480300" y="1866900"/>
          <p14:tracePt t="93808" x="7429500" y="1860550"/>
          <p14:tracePt t="93825" x="7366000" y="1860550"/>
          <p14:tracePt t="93828" x="7334250" y="1866900"/>
          <p14:tracePt t="93842" x="7315200" y="1879600"/>
          <p14:tracePt t="93859" x="7251700" y="1917700"/>
          <p14:tracePt t="93875" x="7232650" y="1949450"/>
          <p14:tracePt t="93892" x="7213600" y="1993900"/>
          <p14:tracePt t="93908" x="7207250" y="2038350"/>
          <p14:tracePt t="93925" x="7207250" y="2089150"/>
          <p14:tracePt t="93942" x="7207250" y="2133600"/>
          <p14:tracePt t="93958" x="7213600" y="2165350"/>
          <p14:tracePt t="93975" x="7232650" y="2178050"/>
          <p14:tracePt t="93992" x="7258050" y="2184400"/>
          <p14:tracePt t="94008" x="7296150" y="2184400"/>
          <p14:tracePt t="94025" x="7334250" y="2171700"/>
          <p14:tracePt t="94027" x="7353300" y="2146300"/>
          <p14:tracePt t="94041" x="7378700" y="2120900"/>
          <p14:tracePt t="94058" x="7410450" y="2063750"/>
          <p14:tracePt t="94060" x="7423150" y="2051050"/>
          <p14:tracePt t="94075" x="7429500" y="2038350"/>
          <p14:tracePt t="94092" x="7429500" y="2032000"/>
          <p14:tracePt t="94221" x="0" y="0"/>
        </p14:tracePtLst>
        <p14:tracePtLst>
          <p14:tracePt t="94736" x="6762750" y="3371850"/>
          <p14:tracePt t="94742" x="6762750" y="3384550"/>
          <p14:tracePt t="94758" x="6756400" y="3429000"/>
          <p14:tracePt t="94775" x="6750050" y="3454400"/>
          <p14:tracePt t="94791" x="6750050" y="3505200"/>
          <p14:tracePt t="94808" x="6756400" y="3568700"/>
          <p14:tracePt t="94824" x="6775450" y="3619500"/>
          <p14:tracePt t="94841" x="6813550" y="3676650"/>
          <p14:tracePt t="94859" x="6883400" y="3721100"/>
          <p14:tracePt t="94876" x="6946900" y="3727450"/>
          <p14:tracePt t="94891" x="7035800" y="3727450"/>
          <p14:tracePt t="94908" x="7137400" y="3714750"/>
          <p14:tracePt t="94925" x="7188200" y="3689350"/>
          <p14:tracePt t="94941" x="7207250" y="3638550"/>
          <p14:tracePt t="94958" x="7207250" y="3594100"/>
          <p14:tracePt t="94974" x="7207250" y="3517900"/>
          <p14:tracePt t="94991" x="7194550" y="3441700"/>
          <p14:tracePt t="95008" x="7156450" y="3378200"/>
          <p14:tracePt t="95024" x="7131050" y="3352800"/>
          <p14:tracePt t="95041" x="7112000" y="3327400"/>
          <p14:tracePt t="95058" x="7092950" y="3314700"/>
          <p14:tracePt t="95075" x="7073900" y="3302000"/>
          <p14:tracePt t="95091" x="7067550" y="3302000"/>
          <p14:tracePt t="95108" x="7061200" y="3302000"/>
          <p14:tracePt t="95124" x="7048500" y="3302000"/>
          <p14:tracePt t="95141" x="7029450" y="3302000"/>
          <p14:tracePt t="95158" x="7004050" y="3314700"/>
          <p14:tracePt t="95175" x="6997700" y="3333750"/>
          <p14:tracePt t="95191" x="6991350" y="3352800"/>
          <p14:tracePt t="95208" x="6985000" y="3359150"/>
          <p14:tracePt t="95389" x="0" y="0"/>
        </p14:tracePtLst>
        <p14:tracePtLst>
          <p14:tracePt t="98864" x="6197600" y="1892300"/>
          <p14:tracePt t="98909" x="6191250" y="1898650"/>
          <p14:tracePt t="98923" x="6184900" y="1949450"/>
          <p14:tracePt t="98931" x="6178550" y="1987550"/>
          <p14:tracePt t="98940" x="6178550" y="2012950"/>
          <p14:tracePt t="98956" x="6178550" y="2070100"/>
          <p14:tracePt t="98973" x="6178550" y="2127250"/>
          <p14:tracePt t="98990" x="6197600" y="2152650"/>
          <p14:tracePt t="99006" x="6216650" y="2178050"/>
          <p14:tracePt t="99023" x="6229350" y="2190750"/>
          <p14:tracePt t="99040" x="6242050" y="2203450"/>
          <p14:tracePt t="99056" x="6267450" y="2209800"/>
          <p14:tracePt t="99073" x="6305550" y="2209800"/>
          <p14:tracePt t="99075" x="6330950" y="2209800"/>
          <p14:tracePt t="99090" x="6381750" y="2203450"/>
          <p14:tracePt t="99107" x="6635750" y="2197100"/>
          <p14:tracePt t="99123" x="6953250" y="2197100"/>
          <p14:tracePt t="99140" x="7359650" y="2197100"/>
          <p14:tracePt t="99157" x="7772400" y="2197100"/>
          <p14:tracePt t="99174" x="8077200" y="2197100"/>
          <p14:tracePt t="99190" x="8280400" y="2197100"/>
          <p14:tracePt t="99206" x="8439150" y="2197100"/>
          <p14:tracePt t="99223" x="8585200" y="2197100"/>
          <p14:tracePt t="99240" x="8743950" y="2197100"/>
          <p14:tracePt t="99256" x="8909050" y="2197100"/>
          <p14:tracePt t="99273" x="9067800" y="2197100"/>
          <p14:tracePt t="99290" x="9188450" y="2197100"/>
          <p14:tracePt t="99292" x="9239250" y="2197100"/>
          <p14:tracePt t="99307" x="9296400" y="2197100"/>
          <p14:tracePt t="99323" x="9436100" y="2197100"/>
          <p14:tracePt t="99340" x="9518650" y="2197100"/>
          <p14:tracePt t="99357" x="9594850" y="2197100"/>
          <p14:tracePt t="99373" x="9632950" y="2197100"/>
          <p14:tracePt t="99390" x="9658350" y="2197100"/>
          <p14:tracePt t="99407" x="9664700" y="2197100"/>
          <p14:tracePt t="99440" x="9671050" y="2197100"/>
          <p14:tracePt t="99456" x="9677400" y="2197100"/>
          <p14:tracePt t="99790" x="9671050" y="2197100"/>
          <p14:tracePt t="99812" x="9613900" y="2197100"/>
          <p14:tracePt t="99832" x="9448800" y="2197100"/>
          <p14:tracePt t="99847" x="9239250" y="2197100"/>
          <p14:tracePt t="99857" x="9105900" y="2197100"/>
          <p14:tracePt t="99873" x="8763000" y="2197100"/>
          <p14:tracePt t="99875" x="8585200" y="2197100"/>
          <p14:tracePt t="99890" x="8394700" y="2197100"/>
          <p14:tracePt t="99907" x="7905750" y="2178050"/>
          <p14:tracePt t="99923" x="7658100" y="2146300"/>
          <p14:tracePt t="99940" x="7454900" y="2114550"/>
          <p14:tracePt t="99957" x="7289800" y="2076450"/>
          <p14:tracePt t="99973" x="7137400" y="2051050"/>
          <p14:tracePt t="99989" x="7016750" y="2019300"/>
          <p14:tracePt t="100006" x="6927850" y="2006600"/>
          <p14:tracePt t="100023" x="6883400" y="1993900"/>
          <p14:tracePt t="100039" x="6858000" y="1993900"/>
          <p14:tracePt t="100056" x="6819900" y="1981200"/>
          <p14:tracePt t="100073" x="6794500" y="1974850"/>
          <p14:tracePt t="100089" x="6756400" y="1968500"/>
          <p14:tracePt t="100092" x="6743700" y="1962150"/>
          <p14:tracePt t="100107" x="6692900" y="1949450"/>
          <p14:tracePt t="100123" x="6654800" y="1943100"/>
          <p14:tracePt t="100140" x="6623050" y="1943100"/>
          <p14:tracePt t="100156" x="6604000" y="1943100"/>
          <p14:tracePt t="100173" x="6591300" y="1943100"/>
          <p14:tracePt t="100190" x="6565900" y="1930400"/>
          <p14:tracePt t="100206" x="6546850" y="1924050"/>
          <p14:tracePt t="100223" x="6502400" y="1917700"/>
          <p14:tracePt t="100239" x="6426200" y="1892300"/>
          <p14:tracePt t="100256" x="6324600" y="1879600"/>
          <p14:tracePt t="100273" x="6229350" y="1866900"/>
          <p14:tracePt t="100289" x="6153150" y="1866900"/>
          <p14:tracePt t="100306" x="6102350" y="1866900"/>
          <p14:tracePt t="100308" x="6083300" y="1866900"/>
          <p14:tracePt t="100323" x="6064250" y="1873250"/>
          <p14:tracePt t="100339" x="6051550" y="1892300"/>
          <p14:tracePt t="100356" x="6032500" y="1898650"/>
          <p14:tracePt t="100373" x="6032500" y="1905000"/>
          <p14:tracePt t="100390" x="6019800" y="1924050"/>
          <p14:tracePt t="100406" x="6013450" y="1936750"/>
          <p14:tracePt t="100423" x="6013450" y="1949450"/>
          <p14:tracePt t="100440" x="6013450" y="1962150"/>
          <p14:tracePt t="100456" x="6013450" y="1987550"/>
          <p14:tracePt t="100473" x="6019800" y="2019300"/>
          <p14:tracePt t="100489" x="6057900" y="2051050"/>
          <p14:tracePt t="100506" x="6108700" y="2076450"/>
          <p14:tracePt t="100507" x="6140450" y="2089150"/>
          <p14:tracePt t="100523" x="6229350" y="2101850"/>
          <p14:tracePt t="100539" x="6330950" y="2101850"/>
          <p14:tracePt t="100556" x="6394450" y="2101850"/>
          <p14:tracePt t="100573" x="6426200" y="2095500"/>
          <p14:tracePt t="100589" x="6445250" y="2070100"/>
          <p14:tracePt t="100606" x="6451600" y="2044700"/>
          <p14:tracePt t="100623" x="6451600" y="2019300"/>
          <p14:tracePt t="100640" x="6451600" y="1993900"/>
          <p14:tracePt t="100659" x="6451600" y="1981200"/>
          <p14:tracePt t="100910" x="6470650" y="1981200"/>
          <p14:tracePt t="100925" x="6591300" y="1981200"/>
          <p14:tracePt t="100925" x="0" y="0"/>
        </p14:tracePtLst>
        <p14:tracePtLst>
          <p14:tracePt t="101325" x="7207250" y="1841500"/>
          <p14:tracePt t="101334" x="7181850" y="1841500"/>
          <p14:tracePt t="101344" x="7175500" y="1841500"/>
          <p14:tracePt t="101356" x="7162800" y="1841500"/>
          <p14:tracePt t="101373" x="7143750" y="1841500"/>
          <p14:tracePt t="101389" x="7124700" y="1841500"/>
          <p14:tracePt t="101406" x="7112000" y="1854200"/>
          <p14:tracePt t="101423" x="7086600" y="1873250"/>
          <p14:tracePt t="101439" x="7073900" y="1898650"/>
          <p14:tracePt t="101455" x="7061200" y="1936750"/>
          <p14:tracePt t="101472" x="7048500" y="1962150"/>
          <p14:tracePt t="101489" x="7048500" y="1981200"/>
          <p14:tracePt t="101506" x="7048500" y="2012950"/>
          <p14:tracePt t="101522" x="7048500" y="2032000"/>
          <p14:tracePt t="101523" x="7048500" y="2038350"/>
          <p14:tracePt t="101539" x="7054850" y="2063750"/>
          <p14:tracePt t="101556" x="7086600" y="2089150"/>
          <p14:tracePt t="101572" x="7181850" y="2127250"/>
          <p14:tracePt t="101589" x="7315200" y="2159000"/>
          <p14:tracePt t="101605" x="7505700" y="2203450"/>
          <p14:tracePt t="101622" x="7696200" y="2216150"/>
          <p14:tracePt t="101639" x="7791450" y="2216150"/>
          <p14:tracePt t="101656" x="7842250" y="2209800"/>
          <p14:tracePt t="101672" x="7842250" y="2203450"/>
          <p14:tracePt t="101689" x="7842250" y="2165350"/>
          <p14:tracePt t="101706" x="7842250" y="2114550"/>
          <p14:tracePt t="101722" x="7835900" y="2082800"/>
          <p14:tracePt t="101723" x="7829550" y="2063750"/>
          <p14:tracePt t="101739" x="7823200" y="2051050"/>
          <p14:tracePt t="101756" x="7810500" y="2038350"/>
          <p14:tracePt t="101772" x="7785100" y="2019300"/>
          <p14:tracePt t="101789" x="7747000" y="2006600"/>
          <p14:tracePt t="101806" x="7727950" y="1993900"/>
          <p14:tracePt t="101822" x="7715250" y="1987550"/>
          <p14:tracePt t="101963" x="0" y="0"/>
        </p14:tracePtLst>
        <p14:tracePtLst>
          <p14:tracePt t="102440" x="6311900" y="1968500"/>
          <p14:tracePt t="102456" x="6305550" y="1968500"/>
          <p14:tracePt t="102472" x="6280150" y="1968500"/>
          <p14:tracePt t="102489" x="6261100" y="1968500"/>
          <p14:tracePt t="102505" x="6229350" y="1968500"/>
          <p14:tracePt t="102522" x="6191250" y="1974850"/>
          <p14:tracePt t="102523" x="6184900" y="1981200"/>
          <p14:tracePt t="102539" x="6172200" y="1993900"/>
          <p14:tracePt t="102555" x="6165850" y="2006600"/>
          <p14:tracePt t="102572" x="6165850" y="2019300"/>
          <p14:tracePt t="102588" x="6165850" y="2025650"/>
          <p14:tracePt t="102605" x="6165850" y="2032000"/>
          <p14:tracePt t="102622" x="6165850" y="2044700"/>
          <p14:tracePt t="102639" x="6184900" y="2057400"/>
          <p14:tracePt t="102655" x="6242050" y="2082800"/>
          <p14:tracePt t="102672" x="6407150" y="2120900"/>
          <p14:tracePt t="102689" x="6724650" y="2171700"/>
          <p14:tracePt t="102692" x="6946900" y="2184400"/>
          <p14:tracePt t="102706" x="7188200" y="2197100"/>
          <p14:tracePt t="102722" x="7689850" y="2197100"/>
          <p14:tracePt t="102724" x="7905750" y="2197100"/>
          <p14:tracePt t="102739" x="8191500" y="2197100"/>
          <p14:tracePt t="102755" x="8299450" y="2197100"/>
          <p14:tracePt t="102772" x="8324850" y="2197100"/>
          <p14:tracePt t="102789" x="8331200" y="2197100"/>
          <p14:tracePt t="102901" x="8318500" y="2197100"/>
          <p14:tracePt t="102914" x="8305800" y="2197100"/>
          <p14:tracePt t="102930" x="8159750" y="2171700"/>
          <p14:tracePt t="102945" x="7931150" y="2127250"/>
          <p14:tracePt t="102948" x="7810500" y="2108200"/>
          <p14:tracePt t="102958" x="7670800" y="2101850"/>
          <p14:tracePt t="102973" x="7454900" y="2089150"/>
          <p14:tracePt t="102989" x="7251700" y="2089150"/>
          <p14:tracePt t="103005" x="7105650" y="2089150"/>
          <p14:tracePt t="103022" x="7016750" y="2089150"/>
          <p14:tracePt t="103039" x="7004050" y="2089150"/>
          <p14:tracePt t="103055" x="6997700" y="2089150"/>
          <p14:tracePt t="103132" x="7016750" y="2089150"/>
          <p14:tracePt t="103141" x="7061200" y="2095500"/>
          <p14:tracePt t="103156" x="7251700" y="2133600"/>
          <p14:tracePt t="103173" x="7581900" y="2178050"/>
          <p14:tracePt t="103189" x="7886700" y="2184400"/>
          <p14:tracePt t="103205" x="8128000" y="2184400"/>
          <p14:tracePt t="103223" x="8229600" y="2184400"/>
          <p14:tracePt t="103238" x="8261350" y="2184400"/>
          <p14:tracePt t="104262" x="8248650" y="2184400"/>
          <p14:tracePt t="104285" x="8197850" y="2184400"/>
          <p14:tracePt t="104300" x="8140700" y="2178050"/>
          <p14:tracePt t="104312" x="8121650" y="2178050"/>
          <p14:tracePt t="104321" x="8089900" y="2178050"/>
          <p14:tracePt t="104338" x="8001000" y="2178050"/>
          <p14:tracePt t="104355" x="7823200" y="2178050"/>
          <p14:tracePt t="104371" x="7683500" y="2178050"/>
          <p14:tracePt t="104388" x="7537450" y="2178050"/>
          <p14:tracePt t="104405" x="7397750" y="2178050"/>
          <p14:tracePt t="104422" x="7270750" y="2178050"/>
          <p14:tracePt t="104438" x="7150100" y="2178050"/>
          <p14:tracePt t="104455" x="7048500" y="2178050"/>
          <p14:tracePt t="104472" x="6959600" y="2178050"/>
          <p14:tracePt t="104488" x="6870700" y="2178050"/>
          <p14:tracePt t="104505" x="6788150" y="2178050"/>
          <p14:tracePt t="104521" x="6686550" y="2165350"/>
          <p14:tracePt t="104523" x="6642100" y="2159000"/>
          <p14:tracePt t="104538" x="6610350" y="2139950"/>
          <p14:tracePt t="104555" x="6527800" y="2127250"/>
          <p14:tracePt t="104571" x="6489700" y="2114550"/>
          <p14:tracePt t="104588" x="6477000" y="2114550"/>
          <p14:tracePt t="104724" x="6394450" y="2114550"/>
          <p14:tracePt t="104733" x="6362700" y="2114550"/>
          <p14:tracePt t="104740" x="6318250" y="2114550"/>
          <p14:tracePt t="104755" x="6210300" y="2114550"/>
          <p14:tracePt t="104771" x="6134100" y="2108200"/>
          <p14:tracePt t="104788" x="6108700" y="2108200"/>
          <p14:tracePt t="104959" x="6115050" y="2108200"/>
          <p14:tracePt t="104972" x="6210300" y="2108200"/>
          <p14:tracePt t="104988" x="6432550" y="2108200"/>
          <p14:tracePt t="105004" x="6762750" y="2108200"/>
          <p14:tracePt t="105021" x="7029450" y="2108200"/>
          <p14:tracePt t="105038" x="7219950" y="2108200"/>
          <p14:tracePt t="105055" x="7340600" y="2108200"/>
          <p14:tracePt t="105071" x="7442200" y="2108200"/>
          <p14:tracePt t="105088" x="7581900" y="2108200"/>
          <p14:tracePt t="105105" x="7772400" y="2108200"/>
          <p14:tracePt t="105121" x="8001000" y="2108200"/>
          <p14:tracePt t="105123" x="8115300" y="2108200"/>
          <p14:tracePt t="105139" x="8223250" y="2108200"/>
          <p14:tracePt t="105155" x="8413750" y="2108200"/>
          <p14:tracePt t="105171" x="8445500" y="2108200"/>
          <p14:tracePt t="105188" x="8451850" y="2108200"/>
          <p14:tracePt t="105292" x="8445500" y="2108200"/>
          <p14:tracePt t="105301" x="8413750" y="2108200"/>
          <p14:tracePt t="105313" x="8356600" y="2108200"/>
          <p14:tracePt t="105321" x="8286750" y="2108200"/>
          <p14:tracePt t="105338" x="8083550" y="2108200"/>
          <p14:tracePt t="105354" x="7842250" y="2108200"/>
          <p14:tracePt t="105356" x="7715250" y="2108200"/>
          <p14:tracePt t="105371" x="7480300" y="2108200"/>
          <p14:tracePt t="105388" x="7302500" y="2108200"/>
          <p14:tracePt t="105405" x="7188200" y="2108200"/>
          <p14:tracePt t="105422" x="7118350" y="2108200"/>
          <p14:tracePt t="105438" x="7073900" y="2108200"/>
          <p14:tracePt t="105455" x="7029450" y="2108200"/>
          <p14:tracePt t="105471" x="7004050" y="2108200"/>
          <p14:tracePt t="105488" x="6997700" y="2108200"/>
          <p14:tracePt t="105589" x="6997700" y="2101850"/>
          <p14:tracePt t="105600" x="7023100" y="2095500"/>
          <p14:tracePt t="105613" x="7118350" y="2095500"/>
          <p14:tracePt t="105621" x="7200900" y="2095500"/>
          <p14:tracePt t="105638" x="7461250" y="2095500"/>
          <p14:tracePt t="105655" x="7791450" y="2095500"/>
          <p14:tracePt t="105672" x="8096250" y="2095500"/>
          <p14:tracePt t="105688" x="8324850" y="2095500"/>
          <p14:tracePt t="105692" x="8420100" y="2095500"/>
          <p14:tracePt t="105705" x="8502650" y="2095500"/>
          <p14:tracePt t="105721" x="8610600" y="2095500"/>
          <p14:tracePt t="105738" x="8667750" y="2095500"/>
          <p14:tracePt t="105741" x="8686800" y="2095500"/>
          <p14:tracePt t="105754" x="8693150" y="2095500"/>
          <p14:tracePt t="105771" x="8737600" y="2095500"/>
          <p14:tracePt t="105788" x="8769350" y="2095500"/>
          <p14:tracePt t="105804" x="8820150" y="2095500"/>
          <p14:tracePt t="105821" x="8845550" y="2095500"/>
          <p14:tracePt t="105838" x="8864600" y="2095500"/>
          <p14:tracePt t="105854" x="8883650" y="2095500"/>
          <p14:tracePt t="105871" x="8896350" y="2095500"/>
          <p14:tracePt t="105888" x="8902700" y="2095500"/>
          <p14:tracePt t="105905" x="8921750" y="2095500"/>
          <p14:tracePt t="105921" x="8934450" y="2095500"/>
          <p14:tracePt t="106908" x="0" y="0"/>
        </p14:tracePtLst>
        <p14:tracePtLst>
          <p14:tracePt t="107505" x="6413500" y="2038350"/>
          <p14:tracePt t="107604" x="6438900" y="2038350"/>
          <p14:tracePt t="107613" x="6496050" y="2038350"/>
          <p14:tracePt t="107623" x="6578600" y="2038350"/>
          <p14:tracePt t="107637" x="6838950" y="2038350"/>
          <p14:tracePt t="107655" x="7315200" y="2038350"/>
          <p14:tracePt t="107671" x="7854950" y="2038350"/>
          <p14:tracePt t="107688" x="8324850" y="2038350"/>
          <p14:tracePt t="107705" x="8693150" y="2038350"/>
          <p14:tracePt t="107708" x="8826500" y="2038350"/>
          <p14:tracePt t="107721" x="8921750" y="2038350"/>
          <p14:tracePt t="107738" x="9080500" y="2038350"/>
          <p14:tracePt t="107754" x="9194800" y="2038350"/>
          <p14:tracePt t="107756" x="9232900" y="2038350"/>
          <p14:tracePt t="107770" x="9264650" y="2038350"/>
          <p14:tracePt t="107787" x="9347200" y="2051050"/>
          <p14:tracePt t="107804" x="9353550" y="2051050"/>
          <p14:tracePt t="108071" x="9359900" y="2051050"/>
          <p14:tracePt t="108088" x="9340850" y="2063750"/>
          <p14:tracePt t="108107" x="9239250" y="2089150"/>
          <p14:tracePt t="108120" x="9080500" y="2120900"/>
          <p14:tracePt t="108137" x="8858250" y="2146300"/>
          <p14:tracePt t="108154" x="8636000" y="2146300"/>
          <p14:tracePt t="108171" x="8286750" y="2146300"/>
          <p14:tracePt t="108188" x="8058150" y="2146300"/>
          <p14:tracePt t="108204" x="7823200" y="2146300"/>
          <p14:tracePt t="108220" x="7626350" y="2146300"/>
          <p14:tracePt t="108237" x="7435850" y="2146300"/>
          <p14:tracePt t="108254" x="7277100" y="2146300"/>
          <p14:tracePt t="108270" x="7131050" y="2146300"/>
          <p14:tracePt t="108287" x="7010400" y="2146300"/>
          <p14:tracePt t="108304" x="6927850" y="2146300"/>
          <p14:tracePt t="108320" x="6877050" y="2146300"/>
          <p14:tracePt t="108337" x="6832600" y="2146300"/>
          <p14:tracePt t="108353" x="6775450" y="2146300"/>
          <p14:tracePt t="108370" x="6731000" y="2146300"/>
          <p14:tracePt t="108371" x="6711950" y="2146300"/>
          <p14:tracePt t="108387" x="6692900" y="2146300"/>
          <p14:tracePt t="108404" x="6680200" y="2146300"/>
          <p14:tracePt t="108420" x="6673850" y="2146300"/>
          <p14:tracePt t="108437" x="6654800" y="2146300"/>
          <p14:tracePt t="108453" x="6623050" y="2146300"/>
          <p14:tracePt t="108470" x="6572250" y="2146300"/>
          <p14:tracePt t="108487" x="6553200" y="2146300"/>
          <p14:tracePt t="108503" x="6540500" y="2146300"/>
          <p14:tracePt t="108520" x="6527800" y="2146300"/>
          <p14:tracePt t="108537" x="6521450" y="2146300"/>
          <p14:tracePt t="108553" x="6502400" y="2146300"/>
          <p14:tracePt t="108555" x="6483350" y="2146300"/>
          <p14:tracePt t="108570" x="6464300" y="2146300"/>
          <p14:tracePt t="108587" x="6426200" y="2146300"/>
          <p14:tracePt t="108603" x="6419850" y="2146300"/>
          <p14:tracePt t="108752" x="6438900" y="2146300"/>
          <p14:tracePt t="108772" x="6654800" y="2146300"/>
          <p14:tracePt t="108793" x="6978650" y="2146300"/>
          <p14:tracePt t="108796" x="7175500" y="2146300"/>
          <p14:tracePt t="108808" x="7346950" y="2146300"/>
          <p14:tracePt t="108820" x="7575550" y="2146300"/>
          <p14:tracePt t="108836" x="7683500" y="2146300"/>
          <p14:tracePt t="108853" x="7715250" y="2146300"/>
          <p14:tracePt t="108870" x="7734300" y="2146300"/>
          <p14:tracePt t="108887" x="7759700" y="2146300"/>
          <p14:tracePt t="108903" x="7823200" y="2146300"/>
          <p14:tracePt t="108920" x="7943850" y="2146300"/>
          <p14:tracePt t="108937" x="8083550" y="2165350"/>
          <p14:tracePt t="108953" x="8153400" y="2178050"/>
          <p14:tracePt t="108970" x="8166100" y="2184400"/>
          <p14:tracePt t="108971" x="8172450" y="2184400"/>
          <p14:tracePt t="109163" x="0" y="0"/>
        </p14:tracePtLst>
        <p14:tracePtLst>
          <p14:tracePt t="112636" x="6629400" y="1790700"/>
          <p14:tracePt t="112676" x="6629400" y="1797050"/>
          <p14:tracePt t="112686" x="6629400" y="1816100"/>
          <p14:tracePt t="112703" x="6629400" y="1847850"/>
          <p14:tracePt t="112719" x="6629400" y="1898650"/>
          <p14:tracePt t="112736" x="6629400" y="1911350"/>
          <p14:tracePt t="112753" x="6642100" y="1930400"/>
          <p14:tracePt t="112804" x="6648450" y="1930400"/>
          <p14:tracePt t="112820" x="6654800" y="1930400"/>
          <p14:tracePt t="112829" x="6667500" y="1930400"/>
          <p14:tracePt t="112837" x="6673850" y="1917700"/>
          <p14:tracePt t="112852" x="6699250" y="1873250"/>
          <p14:tracePt t="112869" x="6718300" y="1841500"/>
          <p14:tracePt t="112885" x="6731000" y="1809750"/>
          <p14:tracePt t="112902" x="6731000" y="1790700"/>
          <p14:tracePt t="112919" x="6731000" y="1784350"/>
          <p14:tracePt t="113171" x="0" y="0"/>
        </p14:tracePtLst>
        <p14:tracePtLst>
          <p14:tracePt t="116380" x="6800850" y="4083050"/>
          <p14:tracePt t="116396" x="6794500" y="4083050"/>
          <p14:tracePt t="116406" x="6788150" y="4083050"/>
          <p14:tracePt t="116417" x="6781800" y="4083050"/>
          <p14:tracePt t="116434" x="6769100" y="4102100"/>
          <p14:tracePt t="116451" x="6737350" y="4159250"/>
          <p14:tracePt t="116467" x="6711950" y="4229100"/>
          <p14:tracePt t="116484" x="6692900" y="4311650"/>
          <p14:tracePt t="116501" x="6680200" y="4400550"/>
          <p14:tracePt t="116518" x="6661150" y="4495800"/>
          <p14:tracePt t="116534" x="6661150" y="4597400"/>
          <p14:tracePt t="116550" x="6673850" y="4711700"/>
          <p14:tracePt t="116567" x="6718300" y="4819650"/>
          <p14:tracePt t="116584" x="6775450" y="4895850"/>
          <p14:tracePt t="116600" x="6813550" y="4940300"/>
          <p14:tracePt t="116617" x="6889750" y="4997450"/>
          <p14:tracePt t="116634" x="7004050" y="5067300"/>
          <p14:tracePt t="116635" x="7080250" y="5099050"/>
          <p14:tracePt t="116651" x="7258050" y="5181600"/>
          <p14:tracePt t="116667" x="7442200" y="5232400"/>
          <p14:tracePt t="116684" x="7537450" y="5251450"/>
          <p14:tracePt t="116701" x="7594600" y="5213350"/>
          <p14:tracePt t="116717" x="7632700" y="5118100"/>
          <p14:tracePt t="116734" x="7639050" y="5010150"/>
          <p14:tracePt t="116751" x="7639050" y="4895850"/>
          <p14:tracePt t="116767" x="7639050" y="4775200"/>
          <p14:tracePt t="116784" x="7626350" y="4686300"/>
          <p14:tracePt t="116800" x="7588250" y="4597400"/>
          <p14:tracePt t="116817" x="7524750" y="4508500"/>
          <p14:tracePt t="116834" x="7442200" y="4432300"/>
          <p14:tracePt t="116851" x="7378700" y="4381500"/>
          <p14:tracePt t="116867" x="7372350" y="4375150"/>
          <p14:tracePt t="116955" x="0" y="0"/>
        </p14:tracePtLst>
        <p14:tracePtLst>
          <p14:tracePt t="117653" x="8261350" y="4845050"/>
          <p14:tracePt t="117711" x="8261350" y="4851400"/>
          <p14:tracePt t="117726" x="8261350" y="4870450"/>
          <p14:tracePt t="117743" x="8261350" y="4902200"/>
          <p14:tracePt t="117760" x="8261350" y="4953000"/>
          <p14:tracePt t="117764" x="8261350" y="4997450"/>
          <p14:tracePt t="117773" x="8261350" y="5035550"/>
          <p14:tracePt t="117784" x="8261350" y="5092700"/>
          <p14:tracePt t="117800" x="8261350" y="5207000"/>
          <p14:tracePt t="117817" x="8261350" y="5346700"/>
          <p14:tracePt t="117820" x="8280400" y="5422900"/>
          <p14:tracePt t="117834" x="8286750" y="5499100"/>
          <p14:tracePt t="117836" x="8305800" y="5575300"/>
          <p14:tracePt t="117850" x="8312150" y="5638800"/>
          <p14:tracePt t="117852" x="8331200" y="5702300"/>
          <p14:tracePt t="117867" x="8369300" y="5816600"/>
          <p14:tracePt t="117883" x="8413750" y="5892800"/>
          <p14:tracePt t="117900" x="8426450" y="5911850"/>
          <p14:tracePt t="117917" x="8426450" y="5918200"/>
          <p14:tracePt t="117988" x="8432800" y="5918200"/>
          <p14:tracePt t="117998" x="8439150" y="5918200"/>
          <p14:tracePt t="118007" x="8464550" y="5918200"/>
          <p14:tracePt t="118018" x="8509000" y="5918200"/>
          <p14:tracePt t="118034" x="8623300" y="5911850"/>
          <p14:tracePt t="118051" x="8864600" y="5911850"/>
          <p14:tracePt t="118053" x="9036050" y="5911850"/>
          <p14:tracePt t="118067" x="9467850" y="5911850"/>
          <p14:tracePt t="118084" x="9861550" y="5911850"/>
          <p14:tracePt t="118100" x="10052050" y="5911850"/>
          <p14:tracePt t="118117" x="10109200" y="5911850"/>
          <p14:tracePt t="118134" x="10115550" y="5911850"/>
          <p14:tracePt t="118246" x="10121900" y="5905500"/>
          <p14:tracePt t="118268" x="10115550" y="5886450"/>
          <p14:tracePt t="118282" x="10096500" y="5861050"/>
          <p14:tracePt t="118284" x="10071100" y="5829300"/>
          <p14:tracePt t="118299" x="10026650" y="5746750"/>
          <p14:tracePt t="118308" x="9994900" y="5695950"/>
          <p14:tracePt t="118317" x="9963150" y="5632450"/>
          <p14:tracePt t="118333" x="9886950" y="5505450"/>
          <p14:tracePt t="118350" x="9791700" y="5378450"/>
          <p14:tracePt t="118367" x="9683750" y="5251450"/>
          <p14:tracePt t="118383" x="9569450" y="5137150"/>
          <p14:tracePt t="118400" x="9486900" y="5067300"/>
          <p14:tracePt t="118417" x="9442450" y="5029200"/>
          <p14:tracePt t="118433" x="9410700" y="4997450"/>
          <p14:tracePt t="118450" x="9391650" y="4978400"/>
          <p14:tracePt t="118452" x="9378950" y="4965700"/>
          <p14:tracePt t="118467" x="9372600" y="4946650"/>
          <p14:tracePt t="118483" x="9366250" y="4933950"/>
          <p14:tracePt t="118500" x="9359900" y="4927600"/>
          <p14:tracePt t="118517" x="9353550" y="4914900"/>
          <p14:tracePt t="118533" x="9334500" y="4902200"/>
          <p14:tracePt t="118550" x="9321800" y="4883150"/>
          <p14:tracePt t="118567" x="9290050" y="4870450"/>
          <p14:tracePt t="118583" x="9290050" y="4864100"/>
          <p14:tracePt t="118661" x="9283700" y="4864100"/>
          <p14:tracePt t="118672" x="9271000" y="4864100"/>
          <p14:tracePt t="118684" x="9226550" y="4864100"/>
          <p14:tracePt t="118700" x="9074150" y="4870450"/>
          <p14:tracePt t="118717" x="8896350" y="4870450"/>
          <p14:tracePt t="118734" x="8693150" y="4870450"/>
          <p14:tracePt t="118750" x="8566150" y="4870450"/>
          <p14:tracePt t="118767" x="8521700" y="4870450"/>
          <p14:tracePt t="118784" x="8509000" y="4870450"/>
          <p14:tracePt t="118949" x="8502650" y="4883150"/>
          <p14:tracePt t="118968" x="8502650" y="4927600"/>
          <p14:tracePt t="118992" x="8515350" y="5118100"/>
          <p14:tracePt t="118996" x="8515350" y="5194300"/>
          <p14:tracePt t="119006" x="8515350" y="5264150"/>
          <p14:tracePt t="119017" x="8515350" y="5340350"/>
          <p14:tracePt t="119033" x="8515350" y="5511800"/>
          <p14:tracePt t="119050" x="8515350" y="5664200"/>
          <p14:tracePt t="119052" x="8515350" y="5721350"/>
          <p14:tracePt t="119067" x="8515350" y="5778500"/>
          <p14:tracePt t="119083" x="8515350" y="5797550"/>
          <p14:tracePt t="119100" x="8515350" y="5803900"/>
          <p14:tracePt t="119196" x="8521700" y="5803900"/>
          <p14:tracePt t="119207" x="8540750" y="5791200"/>
          <p14:tracePt t="119221" x="8585200" y="5772150"/>
          <p14:tracePt t="119234" x="8610600" y="5759450"/>
          <p14:tracePt t="119236" x="8648700" y="5740400"/>
          <p14:tracePt t="119250" x="8693150" y="5715000"/>
          <p14:tracePt t="119253" x="8750300" y="5689600"/>
          <p14:tracePt t="119267" x="8896350" y="5651500"/>
          <p14:tracePt t="119283" x="9042400" y="5626100"/>
          <p14:tracePt t="119300" x="9182100" y="5626100"/>
          <p14:tracePt t="119316" x="9340850" y="5632450"/>
          <p14:tracePt t="119333" x="9512300" y="5670550"/>
          <p14:tracePt t="119350" x="9613900" y="5683250"/>
          <p14:tracePt t="119366" x="9632950" y="5683250"/>
          <p14:tracePt t="119383" x="9639300" y="5683250"/>
          <p14:tracePt t="119487" x="9645650" y="5683250"/>
          <p14:tracePt t="119504" x="9626600" y="5645150"/>
          <p14:tracePt t="119526" x="9537700" y="5499100"/>
          <p14:tracePt t="119542" x="9455150" y="5372100"/>
          <p14:tracePt t="119553" x="9404350" y="5308600"/>
          <p14:tracePt t="119567" x="9296400" y="5187950"/>
          <p14:tracePt t="119583" x="9226550" y="5118100"/>
          <p14:tracePt t="119600" x="9207500" y="5105400"/>
          <p14:tracePt t="120804" x="0" y="0"/>
        </p14:tracePtLst>
        <p14:tracePtLst>
          <p14:tracePt t="121635" x="7505700" y="2882900"/>
          <p14:tracePt t="121649" x="7499350" y="2882900"/>
          <p14:tracePt t="121666" x="7486650" y="2889250"/>
          <p14:tracePt t="121668" x="7480300" y="2889250"/>
          <p14:tracePt t="121682" x="7461250" y="2901950"/>
          <p14:tracePt t="121699" x="7410450" y="2946400"/>
          <p14:tracePt t="121716" x="7385050" y="2978150"/>
          <p14:tracePt t="121733" x="7378700" y="3016250"/>
          <p14:tracePt t="121750" x="7372350" y="3048000"/>
          <p14:tracePt t="121766" x="7366000" y="3079750"/>
          <p14:tracePt t="121783" x="7366000" y="3111500"/>
          <p14:tracePt t="121799" x="7366000" y="3136900"/>
          <p14:tracePt t="121816" x="7378700" y="3181350"/>
          <p14:tracePt t="121832" x="7410450" y="3213100"/>
          <p14:tracePt t="121836" x="7442200" y="3238500"/>
          <p14:tracePt t="121849" x="7467600" y="3251200"/>
          <p14:tracePt t="121866" x="7524750" y="3276600"/>
          <p14:tracePt t="121868" x="7562850" y="3282950"/>
          <p14:tracePt t="121882" x="7594600" y="3289300"/>
          <p14:tracePt t="121899" x="7651750" y="3289300"/>
          <p14:tracePt t="121916" x="7683500" y="3282950"/>
          <p14:tracePt t="121932" x="7696200" y="3276600"/>
          <p14:tracePt t="121949" x="7702550" y="3257550"/>
          <p14:tracePt t="121966" x="7708900" y="3225800"/>
          <p14:tracePt t="121983" x="7708900" y="3194050"/>
          <p14:tracePt t="121999" x="7708900" y="3162300"/>
          <p14:tracePt t="122016" x="7708900" y="3124200"/>
          <p14:tracePt t="122033" x="7696200" y="3111500"/>
          <p14:tracePt t="122050" x="7696200" y="3098800"/>
          <p14:tracePt t="122066" x="7677150" y="3086100"/>
          <p14:tracePt t="122068" x="7677150" y="3079750"/>
          <p14:tracePt t="122082" x="7658100" y="3073400"/>
          <p14:tracePt t="122099" x="7588250" y="3035300"/>
          <p14:tracePt t="122115" x="7518400" y="3009900"/>
          <p14:tracePt t="122132" x="7461250" y="2997200"/>
          <p14:tracePt t="122148" x="7435850" y="2997200"/>
          <p14:tracePt t="122165" x="7404100" y="2997200"/>
          <p14:tracePt t="122182" x="7391400" y="2997200"/>
          <p14:tracePt t="122199" x="7372350" y="3003550"/>
          <p14:tracePt t="122215" x="7353300" y="3028950"/>
          <p14:tracePt t="122232" x="7334250" y="3073400"/>
          <p14:tracePt t="122249" x="7315200" y="3105150"/>
          <p14:tracePt t="122252" x="7315200" y="3117850"/>
          <p14:tracePt t="122266" x="7315200" y="3124200"/>
          <p14:tracePt t="122282" x="7308850" y="3143250"/>
          <p14:tracePt t="122363" x="7308850" y="3149600"/>
          <p14:tracePt t="122372" x="7308850" y="3155950"/>
          <p14:tracePt t="122388" x="7308850" y="3162300"/>
          <p14:tracePt t="122403" x="7308850" y="3181350"/>
          <p14:tracePt t="122420" x="7321550" y="3194050"/>
          <p14:tracePt t="122432" x="7340600" y="3200400"/>
          <p14:tracePt t="122449" x="7397750" y="3225800"/>
          <p14:tracePt t="122466" x="7467600" y="3257550"/>
          <p14:tracePt t="122468" x="7505700" y="3263900"/>
          <p14:tracePt t="122483" x="7524750" y="3263900"/>
          <p14:tracePt t="122499" x="7556500" y="3263900"/>
          <p14:tracePt t="122516" x="7575550" y="3251200"/>
          <p14:tracePt t="122533" x="7594600" y="3225800"/>
          <p14:tracePt t="122549" x="7607300" y="3175000"/>
          <p14:tracePt t="122565" x="7613650" y="3124200"/>
          <p14:tracePt t="122583" x="7613650" y="3079750"/>
          <p14:tracePt t="122598" x="7613650" y="3048000"/>
          <p14:tracePt t="122615" x="7607300" y="3016250"/>
          <p14:tracePt t="122632" x="7581900" y="2997200"/>
          <p14:tracePt t="122649" x="7575550" y="2984500"/>
          <p14:tracePt t="122665" x="7569200" y="2984500"/>
          <p14:tracePt t="122682" x="7562850" y="2984500"/>
          <p14:tracePt t="122699" x="7550150" y="2984500"/>
          <p14:tracePt t="122715" x="7524750" y="2984500"/>
          <p14:tracePt t="122732" x="7480300" y="3009900"/>
          <p14:tracePt t="122749" x="7416800" y="3054350"/>
          <p14:tracePt t="122765" x="7385050" y="3105150"/>
          <p14:tracePt t="122782" x="7366000" y="3143250"/>
          <p14:tracePt t="122798" x="7359650" y="3168650"/>
          <p14:tracePt t="122815" x="7359650" y="3194050"/>
          <p14:tracePt t="122832" x="7359650" y="3200400"/>
          <p14:tracePt t="122848" x="7359650" y="3213100"/>
          <p14:tracePt t="122865" x="7372350" y="3225800"/>
          <p14:tracePt t="122882" x="7391400" y="3238500"/>
          <p14:tracePt t="122899" x="7435850" y="3238500"/>
          <p14:tracePt t="122900" x="7480300" y="3238500"/>
          <p14:tracePt t="122915" x="7600950" y="3238500"/>
          <p14:tracePt t="122932" x="7677150" y="3238500"/>
          <p14:tracePt t="122948" x="7708900" y="3219450"/>
          <p14:tracePt t="122965" x="7721600" y="3187700"/>
          <p14:tracePt t="122982" x="7721600" y="3175000"/>
          <p14:tracePt t="122999" x="7721600" y="3155950"/>
          <p14:tracePt t="123016" x="7715250" y="3130550"/>
          <p14:tracePt t="123032" x="7683500" y="3098800"/>
          <p14:tracePt t="123049" x="7639050" y="3073400"/>
          <p14:tracePt t="123065" x="7569200" y="3048000"/>
          <p14:tracePt t="123067" x="7531100" y="3041650"/>
          <p14:tracePt t="123082" x="7486650" y="3022600"/>
          <p14:tracePt t="123099" x="7397750" y="3016250"/>
          <p14:tracePt t="123115" x="7340600" y="3016250"/>
          <p14:tracePt t="123132" x="7302500" y="3028950"/>
          <p14:tracePt t="123148" x="7270750" y="3060700"/>
          <p14:tracePt t="123165" x="7232650" y="3092450"/>
          <p14:tracePt t="123182" x="7207250" y="3130550"/>
          <p14:tracePt t="123198" x="7194550" y="3162300"/>
          <p14:tracePt t="123215" x="7194550" y="3187700"/>
          <p14:tracePt t="123232" x="7194550" y="3206750"/>
          <p14:tracePt t="123248" x="7200900" y="3232150"/>
          <p14:tracePt t="123265" x="7219950" y="3251200"/>
          <p14:tracePt t="123282" x="7245350" y="3270250"/>
          <p14:tracePt t="123283" x="7264400" y="3276600"/>
          <p14:tracePt t="123299" x="7296150" y="3282950"/>
          <p14:tracePt t="123315" x="7366000" y="3295650"/>
          <p14:tracePt t="123331" x="7429500" y="3289300"/>
          <p14:tracePt t="123348" x="7499350" y="3276600"/>
          <p14:tracePt t="123365" x="7556500" y="3251200"/>
          <p14:tracePt t="123381" x="7594600" y="3225800"/>
          <p14:tracePt t="123398" x="7613650" y="3200400"/>
          <p14:tracePt t="123415" x="7620000" y="3187700"/>
          <p14:tracePt t="123431" x="7626350" y="3181350"/>
          <p14:tracePt t="123742" x="7626350" y="3175000"/>
          <p14:tracePt t="123765" x="7620000" y="3124200"/>
          <p14:tracePt t="123775" x="7607300" y="3105150"/>
          <p14:tracePt t="123786" x="7594600" y="3092450"/>
          <p14:tracePt t="123798" x="7575550" y="3073400"/>
          <p14:tracePt t="123816" x="7569200" y="3067050"/>
          <p14:tracePt t="123831" x="7556500" y="3060700"/>
          <p14:tracePt t="123868" x="7543800" y="3054350"/>
          <p14:tracePt t="123876" x="7537450" y="3048000"/>
          <p14:tracePt t="123932" x="7531100" y="3048000"/>
          <p14:tracePt t="123940" x="7524750" y="3048000"/>
          <p14:tracePt t="123949" x="7518400" y="3048000"/>
          <p14:tracePt t="123965" x="7493000" y="3048000"/>
          <p14:tracePt t="123982" x="7435850" y="3048000"/>
          <p14:tracePt t="123998" x="7372350" y="3067050"/>
          <p14:tracePt t="124015" x="7302500" y="3086100"/>
          <p14:tracePt t="124032" x="7245350" y="3105150"/>
          <p14:tracePt t="124048" x="7200900" y="3124200"/>
          <p14:tracePt t="124065" x="7188200" y="3136900"/>
          <p14:tracePt t="124081" x="7175500" y="3149600"/>
          <p14:tracePt t="124101" x="7169150" y="3149600"/>
          <p14:tracePt t="124115" x="7169150" y="3155950"/>
          <p14:tracePt t="124148" x="7169150" y="3162300"/>
          <p14:tracePt t="124156" x="7169150" y="3168650"/>
          <p14:tracePt t="124164" x="7169150" y="3175000"/>
          <p14:tracePt t="124181" x="7188200" y="3200400"/>
          <p14:tracePt t="124198" x="7232650" y="3225800"/>
          <p14:tracePt t="124214" x="7315200" y="3244850"/>
          <p14:tracePt t="124232" x="7391400" y="3244850"/>
          <p14:tracePt t="124248" x="7473950" y="3244850"/>
          <p14:tracePt t="124265" x="7524750" y="3238500"/>
          <p14:tracePt t="124281" x="7543800" y="3225800"/>
          <p14:tracePt t="124283" x="7556500" y="3219450"/>
          <p14:tracePt t="124298" x="7569200" y="3213100"/>
          <p14:tracePt t="124315" x="7588250" y="3187700"/>
          <p14:tracePt t="124331" x="7600950" y="3175000"/>
          <p14:tracePt t="124365" x="7600950" y="3168650"/>
          <p14:tracePt t="124772" x="7264400" y="3028950"/>
          <p14:tracePt t="124780" x="7251700" y="3035300"/>
          <p14:tracePt t="124788" x="7232650" y="3048000"/>
          <p14:tracePt t="124798" x="7219950" y="3060700"/>
          <p14:tracePt t="124815" x="7188200" y="3092450"/>
          <p14:tracePt t="124831" x="7175500" y="3111500"/>
          <p14:tracePt t="124848" x="7169150" y="3124200"/>
          <p14:tracePt t="124864" x="7169150" y="3136900"/>
          <p14:tracePt t="124881" x="7169150" y="3143250"/>
          <p14:tracePt t="124942" x="7169150" y="3149600"/>
          <p14:tracePt t="124954" x="7169150" y="3155950"/>
          <p14:tracePt t="124965" x="7169150" y="3162300"/>
          <p14:tracePt t="124982" x="7194550" y="3168650"/>
          <p14:tracePt t="124998" x="7245350" y="3181350"/>
          <p14:tracePt t="125015" x="7308850" y="3181350"/>
          <p14:tracePt t="125032" x="7404100" y="3181350"/>
          <p14:tracePt t="125036" x="7448550" y="3181350"/>
          <p14:tracePt t="125048" x="7480300" y="3181350"/>
          <p14:tracePt t="125065" x="7537450" y="3181350"/>
          <p14:tracePt t="125068" x="7562850" y="3181350"/>
          <p14:tracePt t="125081" x="7581900" y="3181350"/>
          <p14:tracePt t="125098" x="7594600" y="3181350"/>
          <p14:tracePt t="125115" x="7607300" y="3181350"/>
          <p14:tracePt t="125131" x="7613650" y="3181350"/>
          <p14:tracePt t="125172" x="7613650" y="3175000"/>
          <p14:tracePt t="125181" x="7613650" y="3168650"/>
          <p14:tracePt t="125198" x="7613650" y="3162300"/>
          <p14:tracePt t="125214" x="7613650" y="3149600"/>
          <p14:tracePt t="125231" x="7613650" y="3143250"/>
          <p14:tracePt t="125248" x="7613650" y="3136900"/>
          <p14:tracePt t="125284" x="7613650" y="3130550"/>
          <p14:tracePt t="125740" x="0" y="0"/>
        </p14:tracePtLst>
        <p14:tracePtLst>
          <p14:tracePt t="126631" x="6661150" y="3975100"/>
          <p14:tracePt t="126640" x="6648450" y="3987800"/>
          <p14:tracePt t="126649" x="6635750" y="3994150"/>
          <p14:tracePt t="126664" x="6616700" y="4032250"/>
          <p14:tracePt t="126681" x="6597650" y="4070350"/>
          <p14:tracePt t="126683" x="6584950" y="4083050"/>
          <p14:tracePt t="126697" x="6572250" y="4108450"/>
          <p14:tracePt t="126714" x="6540500" y="4171950"/>
          <p14:tracePt t="126717" x="6527800" y="4197350"/>
          <p14:tracePt t="126731" x="6496050" y="4273550"/>
          <p14:tracePt t="126748" x="6464300" y="4362450"/>
          <p14:tracePt t="126765" x="6457950" y="4483100"/>
          <p14:tracePt t="126781" x="6457950" y="4654550"/>
          <p14:tracePt t="126797" x="6483350" y="4781550"/>
          <p14:tracePt t="126815" x="6546850" y="4895850"/>
          <p14:tracePt t="126831" x="6629400" y="4984750"/>
          <p14:tracePt t="126848" x="6762750" y="5080000"/>
          <p14:tracePt t="126864" x="6934200" y="5175250"/>
          <p14:tracePt t="126881" x="7118350" y="5257800"/>
          <p14:tracePt t="126883" x="7181850" y="5270500"/>
          <p14:tracePt t="126897" x="7239000" y="5276850"/>
          <p14:tracePt t="126914" x="7289800" y="5283200"/>
          <p14:tracePt t="126916" x="7296150" y="5283200"/>
          <p14:tracePt t="126931" x="7340600" y="5270500"/>
          <p14:tracePt t="126947" x="7385050" y="5200650"/>
          <p14:tracePt t="126964" x="7442200" y="5099050"/>
          <p14:tracePt t="126980" x="7493000" y="4965700"/>
          <p14:tracePt t="126997" x="7499350" y="4826000"/>
          <p14:tracePt t="127014" x="7480300" y="4667250"/>
          <p14:tracePt t="127031" x="7410450" y="4527550"/>
          <p14:tracePt t="127047" x="7346950" y="4425950"/>
          <p14:tracePt t="127064" x="7270750" y="4349750"/>
          <p14:tracePt t="127081" x="7207250" y="4298950"/>
          <p14:tracePt t="127097" x="7156450" y="4267200"/>
          <p14:tracePt t="127100" x="7131050" y="4254500"/>
          <p14:tracePt t="127114" x="7124700" y="4254500"/>
          <p14:tracePt t="127131" x="7099300" y="4248150"/>
          <p14:tracePt t="127147" x="7048500" y="4235450"/>
          <p14:tracePt t="127164" x="7004050" y="4229100"/>
          <p14:tracePt t="127180" x="6965950" y="4229100"/>
          <p14:tracePt t="127197" x="6921500" y="4229100"/>
          <p14:tracePt t="127214" x="6877050" y="4235450"/>
          <p14:tracePt t="127230" x="6819900" y="4267200"/>
          <p14:tracePt t="127247" x="6762750" y="4330700"/>
          <p14:tracePt t="127264" x="6724650" y="4425950"/>
          <p14:tracePt t="127281" x="6692900" y="4514850"/>
          <p14:tracePt t="127283" x="6680200" y="4552950"/>
          <p14:tracePt t="127297" x="6680200" y="4584700"/>
          <p14:tracePt t="127314" x="6686550" y="4686300"/>
          <p14:tracePt t="127315" x="6699250" y="4718050"/>
          <p14:tracePt t="127331" x="6724650" y="4756150"/>
          <p14:tracePt t="127347" x="6838950" y="4857750"/>
          <p14:tracePt t="127363" x="6985000" y="4895850"/>
          <p14:tracePt t="127380" x="7162800" y="4914900"/>
          <p14:tracePt t="127397" x="7321550" y="4914900"/>
          <p14:tracePt t="127413" x="7429500" y="4876800"/>
          <p14:tracePt t="127430" x="7454900" y="4819650"/>
          <p14:tracePt t="127447" x="7467600" y="4724400"/>
          <p14:tracePt t="127464" x="7467600" y="4603750"/>
          <p14:tracePt t="127480" x="7429500" y="4464050"/>
          <p14:tracePt t="127497" x="7372350" y="4349750"/>
          <p14:tracePt t="127514" x="7296150" y="4241800"/>
          <p14:tracePt t="127531" x="7150100" y="4121150"/>
          <p14:tracePt t="127547" x="7054850" y="4083050"/>
          <p14:tracePt t="127564" x="6997700" y="4076700"/>
          <p14:tracePt t="127580" x="6953250" y="4076700"/>
          <p14:tracePt t="127597" x="6896100" y="4089400"/>
          <p14:tracePt t="127613" x="6838950" y="4140200"/>
          <p14:tracePt t="127630" x="6769100" y="4222750"/>
          <p14:tracePt t="127647" x="6718300" y="4337050"/>
          <p14:tracePt t="127663" x="6692900" y="4438650"/>
          <p14:tracePt t="127680" x="6680200" y="4527550"/>
          <p14:tracePt t="127697" x="6680200" y="4603750"/>
          <p14:tracePt t="127700" x="6686550" y="4648200"/>
          <p14:tracePt t="127713" x="6699250" y="4673600"/>
          <p14:tracePt t="127730" x="6724650" y="4711700"/>
          <p14:tracePt t="127732" x="6750050" y="4724400"/>
          <p14:tracePt t="127747" x="6851650" y="4743450"/>
          <p14:tracePt t="127763" x="6972300" y="4743450"/>
          <p14:tracePt t="127780" x="7118350" y="4737100"/>
          <p14:tracePt t="127797" x="7213600" y="4673600"/>
          <p14:tracePt t="127813" x="7264400" y="4565650"/>
          <p14:tracePt t="127830" x="7264400" y="4470400"/>
          <p14:tracePt t="127847" x="7245350" y="4349750"/>
          <p14:tracePt t="127863" x="7207250" y="4267200"/>
          <p14:tracePt t="127880" x="7169150" y="4222750"/>
          <p14:tracePt t="127897" x="7124700" y="4197350"/>
          <p14:tracePt t="127913" x="7086600" y="4184650"/>
          <p14:tracePt t="127930" x="7067550" y="4184650"/>
          <p14:tracePt t="127932" x="7054850" y="4184650"/>
          <p14:tracePt t="127947" x="6997700" y="4235450"/>
          <p14:tracePt t="127963" x="6921500" y="4381500"/>
          <p14:tracePt t="127980" x="6870700" y="4559300"/>
          <p14:tracePt t="127997" x="6858000" y="4673600"/>
          <p14:tracePt t="128014" x="6877050" y="4756150"/>
          <p14:tracePt t="128030" x="6908800" y="4800600"/>
          <p14:tracePt t="128047" x="6940550" y="4813300"/>
          <p14:tracePt t="128063" x="6985000" y="4819650"/>
          <p14:tracePt t="128080" x="7061200" y="4800600"/>
          <p14:tracePt t="128097" x="7137400" y="4730750"/>
          <p14:tracePt t="128113" x="7175500" y="4629150"/>
          <p14:tracePt t="128130" x="7194550" y="4540250"/>
          <p14:tracePt t="128132" x="7194550" y="4495800"/>
          <p14:tracePt t="128147" x="7188200" y="4457700"/>
          <p14:tracePt t="128163" x="7188200" y="4451350"/>
          <p14:tracePt t="128180" x="7188200" y="4445000"/>
          <p14:tracePt t="128484" x="0" y="0"/>
        </p14:tracePtLst>
        <p14:tracePtLst>
          <p14:tracePt t="129334" x="8566150" y="5029200"/>
          <p14:tracePt t="129345" x="8553450" y="5029200"/>
          <p14:tracePt t="129351" x="8540750" y="5029200"/>
          <p14:tracePt t="129363" x="8515350" y="5035550"/>
          <p14:tracePt t="129379" x="8483600" y="5048250"/>
          <p14:tracePt t="129396" x="8458200" y="5060950"/>
          <p14:tracePt t="129413" x="8458200" y="5067300"/>
          <p14:tracePt t="129429" x="8451850" y="5067300"/>
          <p14:tracePt t="129446" x="8445500" y="5073650"/>
          <p14:tracePt t="129463" x="8439150" y="5073650"/>
          <p14:tracePt t="129480" x="8439150" y="5080000"/>
          <p14:tracePt t="129497" x="8432800" y="5099050"/>
          <p14:tracePt t="129513" x="8432800" y="5118100"/>
          <p14:tracePt t="129515" x="8432800" y="5137150"/>
          <p14:tracePt t="129530" x="8432800" y="5156200"/>
          <p14:tracePt t="129547" x="8426450" y="5207000"/>
          <p14:tracePt t="129563" x="8426450" y="5245100"/>
          <p14:tracePt t="129580" x="8426450" y="5302250"/>
          <p14:tracePt t="129596" x="8439150" y="5391150"/>
          <p14:tracePt t="129613" x="8464550" y="5461000"/>
          <p14:tracePt t="129629" x="8489950" y="5524500"/>
          <p14:tracePt t="129646" x="8515350" y="5575300"/>
          <p14:tracePt t="129663" x="8528050" y="5613400"/>
          <p14:tracePt t="129679" x="8534400" y="5645150"/>
          <p14:tracePt t="129696" x="8547100" y="5683250"/>
          <p14:tracePt t="129699" x="8547100" y="5689600"/>
          <p14:tracePt t="129713" x="8553450" y="5715000"/>
          <p14:tracePt t="129729" x="8566150" y="5759450"/>
          <p14:tracePt t="129746" x="8572500" y="5797550"/>
          <p14:tracePt t="129747" x="8578850" y="5816600"/>
          <p14:tracePt t="129763" x="8591550" y="5835650"/>
          <p14:tracePt t="129780" x="8597900" y="5848350"/>
          <p14:tracePt t="129796" x="8604250" y="5861050"/>
          <p14:tracePt t="129813" x="8610600" y="5873750"/>
          <p14:tracePt t="129830" x="8629650" y="5886450"/>
          <p14:tracePt t="129846" x="8661400" y="5918200"/>
          <p14:tracePt t="129863" x="8724900" y="5943600"/>
          <p14:tracePt t="129879" x="8813800" y="5969000"/>
          <p14:tracePt t="129896" x="8947150" y="5994400"/>
          <p14:tracePt t="129913" x="9042400" y="6000750"/>
          <p14:tracePt t="129929" x="9131300" y="6000750"/>
          <p14:tracePt t="129946" x="9188450" y="6000750"/>
          <p14:tracePt t="129948" x="9201150" y="5994400"/>
          <p14:tracePt t="129963" x="9232900" y="5981700"/>
          <p14:tracePt t="129979" x="9258300" y="5969000"/>
          <p14:tracePt t="129996" x="9277350" y="5956300"/>
          <p14:tracePt t="130013" x="9283700" y="5943600"/>
          <p14:tracePt t="130030" x="9290050" y="5943600"/>
          <p14:tracePt t="130046" x="9302750" y="5924550"/>
          <p14:tracePt t="130063" x="9315450" y="5899150"/>
          <p14:tracePt t="130080" x="9328150" y="5861050"/>
          <p14:tracePt t="130096" x="9340850" y="5822950"/>
          <p14:tracePt t="130100" x="9347200" y="5797550"/>
          <p14:tracePt t="130113" x="9347200" y="5772150"/>
          <p14:tracePt t="130130" x="9347200" y="5708650"/>
          <p14:tracePt t="130132" x="9347200" y="5676900"/>
          <p14:tracePt t="130146" x="9347200" y="5632450"/>
          <p14:tracePt t="130163" x="9347200" y="5511800"/>
          <p14:tracePt t="130179" x="9347200" y="5435600"/>
          <p14:tracePt t="130196" x="9347200" y="5384800"/>
          <p14:tracePt t="130213" x="9347200" y="5340350"/>
          <p14:tracePt t="130229" x="9340850" y="5308600"/>
          <p14:tracePt t="130246" x="9328150" y="5270500"/>
          <p14:tracePt t="130263" x="9302750" y="5226050"/>
          <p14:tracePt t="130280" x="9277350" y="5187950"/>
          <p14:tracePt t="130296" x="9245600" y="5130800"/>
          <p14:tracePt t="130313" x="9213850" y="5092700"/>
          <p14:tracePt t="130329" x="9188450" y="5060950"/>
          <p14:tracePt t="130346" x="9182100" y="5041900"/>
          <p14:tracePt t="130349" x="9175750" y="5041900"/>
          <p14:tracePt t="130363" x="9169400" y="5029200"/>
          <p14:tracePt t="130388" x="9156700" y="5022850"/>
          <p14:tracePt t="130396" x="9144000" y="5022850"/>
          <p14:tracePt t="130412" x="9137650" y="5022850"/>
          <p14:tracePt t="130429" x="9093200" y="5016500"/>
          <p14:tracePt t="130446" x="9042400" y="5016500"/>
          <p14:tracePt t="130462" x="8947150" y="5016500"/>
          <p14:tracePt t="130479" x="8826500" y="5016500"/>
          <p14:tracePt t="130496" x="8680450" y="5016500"/>
          <p14:tracePt t="130513" x="8540750" y="5016500"/>
          <p14:tracePt t="130515" x="8502650" y="5016500"/>
          <p14:tracePt t="130529" x="8470900" y="5016500"/>
          <p14:tracePt t="130546" x="8426450" y="5016500"/>
          <p14:tracePt t="130548" x="8413750" y="5016500"/>
          <p14:tracePt t="130563" x="8401050" y="5022850"/>
          <p14:tracePt t="130579" x="8375650" y="5035550"/>
          <p14:tracePt t="130596" x="8350250" y="5054600"/>
          <p14:tracePt t="130613" x="8331200" y="5080000"/>
          <p14:tracePt t="130629" x="8312150" y="5130800"/>
          <p14:tracePt t="130646" x="8286750" y="5194300"/>
          <p14:tracePt t="130662" x="8267700" y="5283200"/>
          <p14:tracePt t="130679" x="8261350" y="5359400"/>
          <p14:tracePt t="130696" x="8261350" y="5403850"/>
          <p14:tracePt t="130712" x="8261350" y="5461000"/>
          <p14:tracePt t="130729" x="8261350" y="5524500"/>
          <p14:tracePt t="130746" x="8267700" y="5626100"/>
          <p14:tracePt t="130748" x="8274050" y="5657850"/>
          <p14:tracePt t="130762" x="8286750" y="5695950"/>
          <p14:tracePt t="130780" x="8324850" y="5791200"/>
          <p14:tracePt t="130796" x="8356600" y="5848350"/>
          <p14:tracePt t="130813" x="8388350" y="5873750"/>
          <p14:tracePt t="130829" x="8407400" y="5892800"/>
          <p14:tracePt t="130846" x="8413750" y="5899150"/>
          <p14:tracePt t="130862" x="8420100" y="5899150"/>
          <p14:tracePt t="130879" x="8432800" y="5899150"/>
          <p14:tracePt t="130896" x="8470900" y="5899150"/>
          <p14:tracePt t="130912" x="8572500" y="5886450"/>
          <p14:tracePt t="130929" x="8718550" y="5861050"/>
          <p14:tracePt t="130946" x="8902700" y="5835650"/>
          <p14:tracePt t="130963" x="9093200" y="5835650"/>
          <p14:tracePt t="130964" x="9188450" y="5835650"/>
          <p14:tracePt t="130979" x="9302750" y="5835650"/>
          <p14:tracePt t="130996" x="9340850" y="5822950"/>
          <p14:tracePt t="131035" x="9340850" y="5803900"/>
          <p14:tracePt t="131044" x="9340850" y="5791200"/>
          <p14:tracePt t="131052" x="9340850" y="5765800"/>
          <p14:tracePt t="131063" x="9340850" y="5740400"/>
          <p14:tracePt t="131079" x="9340850" y="5695950"/>
          <p14:tracePt t="131096" x="9340850" y="5638800"/>
          <p14:tracePt t="131113" x="9321800" y="5575300"/>
          <p14:tracePt t="131116" x="9315450" y="5543550"/>
          <p14:tracePt t="131129" x="9309100" y="5511800"/>
          <p14:tracePt t="131146" x="9290050" y="5435600"/>
          <p14:tracePt t="131162" x="9258300" y="5365750"/>
          <p14:tracePt t="131164" x="9232900" y="5327650"/>
          <p14:tracePt t="131179" x="9188450" y="5257800"/>
          <p14:tracePt t="131196" x="9163050" y="5213350"/>
          <p14:tracePt t="131212" x="9124950" y="5175250"/>
          <p14:tracePt t="131229" x="9099550" y="5143500"/>
          <p14:tracePt t="131246" x="9074150" y="5118100"/>
          <p14:tracePt t="131262" x="9061450" y="5092700"/>
          <p14:tracePt t="131279" x="9042400" y="5086350"/>
          <p14:tracePt t="131366" x="9042400" y="5080000"/>
          <p14:tracePt t="131454" x="9036050" y="5073650"/>
          <p14:tracePt t="131508" x="9029700" y="5073650"/>
          <p14:tracePt t="131525" x="9023350" y="5073650"/>
          <p14:tracePt t="131537" x="9004300" y="5073650"/>
          <p14:tracePt t="131546" x="8972550" y="5073650"/>
          <p14:tracePt t="131563" x="8832850" y="5073650"/>
          <p14:tracePt t="131579" x="8553450" y="5073650"/>
          <p14:tracePt t="131596" x="8394700" y="5073650"/>
          <p14:tracePt t="131612" x="8305800" y="5073650"/>
          <p14:tracePt t="131629" x="8299450" y="5073650"/>
          <p14:tracePt t="131837" x="8318500" y="5073650"/>
          <p14:tracePt t="131854" x="8439150" y="5092700"/>
          <p14:tracePt t="131868" x="8610600" y="5118100"/>
          <p14:tracePt t="131879" x="8686800" y="5137150"/>
          <p14:tracePt t="131895" x="8782050" y="5156200"/>
          <p14:tracePt t="131912" x="8801100" y="5156200"/>
          <p14:tracePt t="132031" x="8794750" y="5168900"/>
          <p14:tracePt t="132056" x="8743950" y="5175250"/>
          <p14:tracePt t="132078" x="8680450" y="5175250"/>
          <p14:tracePt t="132090" x="8674100" y="5175250"/>
          <p14:tracePt t="132101" x="8661400" y="5175250"/>
          <p14:tracePt t="132245" x="8648700" y="5175250"/>
          <p14:tracePt t="132260" x="8623300" y="5175250"/>
          <p14:tracePt t="132274" x="8591550" y="5175250"/>
          <p14:tracePt t="132288" x="8540750" y="5175250"/>
          <p14:tracePt t="132298" x="8521700" y="5175250"/>
          <p14:tracePt t="132312" x="8502650" y="5175250"/>
          <p14:tracePt t="132329" x="8489950" y="5175250"/>
          <p14:tracePt t="132477" x="8496300" y="5175250"/>
          <p14:tracePt t="132496" x="8578850" y="5175250"/>
          <p14:tracePt t="132512" x="8705850" y="5162550"/>
          <p14:tracePt t="132516" x="8782050" y="5162550"/>
          <p14:tracePt t="132529" x="8832850" y="5162550"/>
          <p14:tracePt t="132546" x="8902700" y="5162550"/>
          <p14:tracePt t="132549" x="8915400" y="5162550"/>
          <p14:tracePt t="132564" x="8921750" y="5162550"/>
          <p14:tracePt t="132741" x="8909050" y="5162550"/>
          <p14:tracePt t="132753" x="8883650" y="5162550"/>
          <p14:tracePt t="132769" x="8826500" y="5162550"/>
          <p14:tracePt t="132780" x="8782050" y="5162550"/>
          <p14:tracePt t="132796" x="8756650" y="5162550"/>
          <p14:tracePt t="132917" x="8788400" y="5162550"/>
          <p14:tracePt t="132940" x="8864600" y="5162550"/>
          <p14:tracePt t="132953" x="8921750" y="5162550"/>
          <p14:tracePt t="132962" x="8940800" y="5162550"/>
          <p14:tracePt t="132964" x="8953500" y="5162550"/>
          <p14:tracePt t="132978" x="8959850" y="5162550"/>
          <p14:tracePt t="132995" x="8966200" y="5162550"/>
          <p14:tracePt t="133291" x="0" y="0"/>
        </p14:tracePtLst>
        <p14:tracePtLst>
          <p14:tracePt t="134423" x="8826500" y="4965700"/>
          <p14:tracePt t="134439" x="8820150" y="4991100"/>
          <p14:tracePt t="134450" x="8820150" y="4997450"/>
          <p14:tracePt t="134461" x="8820150" y="5022850"/>
          <p14:tracePt t="134478" x="8820150" y="5054600"/>
          <p14:tracePt t="134494" x="8826500" y="5099050"/>
          <p14:tracePt t="134511" x="8845550" y="5124450"/>
          <p14:tracePt t="134528" x="8864600" y="5149850"/>
          <p14:tracePt t="134545" x="8877300" y="5156200"/>
          <p14:tracePt t="134571" x="8883650" y="5156200"/>
          <p14:tracePt t="134596" x="8890000" y="5156200"/>
          <p14:tracePt t="134604" x="8896350" y="5156200"/>
          <p14:tracePt t="134711" x="8902700" y="5149850"/>
          <p14:tracePt t="134788" x="0" y="0"/>
        </p14:tracePtLst>
        <p14:tracePtLst>
          <p14:tracePt t="135453" x="8585200" y="5226050"/>
          <p14:tracePt t="135477" x="8578850" y="5226050"/>
          <p14:tracePt t="135502" x="8578850" y="5238750"/>
          <p14:tracePt t="135513" x="8572500" y="5245100"/>
          <p14:tracePt t="135528" x="8566150" y="5251450"/>
          <p14:tracePt t="135545" x="8566150" y="5264150"/>
          <p14:tracePt t="135561" x="8566150" y="5283200"/>
          <p14:tracePt t="135578" x="8566150" y="5295900"/>
          <p14:tracePt t="135580" x="8566150" y="5302250"/>
          <p14:tracePt t="135595" x="8572500" y="5321300"/>
          <p14:tracePt t="135613" x="8572500" y="5327650"/>
          <p14:tracePt t="135628" x="8585200" y="5340350"/>
          <p14:tracePt t="135645" x="8604250" y="5353050"/>
          <p14:tracePt t="135677" x="8623300" y="5353050"/>
          <p14:tracePt t="135694" x="8642350" y="5340350"/>
          <p14:tracePt t="135711" x="8648700" y="5327650"/>
          <p14:tracePt t="135727" x="8661400" y="5314950"/>
          <p14:tracePt t="135744" x="8661400" y="5302250"/>
          <p14:tracePt t="135761" x="8661400" y="5289550"/>
          <p14:tracePt t="135777" x="8661400" y="5276850"/>
          <p14:tracePt t="135811" x="8661400" y="5270500"/>
          <p14:tracePt t="135910" x="8655050" y="5283200"/>
          <p14:tracePt t="135929" x="8648700" y="5308600"/>
          <p14:tracePt t="135949" x="8648700" y="5340350"/>
          <p14:tracePt t="136045" x="8642350" y="5340350"/>
          <p14:tracePt t="136055" x="8642350" y="5321300"/>
          <p14:tracePt t="136066" x="8642350" y="5302250"/>
          <p14:tracePt t="136078" x="8642350" y="5245100"/>
          <p14:tracePt t="136095" x="8636000" y="5207000"/>
          <p14:tracePt t="136164" x="8636000" y="5226050"/>
          <p14:tracePt t="136173" x="8636000" y="5245100"/>
          <p14:tracePt t="136181" x="8636000" y="5270500"/>
          <p14:tracePt t="136194" x="8636000" y="5289550"/>
          <p14:tracePt t="136211" x="8642350" y="5321300"/>
          <p14:tracePt t="136348" x="8642350" y="5327650"/>
          <p14:tracePt t="136360" x="8642350" y="5334000"/>
          <p14:tracePt t="136369" x="8642350" y="5359400"/>
          <p14:tracePt t="136378" x="8642350" y="5410200"/>
          <p14:tracePt t="136394" x="8623300" y="5480050"/>
          <p14:tracePt t="136411" x="8616950" y="5505450"/>
          <p14:tracePt t="136453" x="8623300" y="5499100"/>
          <p14:tracePt t="136460" x="8623300" y="5492750"/>
          <p14:tracePt t="136477" x="8629650" y="5454650"/>
          <p14:tracePt t="136494" x="8636000" y="5441950"/>
          <p14:tracePt t="136510" x="8636000" y="5429250"/>
          <p14:tracePt t="136597" x="8636000" y="5416550"/>
          <p14:tracePt t="136613" x="8636000" y="5397500"/>
          <p14:tracePt t="136631" x="8642350" y="5365750"/>
          <p14:tracePt t="136644" x="8648700" y="5340350"/>
          <p14:tracePt t="136661" x="8655050" y="5321300"/>
          <p14:tracePt t="136694" x="8655050" y="5314950"/>
          <p14:tracePt t="136852" x="0" y="0"/>
        </p14:tracePtLst>
        <p14:tracePtLst>
          <p14:tracePt t="137494" x="8585200" y="5422900"/>
          <p14:tracePt t="137557" x="8578850" y="5422900"/>
          <p14:tracePt t="137573" x="8578850" y="5429250"/>
          <p14:tracePt t="137589" x="8578850" y="5435600"/>
          <p14:tracePt t="137600" x="8578850" y="5441950"/>
          <p14:tracePt t="137611" x="8578850" y="5454650"/>
          <p14:tracePt t="137627" x="8585200" y="5473700"/>
          <p14:tracePt t="137643" x="8597900" y="5499100"/>
          <p14:tracePt t="137660" x="8604250" y="5511800"/>
          <p14:tracePt t="137677" x="8610600" y="5524500"/>
          <p14:tracePt t="137767" x="8610600" y="5518150"/>
          <p14:tracePt t="137785" x="8610600" y="5499100"/>
          <p14:tracePt t="137800" x="8610600" y="5473700"/>
          <p14:tracePt t="137810" x="8610600" y="5461000"/>
          <p14:tracePt t="137827" x="8610600" y="5454650"/>
          <p14:tracePt t="137892" x="8616950" y="5473700"/>
          <p14:tracePt t="137905" x="8623300" y="5480050"/>
          <p14:tracePt t="137919" x="8623300" y="5492750"/>
          <p14:tracePt t="138111" x="8623300" y="5499100"/>
          <p14:tracePt t="138132" x="8623300" y="5518150"/>
          <p14:tracePt t="138144" x="8623300" y="5524500"/>
          <p14:tracePt t="138160" x="8629650" y="5530850"/>
          <p14:tracePt t="138205" x="8636000" y="5518150"/>
          <p14:tracePt t="138220" x="8642350" y="5505450"/>
          <p14:tracePt t="138232" x="8642350" y="5499100"/>
          <p14:tracePt t="138492" x="0" y="0"/>
        </p14:tracePtLst>
        <p14:tracePtLst>
          <p14:tracePt t="143426" x="8286750" y="5378450"/>
          <p14:tracePt t="143428" x="8280400" y="5391150"/>
          <p14:tracePt t="143441" x="8274050" y="5403850"/>
          <p14:tracePt t="143458" x="8274050" y="5416550"/>
          <p14:tracePt t="143475" x="8267700" y="5422900"/>
          <p14:tracePt t="143517" x="8267700" y="5441950"/>
          <p14:tracePt t="143523" x="8267700" y="5454650"/>
          <p14:tracePt t="143532" x="8267700" y="5480050"/>
          <p14:tracePt t="143541" x="8267700" y="5524500"/>
          <p14:tracePt t="143558" x="8299450" y="5600700"/>
          <p14:tracePt t="143575" x="8362950" y="5695950"/>
          <p14:tracePt t="143591" x="8489950" y="5791200"/>
          <p14:tracePt t="143608" x="8655050" y="5873750"/>
          <p14:tracePt t="143611" x="8731250" y="5899150"/>
          <p14:tracePt t="143625" x="8807450" y="5924550"/>
          <p14:tracePt t="143642" x="8928100" y="5962650"/>
          <p14:tracePt t="143644" x="8972550" y="5969000"/>
          <p14:tracePt t="143658" x="8997950" y="5969000"/>
          <p14:tracePt t="143660" x="9023350" y="5969000"/>
          <p14:tracePt t="143675" x="9048750" y="5969000"/>
          <p14:tracePt t="143692" x="9067800" y="5969000"/>
          <p14:tracePt t="143708" x="9099550" y="5969000"/>
          <p14:tracePt t="143725" x="9112250" y="5956300"/>
          <p14:tracePt t="143741" x="9118600" y="5943600"/>
          <p14:tracePt t="143758" x="9118600" y="5911850"/>
          <p14:tracePt t="143775" x="9118600" y="5873750"/>
          <p14:tracePt t="143791" x="9112250" y="5816600"/>
          <p14:tracePt t="143808" x="9080500" y="5765800"/>
          <p14:tracePt t="143825" x="9036050" y="5721350"/>
          <p14:tracePt t="143828" x="9017000" y="5708650"/>
          <p14:tracePt t="143841" x="8997950" y="5702300"/>
          <p14:tracePt t="143858" x="8972550" y="5689600"/>
          <p14:tracePt t="143860" x="8953500" y="5683250"/>
          <p14:tracePt t="143875" x="8921750" y="5670550"/>
          <p14:tracePt t="143891" x="8890000" y="5657850"/>
          <p14:tracePt t="143908" x="8858250" y="5651500"/>
          <p14:tracePt t="143925" x="8807450" y="5645150"/>
          <p14:tracePt t="143941" x="8743950" y="5632450"/>
          <p14:tracePt t="143958" x="8686800" y="5619750"/>
          <p14:tracePt t="143975" x="8661400" y="5613400"/>
          <p14:tracePt t="143991" x="8636000" y="5607050"/>
          <p14:tracePt t="144008" x="8616950" y="5607050"/>
          <p14:tracePt t="144024" x="8604250" y="5607050"/>
          <p14:tracePt t="144041" x="8597900" y="5607050"/>
          <p14:tracePt t="144100" x="8591550" y="5607050"/>
          <p14:tracePt t="144109" x="8585200" y="5607050"/>
          <p14:tracePt t="144125" x="8553450" y="5600700"/>
          <p14:tracePt t="144142" x="8521700" y="5600700"/>
          <p14:tracePt t="144158" x="8496300" y="5600700"/>
          <p14:tracePt t="144175" x="8489950" y="5600700"/>
          <p14:tracePt t="144276" x="8489950" y="5594350"/>
          <p14:tracePt t="144287" x="8502650" y="5588000"/>
          <p14:tracePt t="144299" x="8597900" y="5581650"/>
          <p14:tracePt t="144313" x="8661400" y="5581650"/>
          <p14:tracePt t="144324" x="8801100" y="5575300"/>
          <p14:tracePt t="144341" x="8870950" y="5562600"/>
          <p14:tracePt t="144358" x="8877300" y="5562600"/>
          <p14:tracePt t="145644" x="0" y="0"/>
        </p14:tracePtLst>
        <p14:tracePtLst>
          <p14:tracePt t="146300" x="8496300" y="5708650"/>
          <p14:tracePt t="146462" x="8528050" y="5708650"/>
          <p14:tracePt t="146488" x="8731250" y="5708650"/>
          <p14:tracePt t="146506" x="8890000" y="5708650"/>
          <p14:tracePt t="146507" x="8934450" y="5708650"/>
          <p14:tracePt t="146519" x="8959850" y="5708650"/>
          <p14:tracePt t="146529" x="8966200" y="5708650"/>
          <p14:tracePt t="146540" x="8978900" y="5708650"/>
          <p14:tracePt t="146668" x="8959850" y="5708650"/>
          <p14:tracePt t="146680" x="8928100" y="5708650"/>
          <p14:tracePt t="146693" x="8807450" y="5708650"/>
          <p14:tracePt t="146708" x="8712200" y="5708650"/>
          <p14:tracePt t="146724" x="8655050" y="5708650"/>
          <p14:tracePt t="146740" x="8629650" y="5708650"/>
          <p14:tracePt t="146757" x="8623300" y="5708650"/>
          <p14:tracePt t="146869" x="8636000" y="5708650"/>
          <p14:tracePt t="146887" x="8680450" y="5708650"/>
          <p14:tracePt t="146900" x="8737600" y="5708650"/>
          <p14:tracePt t="146912" x="8763000" y="5708650"/>
          <p14:tracePt t="146924" x="8782050" y="5708650"/>
          <p14:tracePt t="146941" x="8788400" y="5708650"/>
          <p14:tracePt t="148307" x="0" y="0"/>
        </p14:tracePtLst>
        <p14:tracePtLst>
          <p14:tracePt t="148990" x="8502650" y="5213350"/>
          <p14:tracePt t="149030" x="8496300" y="5213350"/>
          <p14:tracePt t="149047" x="8496300" y="5226050"/>
          <p14:tracePt t="149062" x="8496300" y="5245100"/>
          <p14:tracePt t="149079" x="8496300" y="5289550"/>
          <p14:tracePt t="149089" x="8496300" y="5314950"/>
          <p14:tracePt t="149107" x="8496300" y="5372100"/>
          <p14:tracePt t="149124" x="8496300" y="5448300"/>
          <p14:tracePt t="149140" x="8496300" y="5499100"/>
          <p14:tracePt t="149157" x="8502650" y="5556250"/>
          <p14:tracePt t="149174" x="8521700" y="5607050"/>
          <p14:tracePt t="149190" x="8528050" y="5638800"/>
          <p14:tracePt t="149206" x="8540750" y="5670550"/>
          <p14:tracePt t="149223" x="8547100" y="5683250"/>
          <p14:tracePt t="149240" x="8553450" y="5689600"/>
          <p14:tracePt t="149332" x="8553450" y="5695950"/>
          <p14:tracePt t="149340" x="8559800" y="5708650"/>
          <p14:tracePt t="149357" x="8572500" y="5715000"/>
          <p14:tracePt t="149373" x="8572500" y="5721350"/>
          <p14:tracePt t="149390" x="8585200" y="5727700"/>
          <p14:tracePt t="149407" x="8591550" y="5734050"/>
          <p14:tracePt t="149424" x="8623300" y="5746750"/>
          <p14:tracePt t="149440" x="8661400" y="5753100"/>
          <p14:tracePt t="149443" x="8686800" y="5759450"/>
          <p14:tracePt t="149456" x="8712200" y="5765800"/>
          <p14:tracePt t="149473" x="8788400" y="5778500"/>
          <p14:tracePt t="149476" x="8832850" y="5784850"/>
          <p14:tracePt t="149489" x="8877300" y="5791200"/>
          <p14:tracePt t="149506" x="8940800" y="5797550"/>
          <p14:tracePt t="149509" x="8953500" y="5797550"/>
          <p14:tracePt t="149523" x="8978900" y="5797550"/>
          <p14:tracePt t="149539" x="9004300" y="5797550"/>
          <p14:tracePt t="149556" x="9023350" y="5791200"/>
          <p14:tracePt t="149573" x="9048750" y="5772150"/>
          <p14:tracePt t="149589" x="9061450" y="5765800"/>
          <p14:tracePt t="149606" x="9086850" y="5753100"/>
          <p14:tracePt t="149623" x="9093200" y="5727700"/>
          <p14:tracePt t="149640" x="9099550" y="5702300"/>
          <p14:tracePt t="149656" x="9112250" y="5683250"/>
          <p14:tracePt t="149673" x="9118600" y="5664200"/>
          <p14:tracePt t="149689" x="9124950" y="5638800"/>
          <p14:tracePt t="149706" x="9124950" y="5613400"/>
          <p14:tracePt t="149723" x="9124950" y="5568950"/>
          <p14:tracePt t="149739" x="9124950" y="5537200"/>
          <p14:tracePt t="149756" x="9124950" y="5518150"/>
          <p14:tracePt t="149773" x="9124950" y="5499100"/>
          <p14:tracePt t="149803" x="9118600" y="5486400"/>
          <p14:tracePt t="149812" x="9112250" y="5480050"/>
          <p14:tracePt t="149835" x="9105900" y="5467350"/>
          <p14:tracePt t="149843" x="9105900" y="5454650"/>
          <p14:tracePt t="149856" x="9099550" y="5454650"/>
          <p14:tracePt t="149873" x="9093200" y="5441950"/>
          <p14:tracePt t="149890" x="9080500" y="5422900"/>
          <p14:tracePt t="149906" x="9067800" y="5397500"/>
          <p14:tracePt t="149907" x="9061450" y="5397500"/>
          <p14:tracePt t="149925" x="9055100" y="5378450"/>
          <p14:tracePt t="149939" x="9029700" y="5359400"/>
          <p14:tracePt t="149956" x="9004300" y="5346700"/>
          <p14:tracePt t="149973" x="8978900" y="5327650"/>
          <p14:tracePt t="149989" x="8953500" y="5321300"/>
          <p14:tracePt t="150006" x="8902700" y="5314950"/>
          <p14:tracePt t="150023" x="8864600" y="5314950"/>
          <p14:tracePt t="150039" x="8832850" y="5314950"/>
          <p14:tracePt t="150056" x="8794750" y="5314950"/>
          <p14:tracePt t="150073" x="8756650" y="5314950"/>
          <p14:tracePt t="150089" x="8718550" y="5314950"/>
          <p14:tracePt t="150106" x="8686800" y="5321300"/>
          <p14:tracePt t="150123" x="8655050" y="5334000"/>
          <p14:tracePt t="150140" x="8642350" y="5340350"/>
          <p14:tracePt t="150156" x="8629650" y="5353050"/>
          <p14:tracePt t="150173" x="8616950" y="5359400"/>
          <p14:tracePt t="150189" x="8610600" y="5372100"/>
          <p14:tracePt t="150206" x="8610600" y="5384800"/>
          <p14:tracePt t="150223" x="8604250" y="5397500"/>
          <p14:tracePt t="150239" x="8604250" y="5422900"/>
          <p14:tracePt t="150256" x="8604250" y="5461000"/>
          <p14:tracePt t="150259" x="8604250" y="5473700"/>
          <p14:tracePt t="150272" x="8604250" y="5486400"/>
          <p14:tracePt t="150289" x="8604250" y="5505450"/>
          <p14:tracePt t="150306" x="8604250" y="5518150"/>
          <p14:tracePt t="150322" x="8604250" y="5530850"/>
          <p14:tracePt t="150339" x="8604250" y="5537200"/>
          <p14:tracePt t="150356" x="8610600" y="5549900"/>
          <p14:tracePt t="150380" x="8610600" y="5562600"/>
          <p14:tracePt t="150389" x="8610600" y="5568950"/>
          <p14:tracePt t="150406" x="8616950" y="5575300"/>
          <p14:tracePt t="150422" x="8616950" y="5581650"/>
          <p14:tracePt t="150535" x="8616950" y="5568950"/>
          <p14:tracePt t="150553" x="8616950" y="5530850"/>
          <p14:tracePt t="150567" x="8616950" y="5499100"/>
          <p14:tracePt t="150582" x="8616950" y="5461000"/>
          <p14:tracePt t="150589" x="8623300" y="5435600"/>
          <p14:tracePt t="150606" x="8623300" y="5416550"/>
          <p14:tracePt t="150623" x="8623300" y="5391150"/>
          <p14:tracePt t="150640" x="8623300" y="5359400"/>
          <p14:tracePt t="150656" x="8623300" y="5321300"/>
          <p14:tracePt t="150659" x="8623300" y="5308600"/>
          <p14:tracePt t="150672" x="8623300" y="5289550"/>
          <p14:tracePt t="150689" x="8623300" y="5257800"/>
          <p14:tracePt t="150691" x="8629650" y="5238750"/>
          <p14:tracePt t="150706" x="8629650" y="5226050"/>
          <p14:tracePt t="150722" x="8629650" y="5194300"/>
          <p14:tracePt t="150739" x="8629650" y="5143500"/>
          <p14:tracePt t="150756" x="8629650" y="5105400"/>
          <p14:tracePt t="150772" x="8629650" y="5060950"/>
          <p14:tracePt t="150789" x="8629650" y="5035550"/>
          <p14:tracePt t="150806" x="8629650" y="5022850"/>
          <p14:tracePt t="150822" x="8629650" y="5010150"/>
          <p14:tracePt t="150968" x="8623300" y="5035550"/>
          <p14:tracePt t="150988" x="8623300" y="5092700"/>
          <p14:tracePt t="151007" x="8610600" y="5232400"/>
          <p14:tracePt t="151023" x="8610600" y="5340350"/>
          <p14:tracePt t="151039" x="8610600" y="5467350"/>
          <p14:tracePt t="151056" x="8610600" y="5581650"/>
          <p14:tracePt t="151072" x="8616950" y="5651500"/>
          <p14:tracePt t="151076" x="8623300" y="5695950"/>
          <p14:tracePt t="151089" x="8629650" y="5721350"/>
          <p14:tracePt t="151106" x="8636000" y="5740400"/>
          <p14:tracePt t="151123" x="8636000" y="5753100"/>
          <p14:tracePt t="151148" x="8642350" y="5759450"/>
          <p14:tracePt t="151189" x="8648700" y="5746750"/>
          <p14:tracePt t="151199" x="8648700" y="5740400"/>
          <p14:tracePt t="151211" x="8655050" y="5683250"/>
          <p14:tracePt t="151222" x="8661400" y="5645150"/>
          <p14:tracePt t="151239" x="8680450" y="5549900"/>
          <p14:tracePt t="151255" x="8705850" y="5441950"/>
          <p14:tracePt t="151272" x="8731250" y="5308600"/>
          <p14:tracePt t="151289" x="8750300" y="5194300"/>
          <p14:tracePt t="151305" x="8763000" y="5111750"/>
          <p14:tracePt t="151308" x="8769350" y="5092700"/>
          <p14:tracePt t="151339" x="8769350" y="5080000"/>
          <p14:tracePt t="151420" x="8769350" y="5099050"/>
          <p14:tracePt t="151428" x="8763000" y="5137150"/>
          <p14:tracePt t="151439" x="8750300" y="5181600"/>
          <p14:tracePt t="151456" x="8750300" y="5276850"/>
          <p14:tracePt t="151472" x="8737600" y="5391150"/>
          <p14:tracePt t="151476" x="8737600" y="5410200"/>
          <p14:tracePt t="151489" x="8737600" y="5441950"/>
          <p14:tracePt t="151506" x="8737600" y="5492750"/>
          <p14:tracePt t="151508" x="8737600" y="5505450"/>
          <p14:tracePt t="151522" x="8737600" y="5524500"/>
          <p14:tracePt t="151539" x="8737600" y="5556250"/>
          <p14:tracePt t="151555" x="8737600" y="5562600"/>
          <p14:tracePt t="151572" x="8737600" y="5568950"/>
          <p14:tracePt t="151637" x="8737600" y="5549900"/>
          <p14:tracePt t="151656" x="8737600" y="5473700"/>
          <p14:tracePt t="151660" x="8737600" y="5410200"/>
          <p14:tracePt t="151670" x="8737600" y="5378450"/>
          <p14:tracePt t="151679" x="8737600" y="5346700"/>
          <p14:tracePt t="151689" x="8737600" y="5314950"/>
          <p14:tracePt t="151705" x="8737600" y="5264150"/>
          <p14:tracePt t="151707" x="8737600" y="5251450"/>
          <p14:tracePt t="151738" x="8737600" y="5238750"/>
          <p14:tracePt t="151756" x="8737600" y="5232400"/>
          <p14:tracePt t="151845" x="8737600" y="5245100"/>
          <p14:tracePt t="151856" x="8731250" y="5289550"/>
          <p14:tracePt t="151873" x="8699500" y="5410200"/>
          <p14:tracePt t="151876" x="8693150" y="5480050"/>
          <p14:tracePt t="151889" x="8674100" y="5530850"/>
          <p14:tracePt t="151906" x="8661400" y="5632450"/>
          <p14:tracePt t="151908" x="8661400" y="5651500"/>
          <p14:tracePt t="151923" x="8661400" y="5683250"/>
          <p14:tracePt t="151939" x="8661400" y="5702300"/>
          <p14:tracePt t="151956" x="8661400" y="5708650"/>
          <p14:tracePt t="152029" x="8661400" y="5695950"/>
          <p14:tracePt t="152042" x="8661400" y="5657850"/>
          <p14:tracePt t="152055" x="8674100" y="5581650"/>
          <p14:tracePt t="152072" x="8674100" y="5492750"/>
          <p14:tracePt t="152089" x="8686800" y="5384800"/>
          <p14:tracePt t="152105" x="8686800" y="5295900"/>
          <p14:tracePt t="152109" x="8686800" y="5276850"/>
          <p14:tracePt t="152123" x="8686800" y="5238750"/>
          <p14:tracePt t="152139" x="8686800" y="5219700"/>
          <p14:tracePt t="152156" x="8686800" y="5207000"/>
          <p14:tracePt t="152172" x="8686800" y="5200650"/>
          <p14:tracePt t="152244" x="8686800" y="5226050"/>
          <p14:tracePt t="152254" x="8686800" y="5270500"/>
          <p14:tracePt t="152261" x="8686800" y="5314950"/>
          <p14:tracePt t="152272" x="8686800" y="5359400"/>
          <p14:tracePt t="152289" x="8686800" y="5410200"/>
          <p14:tracePt t="152305" x="8686800" y="5441950"/>
          <p14:tracePt t="152322" x="8686800" y="5448300"/>
          <p14:tracePt t="152388" x="8693150" y="5441950"/>
          <p14:tracePt t="152395" x="8693150" y="5422900"/>
          <p14:tracePt t="152405" x="8699500" y="5391150"/>
          <p14:tracePt t="152422" x="8712200" y="5346700"/>
          <p14:tracePt t="152439" x="8718550" y="5314950"/>
          <p14:tracePt t="152455" x="8724900" y="5295900"/>
          <p14:tracePt t="152540" x="8724900" y="5302250"/>
          <p14:tracePt t="152552" x="8724900" y="5327650"/>
          <p14:tracePt t="152565" x="8724900" y="5372100"/>
          <p14:tracePt t="152572" x="8724900" y="5391150"/>
          <p14:tracePt t="152588" x="8724900" y="5403850"/>
          <p14:tracePt t="152605" x="8724900" y="5422900"/>
          <p14:tracePt t="152726" x="8724900" y="5416550"/>
          <p14:tracePt t="152741" x="8724900" y="5410200"/>
          <p14:tracePt t="152941" x="8731250" y="5397500"/>
          <p14:tracePt t="152952" x="8731250" y="5391150"/>
          <p14:tracePt t="152965" x="8737600" y="5353050"/>
          <p14:tracePt t="152977" x="8743950" y="5346700"/>
          <p14:tracePt t="152989" x="8750300" y="5308600"/>
          <p14:tracePt t="153005" x="8750300" y="5283200"/>
          <p14:tracePt t="153022" x="8750300" y="5251450"/>
          <p14:tracePt t="153038" x="8750300" y="5213350"/>
          <p14:tracePt t="153055" x="8750300" y="5181600"/>
          <p14:tracePt t="153071" x="8750300" y="5137150"/>
          <p14:tracePt t="153088" x="8743950" y="5118100"/>
          <p14:tracePt t="153105" x="8737600" y="5105400"/>
          <p14:tracePt t="153121" x="8724900" y="5092700"/>
          <p14:tracePt t="153139" x="8718550" y="5073650"/>
          <p14:tracePt t="153155" x="8712200" y="5073650"/>
          <p14:tracePt t="153188" x="8705850" y="5073650"/>
          <p14:tracePt t="153205" x="8686800" y="5073650"/>
          <p14:tracePt t="153222" x="8661400" y="5080000"/>
          <p14:tracePt t="153238" x="8616950" y="5105400"/>
          <p14:tracePt t="153255" x="8572500" y="5130800"/>
          <p14:tracePt t="153271" x="8547100" y="5156200"/>
          <p14:tracePt t="153288" x="8515350" y="5162550"/>
          <p14:tracePt t="153305" x="8502650" y="5162550"/>
          <p14:tracePt t="153321" x="8483600" y="5175250"/>
          <p14:tracePt t="153338" x="8477250" y="5181600"/>
          <p14:tracePt t="153340" x="8464550" y="5181600"/>
          <p14:tracePt t="153355" x="8458200" y="5207000"/>
          <p14:tracePt t="153371" x="8451850" y="5238750"/>
          <p14:tracePt t="153389" x="8439150" y="5283200"/>
          <p14:tracePt t="153405" x="8439150" y="5334000"/>
          <p14:tracePt t="153422" x="8439150" y="5397500"/>
          <p14:tracePt t="153438" x="8439150" y="5492750"/>
          <p14:tracePt t="153455" x="8439150" y="5581650"/>
          <p14:tracePt t="153472" x="8439150" y="5664200"/>
          <p14:tracePt t="153488" x="8458200" y="5727700"/>
          <p14:tracePt t="153505" x="8477250" y="5753100"/>
          <p14:tracePt t="153521" x="8483600" y="5778500"/>
          <p14:tracePt t="153538" x="8496300" y="5791200"/>
          <p14:tracePt t="153540" x="8509000" y="5797550"/>
          <p14:tracePt t="153555" x="8540750" y="5816600"/>
          <p14:tracePt t="153571" x="8604250" y="5848350"/>
          <p14:tracePt t="153588" x="8705850" y="5873750"/>
          <p14:tracePt t="153605" x="8813800" y="5886450"/>
          <p14:tracePt t="153622" x="8902700" y="5886450"/>
          <p14:tracePt t="153639" x="8991600" y="5880100"/>
          <p14:tracePt t="153655" x="9036050" y="5848350"/>
          <p14:tracePt t="153672" x="9067800" y="5797550"/>
          <p14:tracePt t="153688" x="9105900" y="5740400"/>
          <p14:tracePt t="153705" x="9144000" y="5664200"/>
          <p14:tracePt t="153721" x="9175750" y="5575300"/>
          <p14:tracePt t="153723" x="9182100" y="5543550"/>
          <p14:tracePt t="153738" x="9194800" y="5505450"/>
          <p14:tracePt t="153755" x="9201150" y="5429250"/>
          <p14:tracePt t="153771" x="9201150" y="5365750"/>
          <p14:tracePt t="153788" x="9201150" y="5289550"/>
          <p14:tracePt t="153805" x="9194800" y="5226050"/>
          <p14:tracePt t="153821" x="9182100" y="5175250"/>
          <p14:tracePt t="153838" x="9169400" y="5137150"/>
          <p14:tracePt t="153855" x="9156700" y="5105400"/>
          <p14:tracePt t="153871" x="9144000" y="5086350"/>
          <p14:tracePt t="153889" x="9124950" y="5067300"/>
          <p14:tracePt t="153905" x="9093200" y="5048250"/>
          <p14:tracePt t="153908" x="9074150" y="5035550"/>
          <p14:tracePt t="153922" x="9048750" y="5029200"/>
          <p14:tracePt t="153939" x="8991600" y="5022850"/>
          <p14:tracePt t="153955" x="8864600" y="5022850"/>
          <p14:tracePt t="153971" x="8775700" y="5022850"/>
          <p14:tracePt t="153988" x="8693150" y="5029200"/>
          <p14:tracePt t="154005" x="8604250" y="5041900"/>
          <p14:tracePt t="154021" x="8534400" y="5054600"/>
          <p14:tracePt t="154038" x="8470900" y="5073650"/>
          <p14:tracePt t="154055" x="8439150" y="5092700"/>
          <p14:tracePt t="154071" x="8413750" y="5111750"/>
          <p14:tracePt t="154088" x="8375650" y="5130800"/>
          <p14:tracePt t="154104" x="8356600" y="5168900"/>
          <p14:tracePt t="154121" x="8337550" y="5219700"/>
          <p14:tracePt t="154138" x="8312150" y="5302250"/>
          <p14:tracePt t="154140" x="8299450" y="5346700"/>
          <p14:tracePt t="154155" x="8274050" y="5454650"/>
          <p14:tracePt t="154171" x="8274050" y="5530850"/>
          <p14:tracePt t="154188" x="8274050" y="5607050"/>
          <p14:tracePt t="154205" x="8274050" y="5651500"/>
          <p14:tracePt t="154222" x="8280400" y="5689600"/>
          <p14:tracePt t="154238" x="8305800" y="5727700"/>
          <p14:tracePt t="154254" x="8343900" y="5759450"/>
          <p14:tracePt t="154271" x="8388350" y="5803900"/>
          <p14:tracePt t="154288" x="8451850" y="5842000"/>
          <p14:tracePt t="154304" x="8534400" y="5892800"/>
          <p14:tracePt t="154308" x="8572500" y="5911850"/>
          <p14:tracePt t="154321" x="8610600" y="5924550"/>
          <p14:tracePt t="154338" x="8712200" y="5969000"/>
          <p14:tracePt t="154339" x="8756650" y="5981700"/>
          <p14:tracePt t="154355" x="8839200" y="5994400"/>
          <p14:tracePt t="154371" x="8864600" y="5994400"/>
          <p14:tracePt t="154388" x="8896350" y="5981700"/>
          <p14:tracePt t="154405" x="8928100" y="5956300"/>
          <p14:tracePt t="154422" x="8953500" y="5911850"/>
          <p14:tracePt t="154438" x="8985250" y="5848350"/>
          <p14:tracePt t="154455" x="9023350" y="5772150"/>
          <p14:tracePt t="154471" x="9061450" y="5689600"/>
          <p14:tracePt t="154488" x="9093200" y="5619750"/>
          <p14:tracePt t="154504" x="9105900" y="5549900"/>
          <p14:tracePt t="154521" x="9118600" y="5480050"/>
          <p14:tracePt t="154538" x="9124950" y="5435600"/>
          <p14:tracePt t="154539" x="9124950" y="5410200"/>
          <p14:tracePt t="154554" x="9124950" y="5378450"/>
          <p14:tracePt t="154571" x="9124950" y="5321300"/>
          <p14:tracePt t="154588" x="9124950" y="5295900"/>
          <p14:tracePt t="154604" x="9124950" y="5257800"/>
          <p14:tracePt t="154621" x="9124950" y="5226050"/>
          <p14:tracePt t="154747" x="9061450" y="5092700"/>
          <p14:tracePt t="154755" x="9061450" y="5086350"/>
          <p14:tracePt t="154764" x="9048750" y="5080000"/>
          <p14:tracePt t="154781" x="9029700" y="5073650"/>
          <p14:tracePt t="154788" x="9010650" y="5067300"/>
          <p14:tracePt t="154804" x="8985250" y="5054600"/>
          <p14:tracePt t="154821" x="8953500" y="5048250"/>
          <p14:tracePt t="154838" x="8915400" y="5041900"/>
          <p14:tracePt t="154854" x="8883650" y="5029200"/>
          <p14:tracePt t="154871" x="8851900" y="5029200"/>
          <p14:tracePt t="154888" x="8832850" y="5029200"/>
          <p14:tracePt t="154904" x="8820150" y="5029200"/>
          <p14:tracePt t="154921" x="8788400" y="5029200"/>
          <p14:tracePt t="154937" x="8737600" y="5029200"/>
          <p14:tracePt t="154955" x="8686800" y="5035550"/>
          <p14:tracePt t="154971" x="8623300" y="5054600"/>
          <p14:tracePt t="154988" x="8585200" y="5067300"/>
          <p14:tracePt t="155004" x="8566150" y="5092700"/>
          <p14:tracePt t="155021" x="8547100" y="5111750"/>
          <p14:tracePt t="155037" x="8534400" y="5143500"/>
          <p14:tracePt t="155054" x="8528050" y="5162550"/>
          <p14:tracePt t="155071" x="8528050" y="5181600"/>
          <p14:tracePt t="155087" x="8521700" y="5200650"/>
          <p14:tracePt t="155104" x="8509000" y="5226050"/>
          <p14:tracePt t="155121" x="8509000" y="5251450"/>
          <p14:tracePt t="155138" x="8502650" y="5295900"/>
          <p14:tracePt t="155139" x="8502650" y="5321300"/>
          <p14:tracePt t="155155" x="8502650" y="5359400"/>
          <p14:tracePt t="155171" x="8502650" y="5397500"/>
          <p14:tracePt t="155188" x="8502650" y="5422900"/>
          <p14:tracePt t="155205" x="8502650" y="5454650"/>
          <p14:tracePt t="155222" x="8502650" y="5486400"/>
          <p14:tracePt t="155238" x="8502650" y="5518150"/>
          <p14:tracePt t="155254" x="8515350" y="5543550"/>
          <p14:tracePt t="155271" x="8521700" y="5568950"/>
          <p14:tracePt t="155288" x="8528050" y="5588000"/>
          <p14:tracePt t="155304" x="8534400" y="5600700"/>
          <p14:tracePt t="155321" x="8547100" y="5607050"/>
          <p14:tracePt t="155338" x="8553450" y="5619750"/>
          <p14:tracePt t="155340" x="8566150" y="5626100"/>
          <p14:tracePt t="155354" x="8572500" y="5632450"/>
          <p14:tracePt t="155371" x="8636000" y="5664200"/>
          <p14:tracePt t="155388" x="8705850" y="5702300"/>
          <p14:tracePt t="155405" x="8782050" y="5727700"/>
          <p14:tracePt t="155422" x="8832850" y="5746750"/>
          <p14:tracePt t="155438" x="8845550" y="5753100"/>
          <p14:tracePt t="155455" x="8858250" y="5753100"/>
          <p14:tracePt t="155471" x="8877300" y="5753100"/>
          <p14:tracePt t="155488" x="8902700" y="5740400"/>
          <p14:tracePt t="155505" x="8953500" y="5715000"/>
          <p14:tracePt t="155521" x="9010650" y="5676900"/>
          <p14:tracePt t="155524" x="9036050" y="5657850"/>
          <p14:tracePt t="155537" x="9074150" y="5632450"/>
          <p14:tracePt t="155554" x="9131300" y="5594350"/>
          <p14:tracePt t="155557" x="9144000" y="5575300"/>
          <p14:tracePt t="155571" x="9163050" y="5530850"/>
          <p14:tracePt t="155587" x="9182100" y="5486400"/>
          <p14:tracePt t="155604" x="9194800" y="5448300"/>
          <p14:tracePt t="155621" x="9201150" y="5416550"/>
          <p14:tracePt t="155638" x="9207500" y="5391150"/>
          <p14:tracePt t="155655" x="9207500" y="5346700"/>
          <p14:tracePt t="155671" x="9207500" y="5327650"/>
          <p14:tracePt t="155688" x="9201150" y="5302250"/>
          <p14:tracePt t="155692" x="9194800" y="5289550"/>
          <p14:tracePt t="155704" x="9188450" y="5283200"/>
          <p14:tracePt t="155721" x="9182100" y="5257800"/>
          <p14:tracePt t="155724" x="9175750" y="5238750"/>
          <p14:tracePt t="155737" x="9163050" y="5226050"/>
          <p14:tracePt t="155754" x="9144000" y="5187950"/>
          <p14:tracePt t="155758" x="9124950" y="5168900"/>
          <p14:tracePt t="155771" x="9093200" y="5143500"/>
          <p14:tracePt t="155788" x="9067800" y="5124450"/>
          <p14:tracePt t="155804" x="9042400" y="5105400"/>
          <p14:tracePt t="155820" x="9010650" y="5086350"/>
          <p14:tracePt t="155837" x="8966200" y="5073650"/>
          <p14:tracePt t="155854" x="8896350" y="5054600"/>
          <p14:tracePt t="155870" x="8820150" y="5041900"/>
          <p14:tracePt t="155887" x="8763000" y="5041900"/>
          <p14:tracePt t="155904" x="8699500" y="5041900"/>
          <p14:tracePt t="155920" x="8636000" y="5041900"/>
          <p14:tracePt t="155937" x="8572500" y="5054600"/>
          <p14:tracePt t="155939" x="8547100" y="5067300"/>
          <p14:tracePt t="155954" x="8521700" y="5080000"/>
          <p14:tracePt t="155971" x="8470900" y="5143500"/>
          <p14:tracePt t="155987" x="8439150" y="5187950"/>
          <p14:tracePt t="156004" x="8426450" y="5238750"/>
          <p14:tracePt t="156020" x="8413750" y="5283200"/>
          <p14:tracePt t="156037" x="8407400" y="5321300"/>
          <p14:tracePt t="156054" x="8401050" y="5384800"/>
          <p14:tracePt t="156070" x="8401050" y="5454650"/>
          <p14:tracePt t="156087" x="8401050" y="5505450"/>
          <p14:tracePt t="156104" x="8401050" y="5543550"/>
          <p14:tracePt t="156120" x="8401050" y="5575300"/>
          <p14:tracePt t="156137" x="8407400" y="5613400"/>
          <p14:tracePt t="156154" x="8426450" y="5645150"/>
          <p14:tracePt t="156155" x="8439150" y="5670550"/>
          <p14:tracePt t="156170" x="8458200" y="5695950"/>
          <p14:tracePt t="156172" x="8470900" y="5727700"/>
          <p14:tracePt t="156187" x="8509000" y="5759450"/>
          <p14:tracePt t="156204" x="8547100" y="5797550"/>
          <p14:tracePt t="156220" x="8591550" y="5835650"/>
          <p14:tracePt t="156237" x="8642350" y="5861050"/>
          <p14:tracePt t="156254" x="8712200" y="5886450"/>
          <p14:tracePt t="156270" x="8788400" y="5892800"/>
          <p14:tracePt t="156287" x="8864600" y="5892800"/>
          <p14:tracePt t="156304" x="8940800" y="5892800"/>
          <p14:tracePt t="156320" x="8985250" y="5880100"/>
          <p14:tracePt t="156337" x="9017000" y="5848350"/>
          <p14:tracePt t="156354" x="9042400" y="5797550"/>
          <p14:tracePt t="156356" x="9055100" y="5759450"/>
          <p14:tracePt t="156370" x="9067800" y="5727700"/>
          <p14:tracePt t="156387" x="9105900" y="5613400"/>
          <p14:tracePt t="156404" x="9131300" y="5518150"/>
          <p14:tracePt t="156421" x="9150350" y="5448300"/>
          <p14:tracePt t="156437" x="9163050" y="5397500"/>
          <p14:tracePt t="156454" x="9169400" y="5346700"/>
          <p14:tracePt t="156470" x="9169400" y="5308600"/>
          <p14:tracePt t="156487" x="9169400" y="5257800"/>
          <p14:tracePt t="156504" x="9169400" y="5219700"/>
          <p14:tracePt t="156520" x="9169400" y="5194300"/>
          <p14:tracePt t="156537" x="9169400" y="5175250"/>
          <p14:tracePt t="156554" x="9169400" y="5156200"/>
          <p14:tracePt t="156571" x="9163050" y="5143500"/>
          <p14:tracePt t="156587" x="9156700" y="5130800"/>
          <p14:tracePt t="156604" x="9150350" y="5124450"/>
          <p14:tracePt t="156621" x="9131300" y="5105400"/>
          <p14:tracePt t="156637" x="9112250" y="5105400"/>
          <p14:tracePt t="156655" x="9099550" y="5105400"/>
          <p14:tracePt t="156671" x="9067800" y="5092700"/>
          <p14:tracePt t="156688" x="9048750" y="5092700"/>
          <p14:tracePt t="156704" x="9029700" y="5092700"/>
          <p14:tracePt t="156707" x="9017000" y="5092700"/>
          <p14:tracePt t="156721" x="9004300" y="5092700"/>
          <p14:tracePt t="156724" x="8985250" y="5092700"/>
          <p14:tracePt t="156737" x="8966200" y="5092700"/>
          <p14:tracePt t="156754" x="8909050" y="5092700"/>
          <p14:tracePt t="156757" x="8890000" y="5092700"/>
          <p14:tracePt t="156770" x="8858250" y="5099050"/>
          <p14:tracePt t="156787" x="8801100" y="5111750"/>
          <p14:tracePt t="156804" x="8788400" y="5111750"/>
          <p14:tracePt t="156908" x="0" y="0"/>
        </p14:tracePtLst>
        <p14:tracePtLst>
          <p14:tracePt t="157719" x="7937500" y="6394450"/>
          <p14:tracePt t="157767" x="7943850" y="6394450"/>
          <p14:tracePt t="157785" x="7969250" y="6394450"/>
          <p14:tracePt t="157797" x="8026400" y="6394450"/>
          <p14:tracePt t="157810" x="8064500" y="6394450"/>
          <p14:tracePt t="157820" x="8185150" y="6394450"/>
          <p14:tracePt t="157836" x="8299450" y="6394450"/>
          <p14:tracePt t="157853" x="8407400" y="6394450"/>
          <p14:tracePt t="157870" x="8496300" y="6394450"/>
          <p14:tracePt t="157886" x="8540750" y="6394450"/>
          <p14:tracePt t="157903" x="8572500" y="6394450"/>
          <p14:tracePt t="157920" x="8578850" y="6394450"/>
          <p14:tracePt t="158062" x="8547100" y="6400800"/>
          <p14:tracePt t="158080" x="8477250" y="6400800"/>
          <p14:tracePt t="158092" x="8382000" y="6400800"/>
          <p14:tracePt t="158103" x="8337550" y="6400800"/>
          <p14:tracePt t="158120" x="8293100" y="6400800"/>
          <p14:tracePt t="158137" x="8274050" y="6400800"/>
          <p14:tracePt t="158245" x="8293100" y="6400800"/>
          <p14:tracePt t="158261" x="8394700" y="6400800"/>
          <p14:tracePt t="158270" x="8477250" y="6407150"/>
          <p14:tracePt t="158287" x="8610600" y="6432550"/>
          <p14:tracePt t="158303" x="8699500" y="6445250"/>
          <p14:tracePt t="158320" x="8705850" y="6445250"/>
          <p14:tracePt t="158336" x="8712200" y="6445250"/>
          <p14:tracePt t="158502" x="8686800" y="6445250"/>
          <p14:tracePt t="158517" x="8604250" y="6445250"/>
          <p14:tracePt t="158533" x="8515350" y="6445250"/>
          <p14:tracePt t="158544" x="8489950" y="6445250"/>
          <p14:tracePt t="158553" x="8483600" y="6445250"/>
          <p14:tracePt t="158570" x="8477250" y="6445250"/>
          <p14:tracePt t="158662" x="8489950" y="6445250"/>
          <p14:tracePt t="158680" x="8566150" y="6445250"/>
          <p14:tracePt t="158694" x="8661400" y="6445250"/>
          <p14:tracePt t="158709" x="8750300" y="6445250"/>
          <p14:tracePt t="158720" x="8782050" y="6445250"/>
          <p14:tracePt t="158737" x="8807450" y="6445250"/>
          <p14:tracePt t="158753" x="8820150" y="6445250"/>
          <p14:tracePt t="158770" x="8826500" y="6445250"/>
          <p14:tracePt t="158786" x="8832850" y="6445250"/>
          <p14:tracePt t="158812" x="8839200" y="6445250"/>
          <p14:tracePt t="158829" x="8845550" y="6445250"/>
          <p14:tracePt t="158844" x="8851900" y="6445250"/>
          <p14:tracePt t="158987" x="8845550" y="6445250"/>
          <p14:tracePt t="158996" x="8839200" y="6445250"/>
          <p14:tracePt t="159004" x="8826500" y="6445250"/>
          <p14:tracePt t="159019" x="8820150" y="6445250"/>
          <p14:tracePt t="159085" x="8845550" y="6445250"/>
          <p14:tracePt t="159098" x="8896350" y="6445250"/>
          <p14:tracePt t="159110" x="9023350" y="6445250"/>
          <p14:tracePt t="159120" x="9074150" y="6445250"/>
          <p14:tracePt t="159136" x="9124950" y="6445250"/>
          <p14:tracePt t="159140" x="9131300" y="6445250"/>
          <p14:tracePt t="159264" x="9099550" y="6445250"/>
          <p14:tracePt t="159282" x="8966200" y="6426200"/>
          <p14:tracePt t="159297" x="8813800" y="6394450"/>
          <p14:tracePt t="159299" x="8737600" y="6388100"/>
          <p14:tracePt t="159315" x="8699500" y="6375400"/>
          <p14:tracePt t="159336" x="8693150" y="6375400"/>
          <p14:tracePt t="159424" x="8712200" y="6375400"/>
          <p14:tracePt t="159439" x="8801100" y="6381750"/>
          <p14:tracePt t="159453" x="8896350" y="6394450"/>
          <p14:tracePt t="159470" x="8978900" y="6407150"/>
          <p14:tracePt t="159487" x="8991600" y="6407150"/>
          <p14:tracePt t="159503" x="8997950" y="6407150"/>
          <p14:tracePt t="159600" x="8985250" y="6407150"/>
          <p14:tracePt t="159618" x="8921750" y="6407150"/>
          <p14:tracePt t="159642" x="8788400" y="6407150"/>
          <p14:tracePt t="159644" x="8775700" y="6407150"/>
          <p14:tracePt t="159655" x="8763000" y="6407150"/>
          <p14:tracePt t="159670" x="8756650" y="6407150"/>
          <p14:tracePt t="159767" x="8782050" y="6407150"/>
          <p14:tracePt t="159788" x="8826500" y="6407150"/>
          <p14:tracePt t="159803" x="8832850" y="6407150"/>
          <p14:tracePt t="159896" x="8826500" y="6407150"/>
          <p14:tracePt t="159914" x="8750300" y="6407150"/>
          <p14:tracePt t="159928" x="8693150" y="6407150"/>
          <p14:tracePt t="159943" x="8674100" y="6407150"/>
          <p14:tracePt t="159953" x="8667750" y="6407150"/>
          <p14:tracePt t="160020" x="8686800" y="6407150"/>
          <p14:tracePt t="160029" x="8724900" y="6407150"/>
          <p14:tracePt t="160037" x="8782050" y="6407150"/>
          <p14:tracePt t="160053" x="8909050" y="6407150"/>
          <p14:tracePt t="160069" x="9017000" y="6407150"/>
          <p14:tracePt t="160086" x="9048750" y="6407150"/>
          <p14:tracePt t="160103" x="9055100" y="6407150"/>
          <p14:tracePt t="160277" x="9042400" y="6407150"/>
          <p14:tracePt t="160294" x="8940800" y="6407150"/>
          <p14:tracePt t="160309" x="8794750" y="6407150"/>
          <p14:tracePt t="160319" x="8737600" y="6407150"/>
          <p14:tracePt t="160336" x="8661400" y="6407150"/>
          <p14:tracePt t="160352" x="8648700" y="6407150"/>
          <p14:tracePt t="160369" x="8642350" y="6407150"/>
          <p14:tracePt t="160438" x="8655050" y="6407150"/>
          <p14:tracePt t="160455" x="8737600" y="6407150"/>
          <p14:tracePt t="160476" x="8896350" y="6407150"/>
          <p14:tracePt t="160490" x="8921750" y="6407150"/>
          <p14:tracePt t="160503" x="8940800" y="6407150"/>
          <p14:tracePt t="160519" x="8947150" y="6407150"/>
          <p14:tracePt t="161572" x="0" y="0"/>
        </p14:tracePtLst>
        <p14:tracePtLst>
          <p14:tracePt t="162116" x="9290050" y="6407150"/>
          <p14:tracePt t="162190" x="9296400" y="6407150"/>
          <p14:tracePt t="162198" x="9302750" y="6407150"/>
          <p14:tracePt t="162208" x="9309100" y="6407150"/>
          <p14:tracePt t="162220" x="9347200" y="6407150"/>
          <p14:tracePt t="162236" x="9391650" y="6407150"/>
          <p14:tracePt t="162252" x="9455150" y="6407150"/>
          <p14:tracePt t="162269" x="9531350" y="6407150"/>
          <p14:tracePt t="162286" x="9620250" y="6407150"/>
          <p14:tracePt t="162302" x="9664700" y="6407150"/>
          <p14:tracePt t="162318" x="9677400" y="6407150"/>
          <p14:tracePt t="162819" x="0" y="0"/>
        </p14:tracePtLst>
        <p14:tracePtLst>
          <p14:tracePt t="164132" x="7994650" y="6534150"/>
          <p14:tracePt t="164277" x="8001000" y="6534150"/>
          <p14:tracePt t="164294" x="8051800" y="6534150"/>
          <p14:tracePt t="164303" x="8096250" y="6534150"/>
          <p14:tracePt t="164318" x="8159750" y="6534150"/>
          <p14:tracePt t="164334" x="8197850" y="6534150"/>
          <p14:tracePt t="164351" x="8216900" y="6534150"/>
          <p14:tracePt t="164745" x="0" y="0"/>
        </p14:tracePtLst>
        <p14:tracePtLst>
          <p14:tracePt t="166307" x="9410700" y="4775200"/>
          <p14:tracePt t="166331" x="9417050" y="4775200"/>
          <p14:tracePt t="166339" x="9423400" y="4775200"/>
          <p14:tracePt t="166350" x="9423400" y="4787900"/>
          <p14:tracePt t="166367" x="9442450" y="4813300"/>
          <p14:tracePt t="166383" x="9448800" y="4851400"/>
          <p14:tracePt t="166400" x="9461500" y="4883150"/>
          <p14:tracePt t="166417" x="9467850" y="4914900"/>
          <p14:tracePt t="166433" x="9474200" y="4953000"/>
          <p14:tracePt t="166451" x="9480550" y="4984750"/>
          <p14:tracePt t="166467" x="9480550" y="4997450"/>
          <p14:tracePt t="166484" x="9480550" y="5016500"/>
          <p14:tracePt t="166500" x="9474200" y="5029200"/>
          <p14:tracePt t="166517" x="9461500" y="5054600"/>
          <p14:tracePt t="166534" x="9448800" y="5073650"/>
          <p14:tracePt t="166550" x="9429750" y="5086350"/>
          <p14:tracePt t="166567" x="9423400" y="5099050"/>
          <p14:tracePt t="166583" x="9410700" y="5111750"/>
          <p14:tracePt t="166600" x="9391650" y="5124450"/>
          <p14:tracePt t="166617" x="9372600" y="5137150"/>
          <p14:tracePt t="166634" x="9353550" y="5143500"/>
          <p14:tracePt t="166650" x="9315450" y="5149850"/>
          <p14:tracePt t="166651" x="9309100" y="5149850"/>
          <p14:tracePt t="166667" x="9258300" y="5162550"/>
          <p14:tracePt t="166683" x="9207500" y="5181600"/>
          <p14:tracePt t="166700" x="9163050" y="5200650"/>
          <p14:tracePt t="166717" x="9105900" y="5219700"/>
          <p14:tracePt t="166734" x="9061450" y="5226050"/>
          <p14:tracePt t="166750" x="9017000" y="5238750"/>
          <p14:tracePt t="166767" x="8978900" y="5245100"/>
          <p14:tracePt t="166783" x="8953500" y="5257800"/>
          <p14:tracePt t="166800" x="8940800" y="5257800"/>
          <p14:tracePt t="166817" x="8921750" y="5257800"/>
          <p14:tracePt t="166833" x="8915400" y="5264150"/>
          <p14:tracePt t="166867" x="8909050" y="5264150"/>
          <p14:tracePt t="166883" x="8896350" y="5264150"/>
          <p14:tracePt t="166900" x="8883650" y="5276850"/>
          <p14:tracePt t="166917" x="8870950" y="5276850"/>
          <p14:tracePt t="166933" x="8845550" y="5289550"/>
          <p14:tracePt t="166950" x="8820150" y="5295900"/>
          <p14:tracePt t="166967" x="8794750" y="5302250"/>
          <p14:tracePt t="166984" x="8775700" y="5308600"/>
          <p14:tracePt t="167000" x="8731250" y="5314950"/>
          <p14:tracePt t="167017" x="8718550" y="5321300"/>
          <p14:tracePt t="167020" x="8712200" y="5321300"/>
          <p14:tracePt t="167084" x="8705850" y="5321300"/>
          <p14:tracePt t="167094" x="8705850" y="5327650"/>
          <p14:tracePt t="167116" x="8699500" y="5327650"/>
          <p14:tracePt t="167132" x="8693150" y="5327650"/>
          <p14:tracePt t="167510" x="8693150" y="5334000"/>
          <p14:tracePt t="167528" x="8693150" y="5340350"/>
          <p14:tracePt t="167542" x="8693150" y="5346700"/>
          <p14:tracePt t="167553" x="8693150" y="5359400"/>
          <p14:tracePt t="167567" x="8699500" y="5372100"/>
          <p14:tracePt t="167584" x="8705850" y="5378450"/>
          <p14:tracePt t="167600" x="8731250" y="5391150"/>
          <p14:tracePt t="167617" x="8756650" y="5403850"/>
          <p14:tracePt t="167633" x="8775700" y="5416550"/>
          <p14:tracePt t="167661" x="8782050" y="5416550"/>
          <p14:tracePt t="167676" x="8788400" y="5416550"/>
          <p14:tracePt t="167701" x="8794750" y="5416550"/>
          <p14:tracePt t="167708" x="8801100" y="5416550"/>
          <p14:tracePt t="167717" x="8813800" y="5416550"/>
          <p14:tracePt t="167734" x="8845550" y="5397500"/>
          <p14:tracePt t="167750" x="8870950" y="5384800"/>
          <p14:tracePt t="167767" x="8883650" y="5359400"/>
          <p14:tracePt t="167784" x="8902700" y="5340350"/>
          <p14:tracePt t="167800" x="8902700" y="5334000"/>
          <p14:tracePt t="167816" x="8902700" y="5327650"/>
          <p14:tracePt t="167860" x="8902700" y="5321300"/>
          <p14:tracePt t="167868" x="8902700" y="5314950"/>
          <p14:tracePt t="168413" x="0" y="0"/>
        </p14:tracePtLst>
        <p14:tracePtLst>
          <p14:tracePt t="168991" x="9156700" y="6356350"/>
          <p14:tracePt t="169005" x="9144000" y="6362700"/>
          <p14:tracePt t="169034" x="9144000" y="6369050"/>
          <p14:tracePt t="169050" x="9144000" y="6375400"/>
          <p14:tracePt t="169066" x="9144000" y="6381750"/>
          <p14:tracePt t="169083" x="9144000" y="6413500"/>
          <p14:tracePt t="169099" x="9156700" y="6432550"/>
          <p14:tracePt t="169116" x="9182100" y="6451600"/>
          <p14:tracePt t="169133" x="9251950" y="6496050"/>
          <p14:tracePt t="169150" x="9353550" y="6527800"/>
          <p14:tracePt t="169166" x="9455150" y="6546850"/>
          <p14:tracePt t="169183" x="9544050" y="6565900"/>
          <p14:tracePt t="169199" x="9588500" y="6565900"/>
          <p14:tracePt t="169217" x="9607550" y="6565900"/>
          <p14:tracePt t="169233" x="9626600" y="6565900"/>
          <p14:tracePt t="169236" x="9639300" y="6565900"/>
          <p14:tracePt t="169250" x="9645650" y="6559550"/>
          <p14:tracePt t="169266" x="9645650" y="6546850"/>
          <p14:tracePt t="169284" x="9652000" y="6534150"/>
          <p14:tracePt t="169300" x="9652000" y="6521450"/>
          <p14:tracePt t="169316" x="9658350" y="6515100"/>
          <p14:tracePt t="169364" x="9658350" y="6502400"/>
          <p14:tracePt t="169373" x="9652000" y="6496050"/>
          <p14:tracePt t="169390" x="9645650" y="6496050"/>
          <p14:tracePt t="169399" x="9632950" y="6489700"/>
          <p14:tracePt t="169416" x="9607550" y="6489700"/>
          <p14:tracePt t="169433" x="9569450" y="6483350"/>
          <p14:tracePt t="169435" x="9556750" y="6483350"/>
          <p14:tracePt t="169449" x="9537700" y="6483350"/>
          <p14:tracePt t="169467" x="9505950" y="6483350"/>
          <p14:tracePt t="169483" x="9480550" y="6483350"/>
          <p14:tracePt t="169500" x="9461500" y="6483350"/>
          <p14:tracePt t="169516" x="9448800" y="6489700"/>
          <p14:tracePt t="169533" x="9436100" y="6502400"/>
          <p14:tracePt t="169620" x="9429750" y="6502400"/>
          <p14:tracePt t="169645" x="9429750" y="6515100"/>
          <p14:tracePt t="169657" x="9429750" y="6527800"/>
          <p14:tracePt t="169671" x="9448800" y="6540500"/>
          <p14:tracePt t="169686" x="9480550" y="6559550"/>
          <p14:tracePt t="169699" x="9550400" y="6572250"/>
          <p14:tracePt t="169716" x="9620250" y="6584950"/>
          <p14:tracePt t="169733" x="9664700" y="6591300"/>
          <p14:tracePt t="169750" x="9683750" y="6591300"/>
          <p14:tracePt t="169766" x="9690100" y="6591300"/>
          <p14:tracePt t="169782" x="9696450" y="6591300"/>
          <p14:tracePt t="169800" x="9709150" y="6591300"/>
          <p14:tracePt t="169833" x="9709150" y="6578600"/>
          <p14:tracePt t="169884" x="9709150" y="6572250"/>
          <p14:tracePt t="169893" x="9709150" y="6565900"/>
          <p14:tracePt t="169941" x="9709150" y="6559550"/>
          <p14:tracePt t="169964" x="9709150" y="6553200"/>
          <p14:tracePt t="169972" x="9702800" y="6546850"/>
          <p14:tracePt t="169983" x="9690100" y="6540500"/>
          <p14:tracePt t="170000" x="9664700" y="6534150"/>
          <p14:tracePt t="170017" x="9620250" y="6515100"/>
          <p14:tracePt t="170019" x="9588500" y="6508750"/>
          <p14:tracePt t="170033" x="9544050" y="6502400"/>
          <p14:tracePt t="170050" x="9480550" y="6489700"/>
          <p14:tracePt t="170053" x="9461500" y="6489700"/>
          <p14:tracePt t="170066" x="9436100" y="6489700"/>
          <p14:tracePt t="170083" x="9410700" y="6489700"/>
          <p14:tracePt t="170099" x="9391650" y="6489700"/>
          <p14:tracePt t="170205" x="9398000" y="6496050"/>
          <p14:tracePt t="170228" x="9442450" y="6527800"/>
          <p14:tracePt t="170242" x="9467850" y="6534150"/>
          <p14:tracePt t="170243" x="9486900" y="6534150"/>
          <p14:tracePt t="170254" x="9505950" y="6534150"/>
          <p14:tracePt t="170266" x="9512300" y="6534150"/>
          <p14:tracePt t="170283" x="9525000" y="6534150"/>
          <p14:tracePt t="170597" x="0" y="0"/>
        </p14:tracePtLst>
        <p14:tracePtLst>
          <p14:tracePt t="171308" x="8375650" y="4876800"/>
          <p14:tracePt t="171364" x="8375650" y="4889500"/>
          <p14:tracePt t="171373" x="8375650" y="4914900"/>
          <p14:tracePt t="171382" x="8369300" y="4953000"/>
          <p14:tracePt t="171399" x="8362950" y="5035550"/>
          <p14:tracePt t="171415" x="8362950" y="5162550"/>
          <p14:tracePt t="171432" x="8362950" y="5270500"/>
          <p14:tracePt t="171449" x="8382000" y="5429250"/>
          <p14:tracePt t="171466" x="8407400" y="5568950"/>
          <p14:tracePt t="171468" x="8413750" y="5645150"/>
          <p14:tracePt t="171482" x="8432800" y="5708650"/>
          <p14:tracePt t="171499" x="8464550" y="5854700"/>
          <p14:tracePt t="171516" x="8483600" y="5899150"/>
          <p14:tracePt t="171532" x="8489950" y="5918200"/>
          <p14:tracePt t="171549" x="8509000" y="5937250"/>
          <p14:tracePt t="171565" x="8515350" y="5949950"/>
          <p14:tracePt t="171582" x="8515350" y="5956300"/>
          <p14:tracePt t="171599" x="8528050" y="5981700"/>
          <p14:tracePt t="171615" x="8534400" y="5981700"/>
          <p14:tracePt t="171632" x="8540750" y="5994400"/>
          <p14:tracePt t="171649" x="8540750" y="6000750"/>
          <p14:tracePt t="171684" x="8540750" y="6007100"/>
          <p14:tracePt t="171692" x="8540750" y="6013450"/>
          <p14:tracePt t="171716" x="8540750" y="6019800"/>
          <p14:tracePt t="171724" x="8540750" y="6032500"/>
          <p14:tracePt t="171740" x="8540750" y="6045200"/>
          <p14:tracePt t="171749" x="8540750" y="6051550"/>
          <p14:tracePt t="171766" x="8540750" y="6064250"/>
          <p14:tracePt t="171782" x="8559800" y="6089650"/>
          <p14:tracePt t="171799" x="8623300" y="6121400"/>
          <p14:tracePt t="171816" x="8731250" y="6146800"/>
          <p14:tracePt t="171832" x="8890000" y="6172200"/>
          <p14:tracePt t="171848" x="9074150" y="6172200"/>
          <p14:tracePt t="171865" x="9213850" y="6153150"/>
          <p14:tracePt t="171867" x="9271000" y="6140450"/>
          <p14:tracePt t="171882" x="9302750" y="6121400"/>
          <p14:tracePt t="171899" x="9398000" y="6070600"/>
          <p14:tracePt t="171915" x="9448800" y="6026150"/>
          <p14:tracePt t="171932" x="9486900" y="5988050"/>
          <p14:tracePt t="171948" x="9518650" y="5962650"/>
          <p14:tracePt t="171965" x="9544050" y="5949950"/>
          <p14:tracePt t="171982" x="9544050" y="5937250"/>
          <p14:tracePt t="171999" x="9550400" y="5918200"/>
          <p14:tracePt t="172016" x="9556750" y="5873750"/>
          <p14:tracePt t="172032" x="9556750" y="5810250"/>
          <p14:tracePt t="172049" x="9537700" y="5695950"/>
          <p14:tracePt t="172066" x="9499600" y="5581650"/>
          <p14:tracePt t="172068" x="9467850" y="5537200"/>
          <p14:tracePt t="172082" x="9442450" y="5492750"/>
          <p14:tracePt t="172099" x="9391650" y="5397500"/>
          <p14:tracePt t="172115" x="9302750" y="5251450"/>
          <p14:tracePt t="172132" x="9251950" y="5156200"/>
          <p14:tracePt t="172148" x="9226550" y="5086350"/>
          <p14:tracePt t="172165" x="9207500" y="5048250"/>
          <p14:tracePt t="172182" x="9207500" y="5035550"/>
          <p14:tracePt t="172198" x="9201150" y="5016500"/>
          <p14:tracePt t="172215" x="9194800" y="5010150"/>
          <p14:tracePt t="172371" x="0" y="0"/>
        </p14:tracePtLst>
        <p14:tracePtLst>
          <p14:tracePt t="173510" x="6527800" y="4178300"/>
          <p14:tracePt t="173598" x="6527800" y="4191000"/>
          <p14:tracePt t="173614" x="6527800" y="4241800"/>
          <p14:tracePt t="173631" x="6527800" y="4324350"/>
          <p14:tracePt t="173648" x="6521450" y="4464050"/>
          <p14:tracePt t="173665" x="6515100" y="4603750"/>
          <p14:tracePt t="173668" x="6508750" y="4699000"/>
          <p14:tracePt t="173681" x="6496050" y="4781550"/>
          <p14:tracePt t="173698" x="6489700" y="4914900"/>
          <p14:tracePt t="173715" x="6489700" y="5041900"/>
          <p14:tracePt t="173731" x="6489700" y="5099050"/>
          <p14:tracePt t="173748" x="6496050" y="5143500"/>
          <p14:tracePt t="173765" x="6502400" y="5187950"/>
          <p14:tracePt t="173781" x="6515100" y="5226050"/>
          <p14:tracePt t="173798" x="6534150" y="5264150"/>
          <p14:tracePt t="173815" x="6540500" y="5276850"/>
          <p14:tracePt t="174015" x="6546850" y="5283200"/>
          <p14:tracePt t="174038" x="6553200" y="5283200"/>
          <p14:tracePt t="174051" x="6565900" y="5289550"/>
          <p14:tracePt t="174065" x="6572250" y="5289550"/>
          <p14:tracePt t="174081" x="6578600" y="5289550"/>
          <p14:tracePt t="174141" x="6584950" y="5289550"/>
          <p14:tracePt t="174156" x="6591300" y="5289550"/>
          <p14:tracePt t="174165" x="6610350" y="5289550"/>
          <p14:tracePt t="174181" x="6686550" y="5289550"/>
          <p14:tracePt t="174198" x="6813550" y="5264150"/>
          <p14:tracePt t="174214" x="6965950" y="5238750"/>
          <p14:tracePt t="174231" x="7124700" y="5219700"/>
          <p14:tracePt t="174248" x="7251700" y="5219700"/>
          <p14:tracePt t="174265" x="7372350" y="5219700"/>
          <p14:tracePt t="174281" x="7416800" y="5219700"/>
          <p14:tracePt t="174283" x="7435850" y="5219700"/>
          <p14:tracePt t="174298" x="7442200" y="5219700"/>
          <p14:tracePt t="174315" x="7448550" y="5219700"/>
          <p14:tracePt t="174446" x="7448550" y="5207000"/>
          <p14:tracePt t="174465" x="7454900" y="5194300"/>
          <p14:tracePt t="174481" x="7467600" y="5156200"/>
          <p14:tracePt t="174483" x="7467600" y="5143500"/>
          <p14:tracePt t="174499" x="7473950" y="5111750"/>
          <p14:tracePt t="174516" x="7486650" y="5067300"/>
          <p14:tracePt t="174532" x="7493000" y="5029200"/>
          <p14:tracePt t="174548" x="7505700" y="4984750"/>
          <p14:tracePt t="174565" x="7518400" y="4933950"/>
          <p14:tracePt t="174581" x="7537450" y="4883150"/>
          <p14:tracePt t="174598" x="7562850" y="4832350"/>
          <p14:tracePt t="174614" x="7562850" y="4800600"/>
          <p14:tracePt t="174728" x="7575550" y="4489450"/>
          <p14:tracePt t="174734" x="7575550" y="4470400"/>
          <p14:tracePt t="174748" x="7575550" y="4445000"/>
          <p14:tracePt t="174764" x="7575550" y="4419600"/>
          <p14:tracePt t="174878" x="7575550" y="4413250"/>
          <p14:tracePt t="174897" x="7575550" y="4400550"/>
          <p14:tracePt t="174917" x="7575550" y="4318000"/>
          <p14:tracePt t="174931" x="7575550" y="4254500"/>
          <p14:tracePt t="174948" x="7575550" y="4216400"/>
          <p14:tracePt t="174964" x="7575550" y="4203700"/>
          <p14:tracePt t="175189" x="7569200" y="4203700"/>
          <p14:tracePt t="175208" x="7550150" y="4216400"/>
          <p14:tracePt t="175222" x="7543800" y="4235450"/>
          <p14:tracePt t="175237" x="7537450" y="4248150"/>
          <p14:tracePt t="175302" x="7531100" y="4248150"/>
          <p14:tracePt t="175308" x="7524750" y="4254500"/>
          <p14:tracePt t="175316" x="7518400" y="4254500"/>
          <p14:tracePt t="175331" x="7454900" y="4260850"/>
          <p14:tracePt t="175347" x="7308850" y="4279900"/>
          <p14:tracePt t="175364" x="7099300" y="4279900"/>
          <p14:tracePt t="175381" x="6819900" y="4279900"/>
          <p14:tracePt t="175397" x="6610350" y="4279900"/>
          <p14:tracePt t="175414" x="6496050" y="4279900"/>
          <p14:tracePt t="175431" x="6470650" y="4279900"/>
          <p14:tracePt t="175703" x="6464300" y="4286250"/>
          <p14:tracePt t="175724" x="6464300" y="4356100"/>
          <p14:tracePt t="175738" x="6464300" y="4413250"/>
          <p14:tracePt t="175750" x="6464300" y="4540250"/>
          <p14:tracePt t="175764" x="6464300" y="4686300"/>
          <p14:tracePt t="175781" x="6464300" y="4813300"/>
          <p14:tracePt t="175798" x="6470650" y="4946650"/>
          <p14:tracePt t="175814" x="6489700" y="5035550"/>
          <p14:tracePt t="175830" x="6502400" y="5092700"/>
          <p14:tracePt t="175847" x="6515100" y="5143500"/>
          <p14:tracePt t="175864" x="6515100" y="5156200"/>
          <p14:tracePt t="175880" x="6515100" y="5175250"/>
          <p14:tracePt t="176062" x="6521450" y="5175250"/>
          <p14:tracePt t="176078" x="6527800" y="5181600"/>
          <p14:tracePt t="176090" x="6553200" y="5187950"/>
          <p14:tracePt t="176092" x="6591300" y="5194300"/>
          <p14:tracePt t="176102" x="6616700" y="5207000"/>
          <p14:tracePt t="176115" x="6654800" y="5219700"/>
          <p14:tracePt t="176131" x="6883400" y="5308600"/>
          <p14:tracePt t="176147" x="7143750" y="5384800"/>
          <p14:tracePt t="176164" x="7543800" y="5473700"/>
          <p14:tracePt t="176180" x="7810500" y="5524500"/>
          <p14:tracePt t="176197" x="7880350" y="5537200"/>
          <p14:tracePt t="176214" x="7893050" y="5537200"/>
          <p14:tracePt t="176374" x="7893050" y="5518150"/>
          <p14:tracePt t="176388" x="7893050" y="5461000"/>
          <p14:tracePt t="176403" x="7886700" y="5422900"/>
          <p14:tracePt t="176418" x="7880350" y="5391150"/>
          <p14:tracePt t="176430" x="7867650" y="5340350"/>
          <p14:tracePt t="176447" x="7854950" y="5283200"/>
          <p14:tracePt t="176464" x="7835900" y="5200650"/>
          <p14:tracePt t="176480" x="7804150" y="5130800"/>
          <p14:tracePt t="176498" x="7785100" y="5080000"/>
          <p14:tracePt t="176501" x="7778750" y="5054600"/>
          <p14:tracePt t="176514" x="7772400" y="5022850"/>
          <p14:tracePt t="176531" x="7753350" y="4927600"/>
          <p14:tracePt t="176548" x="7747000" y="4876800"/>
          <p14:tracePt t="176564" x="7734300" y="4819650"/>
          <p14:tracePt t="176581" x="7721600" y="4781550"/>
          <p14:tracePt t="176597" x="7721600" y="4762500"/>
          <p14:tracePt t="176614" x="7721600" y="4737100"/>
          <p14:tracePt t="176630" x="7721600" y="4711700"/>
          <p14:tracePt t="176647" x="7715250" y="4679950"/>
          <p14:tracePt t="176664" x="7715250" y="4654550"/>
          <p14:tracePt t="176680" x="7708900" y="4616450"/>
          <p14:tracePt t="176697" x="7696200" y="4578350"/>
          <p14:tracePt t="176701" x="7696200" y="4565650"/>
          <p14:tracePt t="176714" x="7689850" y="4540250"/>
          <p14:tracePt t="176730" x="7689850" y="4521200"/>
          <p14:tracePt t="176748" x="7677150" y="4483100"/>
          <p14:tracePt t="176764" x="7670800" y="4457700"/>
          <p14:tracePt t="176781" x="7664450" y="4438650"/>
          <p14:tracePt t="176798" x="7658100" y="4425950"/>
          <p14:tracePt t="176814" x="7658100" y="4413250"/>
          <p14:tracePt t="176831" x="7651750" y="4400550"/>
          <p14:tracePt t="176848" x="7651750" y="4394200"/>
          <p14:tracePt t="176864" x="7651750" y="4375150"/>
          <p14:tracePt t="176880" x="7645400" y="4349750"/>
          <p14:tracePt t="176897" x="7639050" y="4337050"/>
          <p14:tracePt t="176914" x="7632700" y="4324350"/>
          <p14:tracePt t="176930" x="7626350" y="4318000"/>
          <p14:tracePt t="176990" x="7620000" y="4305300"/>
          <p14:tracePt t="177101" x="7607300" y="4305300"/>
          <p14:tracePt t="177120" x="7543800" y="4305300"/>
          <p14:tracePt t="177139" x="7410450" y="4305300"/>
          <p14:tracePt t="177142" x="7340600" y="4305300"/>
          <p14:tracePt t="177154" x="7264400" y="4305300"/>
          <p14:tracePt t="177164" x="7156450" y="4305300"/>
          <p14:tracePt t="177180" x="7092950" y="4305300"/>
          <p14:tracePt t="177197" x="7054850" y="4305300"/>
          <p14:tracePt t="177214" x="7016750" y="4305300"/>
          <p14:tracePt t="177230" x="6985000" y="4305300"/>
          <p14:tracePt t="177248" x="6946900" y="4311650"/>
          <p14:tracePt t="177251" x="6940550" y="4311650"/>
          <p14:tracePt t="177264" x="6921500" y="4311650"/>
          <p14:tracePt t="177281" x="6889750" y="4311650"/>
          <p14:tracePt t="177283" x="6870700" y="4311650"/>
          <p14:tracePt t="177297" x="6864350" y="4311650"/>
          <p14:tracePt t="177314" x="6845300" y="4311650"/>
          <p14:tracePt t="177364" x="6838950" y="4311650"/>
          <p14:tracePt t="177372" x="6832600" y="4311650"/>
          <p14:tracePt t="177380" x="6826250" y="4311650"/>
          <p14:tracePt t="177397" x="6819900" y="4311650"/>
          <p14:tracePt t="177413" x="6813550" y="4311650"/>
          <p14:tracePt t="177430" x="6800850" y="4311650"/>
          <p14:tracePt t="177447" x="6794500" y="4311650"/>
          <p14:tracePt t="177463" x="6781800" y="4311650"/>
          <p14:tracePt t="177480" x="6750050" y="4311650"/>
          <p14:tracePt t="177497" x="6686550" y="4305300"/>
          <p14:tracePt t="177513" x="6635750" y="4292600"/>
          <p14:tracePt t="177515" x="6623050" y="4292600"/>
          <p14:tracePt t="177532" x="6616700" y="4292600"/>
          <p14:tracePt t="177703" x="6610350" y="4292600"/>
          <p14:tracePt t="177721" x="6610350" y="4324350"/>
          <p14:tracePt t="177739" x="6604000" y="4406900"/>
          <p14:tracePt t="177741" x="6604000" y="4445000"/>
          <p14:tracePt t="177754" x="6604000" y="4483100"/>
          <p14:tracePt t="177767" x="6604000" y="4559300"/>
          <p14:tracePt t="177780" x="6604000" y="4667250"/>
          <p14:tracePt t="177797" x="6604000" y="4775200"/>
          <p14:tracePt t="177813" x="6604000" y="4883150"/>
          <p14:tracePt t="177830" x="6604000" y="4991100"/>
          <p14:tracePt t="177847" x="6604000" y="5073650"/>
          <p14:tracePt t="177863" x="6604000" y="5162550"/>
          <p14:tracePt t="177880" x="6604000" y="5207000"/>
          <p14:tracePt t="177897" x="6604000" y="5232400"/>
          <p14:tracePt t="177913" x="6604000" y="5251450"/>
          <p14:tracePt t="177930" x="6604000" y="5264150"/>
          <p14:tracePt t="177946" x="6604000" y="5270500"/>
          <p14:tracePt t="178266" x="6610350" y="5270500"/>
          <p14:tracePt t="178289" x="6769100" y="5270500"/>
          <p14:tracePt t="178308" x="7023100" y="5270500"/>
          <p14:tracePt t="178320" x="7099300" y="5270500"/>
          <p14:tracePt t="178331" x="7143750" y="5264150"/>
          <p14:tracePt t="178347" x="7232650" y="5257800"/>
          <p14:tracePt t="178364" x="7315200" y="5245100"/>
          <p14:tracePt t="178380" x="7372350" y="5232400"/>
          <p14:tracePt t="178396" x="7397750" y="5232400"/>
          <p14:tracePt t="178413" x="7416800" y="5232400"/>
          <p14:tracePt t="178430" x="7423150" y="5232400"/>
          <p14:tracePt t="178463" x="7429500" y="5226050"/>
          <p14:tracePt t="178621" x="7429500" y="5219700"/>
          <p14:tracePt t="178636" x="7435850" y="5194300"/>
          <p14:tracePt t="178651" x="7442200" y="5175250"/>
          <p14:tracePt t="178666" x="7454900" y="5143500"/>
          <p14:tracePt t="178680" x="7473950" y="5092700"/>
          <p14:tracePt t="178696" x="7505700" y="5029200"/>
          <p14:tracePt t="178713" x="7518400" y="4978400"/>
          <p14:tracePt t="178715" x="7518400" y="4965700"/>
          <p14:tracePt t="178729" x="7524750" y="4946650"/>
          <p14:tracePt t="178746" x="7531100" y="4921250"/>
          <p14:tracePt t="178747" x="7531100" y="4895850"/>
          <p14:tracePt t="178763" x="7537450" y="4857750"/>
          <p14:tracePt t="178780" x="7550150" y="4819650"/>
          <p14:tracePt t="178797" x="7556500" y="4775200"/>
          <p14:tracePt t="178813" x="7562850" y="4743450"/>
          <p14:tracePt t="178830" x="7569200" y="4711700"/>
          <p14:tracePt t="178847" x="7575550" y="4692650"/>
          <p14:tracePt t="178863" x="7575550" y="4667250"/>
          <p14:tracePt t="178879" x="7575550" y="4635500"/>
          <p14:tracePt t="178896" x="7575550" y="4597400"/>
          <p14:tracePt t="178913" x="7575550" y="4565650"/>
          <p14:tracePt t="178929" x="7575550" y="4527550"/>
          <p14:tracePt t="178946" x="7575550" y="4508500"/>
          <p14:tracePt t="178949" x="7575550" y="4502150"/>
          <p14:tracePt t="178963" x="7575550" y="4483100"/>
          <p14:tracePt t="178979" x="7575550" y="4476750"/>
          <p14:tracePt t="178996" x="7575550" y="4470400"/>
          <p14:tracePt t="179013" x="7575550" y="4464050"/>
          <p14:tracePt t="179030" x="7575550" y="4457700"/>
          <p14:tracePt t="179046" x="7575550" y="4451350"/>
          <p14:tracePt t="179181" x="7575550" y="4445000"/>
          <p14:tracePt t="179196" x="7543800" y="4445000"/>
          <p14:tracePt t="179209" x="7493000" y="4445000"/>
          <p14:tracePt t="179221" x="7327900" y="4445000"/>
          <p14:tracePt t="179230" x="7219950" y="4438650"/>
          <p14:tracePt t="179246" x="6997700" y="4406900"/>
          <p14:tracePt t="179263" x="6826250" y="4375150"/>
          <p14:tracePt t="179280" x="6724650" y="4362450"/>
          <p14:tracePt t="179297" x="6667500" y="4349750"/>
          <p14:tracePt t="179313" x="6661150" y="4349750"/>
          <p14:tracePt t="179329" x="6654800" y="4349750"/>
          <p14:tracePt t="179446" x="6648450" y="4349750"/>
          <p14:tracePt t="179465" x="6648450" y="4368800"/>
          <p14:tracePt t="179480" x="6648450" y="4457700"/>
          <p14:tracePt t="179496" x="6648450" y="4572000"/>
          <p14:tracePt t="179500" x="6648450" y="4635500"/>
          <p14:tracePt t="179513" x="6648450" y="4699000"/>
          <p14:tracePt t="179530" x="6648450" y="4819650"/>
          <p14:tracePt t="179533" x="6648450" y="4870450"/>
          <p14:tracePt t="179546" x="6661150" y="4914900"/>
          <p14:tracePt t="179564" x="6680200" y="4997450"/>
          <p14:tracePt t="179580" x="6686550" y="5022850"/>
          <p14:tracePt t="179597" x="6686550" y="5035550"/>
          <p14:tracePt t="179613" x="6686550" y="5054600"/>
          <p14:tracePt t="179629" x="6686550" y="5086350"/>
          <p14:tracePt t="179646" x="6686550" y="5105400"/>
          <p14:tracePt t="179663" x="6686550" y="5124450"/>
          <p14:tracePt t="179679" x="6686550" y="5130800"/>
          <p14:tracePt t="179893" x="0" y="0"/>
        </p14:tracePtLst>
        <p14:tracePtLst>
          <p14:tracePt t="182638" x="10210800" y="4495800"/>
          <p14:tracePt t="182668" x="10198100" y="4495800"/>
          <p14:tracePt t="182681" x="10191750" y="4502150"/>
          <p14:tracePt t="182695" x="10179050" y="4527550"/>
          <p14:tracePt t="182712" x="10172700" y="4565650"/>
          <p14:tracePt t="182715" x="10153650" y="4603750"/>
          <p14:tracePt t="182728" x="10147300" y="4622800"/>
          <p14:tracePt t="182745" x="10134600" y="4692650"/>
          <p14:tracePt t="182750" x="10128250" y="4718050"/>
          <p14:tracePt t="182762" x="10128250" y="4737100"/>
          <p14:tracePt t="182780" x="10121900" y="4800600"/>
          <p14:tracePt t="182796" x="10121900" y="4813300"/>
          <p14:tracePt t="182812" x="10121900" y="4819650"/>
          <p14:tracePt t="182828" x="10121900" y="4826000"/>
          <p14:tracePt t="182845" x="10121900" y="4832350"/>
          <p14:tracePt t="182862" x="10128250" y="4857750"/>
          <p14:tracePt t="182878" x="10153650" y="4883150"/>
          <p14:tracePt t="182895" x="10229850" y="4940300"/>
          <p14:tracePt t="182912" x="10331450" y="4978400"/>
          <p14:tracePt t="182928" x="10445750" y="5010150"/>
          <p14:tracePt t="182945" x="10572750" y="5035550"/>
          <p14:tracePt t="182961" x="10693400" y="5060950"/>
          <p14:tracePt t="182978" x="10763250" y="5060950"/>
          <p14:tracePt t="182981" x="10795000" y="5060950"/>
          <p14:tracePt t="182995" x="10858500" y="5060950"/>
          <p14:tracePt t="183011" x="10902950" y="5060950"/>
          <p14:tracePt t="183028" x="10934700" y="5054600"/>
          <p14:tracePt t="183045" x="10966450" y="5054600"/>
          <p14:tracePt t="183062" x="10998200" y="5041900"/>
          <p14:tracePt t="183078" x="11023600" y="5035550"/>
          <p14:tracePt t="183095" x="11055350" y="5022850"/>
          <p14:tracePt t="183112" x="11068050" y="5010150"/>
          <p14:tracePt t="183128" x="11093450" y="4997450"/>
          <p14:tracePt t="183145" x="11106150" y="4972050"/>
          <p14:tracePt t="183148" x="11112500" y="4965700"/>
          <p14:tracePt t="183161" x="11118850" y="4946650"/>
          <p14:tracePt t="183178" x="11144250" y="4908550"/>
          <p14:tracePt t="183179" x="11150600" y="4895850"/>
          <p14:tracePt t="183195" x="11163300" y="4864100"/>
          <p14:tracePt t="183211" x="11163300" y="4838700"/>
          <p14:tracePt t="183228" x="11163300" y="4819650"/>
          <p14:tracePt t="183244" x="11163300" y="4794250"/>
          <p14:tracePt t="183261" x="11163300" y="4781550"/>
          <p14:tracePt t="183278" x="11163300" y="4775200"/>
          <p14:tracePt t="183295" x="11163300" y="4768850"/>
          <p14:tracePt t="183312" x="11163300" y="4762500"/>
          <p14:tracePt t="183328" x="11163300" y="4756150"/>
          <p14:tracePt t="183345" x="11163300" y="4737100"/>
          <p14:tracePt t="183362" x="11137900" y="4718050"/>
          <p14:tracePt t="183378" x="11074400" y="4699000"/>
          <p14:tracePt t="183380" x="11036300" y="4686300"/>
          <p14:tracePt t="183395" x="10960100" y="4660900"/>
          <p14:tracePt t="183411" x="10902950" y="4648200"/>
          <p14:tracePt t="183428" x="10871200" y="4648200"/>
          <p14:tracePt t="183445" x="10833100" y="4648200"/>
          <p14:tracePt t="183461" x="10801350" y="4648200"/>
          <p14:tracePt t="183478" x="10750550" y="4648200"/>
          <p14:tracePt t="183494" x="10674350" y="4654550"/>
          <p14:tracePt t="183511" x="10604500" y="4673600"/>
          <p14:tracePt t="183528" x="10547350" y="4686300"/>
          <p14:tracePt t="183545" x="10477500" y="4699000"/>
          <p14:tracePt t="183547" x="10445750" y="4705350"/>
          <p14:tracePt t="183561" x="10420350" y="4711700"/>
          <p14:tracePt t="183578" x="10375900" y="4724400"/>
          <p14:tracePt t="183579" x="10369550" y="4724400"/>
          <p14:tracePt t="183595" x="10331450" y="4730750"/>
          <p14:tracePt t="183628" x="10318750" y="4737100"/>
          <p14:tracePt t="183644" x="10312400" y="4743450"/>
          <p14:tracePt t="183661" x="10312400" y="4756150"/>
          <p14:tracePt t="183678" x="10306050" y="4781550"/>
          <p14:tracePt t="183694" x="10306050" y="4794250"/>
          <p14:tracePt t="183711" x="10306050" y="4819650"/>
          <p14:tracePt t="183728" x="10306050" y="4851400"/>
          <p14:tracePt t="183744" x="10312400" y="4889500"/>
          <p14:tracePt t="183761" x="10331450" y="4914900"/>
          <p14:tracePt t="183778" x="10350500" y="4940300"/>
          <p14:tracePt t="183795" x="10375900" y="4959350"/>
          <p14:tracePt t="183812" x="10407650" y="4972050"/>
          <p14:tracePt t="183828" x="10445750" y="4978400"/>
          <p14:tracePt t="183845" x="10547350" y="4997450"/>
          <p14:tracePt t="183862" x="10648950" y="5003800"/>
          <p14:tracePt t="183878" x="10782300" y="5003800"/>
          <p14:tracePt t="183894" x="10909300" y="5003800"/>
          <p14:tracePt t="183911" x="11004550" y="5003800"/>
          <p14:tracePt t="183928" x="11074400" y="4997450"/>
          <p14:tracePt t="183945" x="11099800" y="4972050"/>
          <p14:tracePt t="183961" x="11125200" y="4940300"/>
          <p14:tracePt t="183964" x="11131550" y="4921250"/>
          <p14:tracePt t="183978" x="11131550" y="4902200"/>
          <p14:tracePt t="183995" x="11144250" y="4864100"/>
          <p14:tracePt t="184011" x="11144250" y="4845050"/>
          <p14:tracePt t="184028" x="11144250" y="4813300"/>
          <p14:tracePt t="184045" x="11137900" y="4787900"/>
          <p14:tracePt t="184061" x="11106150" y="4756150"/>
          <p14:tracePt t="184078" x="11061700" y="4737100"/>
          <p14:tracePt t="184095" x="11004550" y="4711700"/>
          <p14:tracePt t="184111" x="10922000" y="4699000"/>
          <p14:tracePt t="184128" x="10845800" y="4699000"/>
          <p14:tracePt t="184144" x="10769600" y="4699000"/>
          <p14:tracePt t="184161" x="10693400" y="4705350"/>
          <p14:tracePt t="184178" x="10642600" y="4718050"/>
          <p14:tracePt t="184179" x="10617200" y="4730750"/>
          <p14:tracePt t="184194" x="10591800" y="4737100"/>
          <p14:tracePt t="184211" x="10553700" y="4781550"/>
          <p14:tracePt t="184228" x="10534650" y="4806950"/>
          <p14:tracePt t="184244" x="10528300" y="4832350"/>
          <p14:tracePt t="184261" x="10528300" y="4851400"/>
          <p14:tracePt t="184278" x="10528300" y="4864100"/>
          <p14:tracePt t="184294" x="10534650" y="4883150"/>
          <p14:tracePt t="184311" x="10553700" y="4889500"/>
          <p14:tracePt t="184328" x="10610850" y="4902200"/>
          <p14:tracePt t="184345" x="10668000" y="4902200"/>
          <p14:tracePt t="184348" x="10699750" y="4902200"/>
          <p14:tracePt t="184361" x="10731500" y="4902200"/>
          <p14:tracePt t="184377" x="10763250" y="4895850"/>
          <p14:tracePt t="184379" x="10775950" y="4895850"/>
          <p14:tracePt t="184394" x="10788650" y="4889500"/>
          <p14:tracePt t="184411" x="10801350" y="4870450"/>
          <p14:tracePt t="184428" x="10801350" y="4864100"/>
          <p14:tracePt t="184444" x="10801350" y="4857750"/>
          <p14:tracePt t="184461" x="10801350" y="4851400"/>
          <p14:tracePt t="185253" x="0" y="0"/>
        </p14:tracePtLst>
        <p14:tracePtLst>
          <p14:tracePt t="186178" x="6635750" y="4019550"/>
          <p14:tracePt t="186179" x="6610350" y="4019550"/>
          <p14:tracePt t="186193" x="6578600" y="4019550"/>
          <p14:tracePt t="186210" x="6546850" y="4025900"/>
          <p14:tracePt t="186211" x="6521450" y="4032250"/>
          <p14:tracePt t="186227" x="6477000" y="4044950"/>
          <p14:tracePt t="186244" x="6445250" y="4064000"/>
          <p14:tracePt t="186260" x="6407150" y="4089400"/>
          <p14:tracePt t="186277" x="6369050" y="4114800"/>
          <p14:tracePt t="186293" x="6337300" y="4140200"/>
          <p14:tracePt t="186311" x="6311900" y="4191000"/>
          <p14:tracePt t="186327" x="6299200" y="4248150"/>
          <p14:tracePt t="186344" x="6286500" y="4343400"/>
          <p14:tracePt t="186360" x="6261100" y="4432300"/>
          <p14:tracePt t="186377" x="6254750" y="4508500"/>
          <p14:tracePt t="186379" x="6254750" y="4540250"/>
          <p14:tracePt t="186394" x="6248400" y="4572000"/>
          <p14:tracePt t="186395" x="6248400" y="4591050"/>
          <p14:tracePt t="186410" x="6242050" y="4616450"/>
          <p14:tracePt t="186411" x="6242050" y="4629150"/>
          <p14:tracePt t="186427" x="6242050" y="4654550"/>
          <p14:tracePt t="186443" x="6242050" y="4679950"/>
          <p14:tracePt t="186460" x="6254750" y="4718050"/>
          <p14:tracePt t="186477" x="6286500" y="4762500"/>
          <p14:tracePt t="186493" x="6324600" y="4806950"/>
          <p14:tracePt t="186510" x="6381750" y="4864100"/>
          <p14:tracePt t="186527" x="6470650" y="4940300"/>
          <p14:tracePt t="186544" x="6584950" y="5022850"/>
          <p14:tracePt t="186560" x="6731000" y="5111750"/>
          <p14:tracePt t="186577" x="6858000" y="5187950"/>
          <p14:tracePt t="186594" x="6985000" y="5245100"/>
          <p14:tracePt t="186610" x="7073900" y="5276850"/>
          <p14:tracePt t="186627" x="7156450" y="5283200"/>
          <p14:tracePt t="186643" x="7226300" y="5276850"/>
          <p14:tracePt t="186660" x="7321550" y="5270500"/>
          <p14:tracePt t="186677" x="7435850" y="5245100"/>
          <p14:tracePt t="186693" x="7556500" y="5219700"/>
          <p14:tracePt t="186710" x="7677150" y="5181600"/>
          <p14:tracePt t="186727" x="7772400" y="5143500"/>
          <p14:tracePt t="186743" x="7823200" y="5105400"/>
          <p14:tracePt t="186760" x="7861300" y="5060950"/>
          <p14:tracePt t="186777" x="7886700" y="5010150"/>
          <p14:tracePt t="186794" x="7905750" y="4927600"/>
          <p14:tracePt t="186796" x="7912100" y="4883150"/>
          <p14:tracePt t="186811" x="7924800" y="4813300"/>
          <p14:tracePt t="186827" x="7924800" y="4768850"/>
          <p14:tracePt t="186843" x="7924800" y="4692650"/>
          <p14:tracePt t="186860" x="7893050" y="4616450"/>
          <p14:tracePt t="186877" x="7867650" y="4546600"/>
          <p14:tracePt t="186894" x="7816850" y="4451350"/>
          <p14:tracePt t="186910" x="7772400" y="4381500"/>
          <p14:tracePt t="186927" x="7734300" y="4324350"/>
          <p14:tracePt t="186943" x="7683500" y="4267200"/>
          <p14:tracePt t="186960" x="7607300" y="4203700"/>
          <p14:tracePt t="186977" x="7524750" y="4159250"/>
          <p14:tracePt t="186993" x="7448550" y="4121150"/>
          <p14:tracePt t="187010" x="7366000" y="4095750"/>
          <p14:tracePt t="187027" x="7289800" y="4070350"/>
          <p14:tracePt t="187043" x="7264400" y="4070350"/>
          <p14:tracePt t="187060" x="7245350" y="4070350"/>
          <p14:tracePt t="187077" x="7232650" y="4070350"/>
          <p14:tracePt t="187093" x="7213600" y="4070350"/>
          <p14:tracePt t="187126" x="7207250" y="4070350"/>
          <p14:tracePt t="187143" x="7194550" y="4070350"/>
          <p14:tracePt t="187160" x="7175500" y="4070350"/>
          <p14:tracePt t="187177" x="7112000" y="4064000"/>
          <p14:tracePt t="187193" x="7016750" y="4051300"/>
          <p14:tracePt t="187210" x="6896100" y="4051300"/>
          <p14:tracePt t="187212" x="6832600" y="4051300"/>
          <p14:tracePt t="187227" x="6724650" y="4051300"/>
          <p14:tracePt t="187243" x="6654800" y="4057650"/>
          <p14:tracePt t="187260" x="6629400" y="4070350"/>
          <p14:tracePt t="187276" x="6597650" y="4089400"/>
          <p14:tracePt t="187293" x="6578600" y="4095750"/>
          <p14:tracePt t="187310" x="6565900" y="4108450"/>
          <p14:tracePt t="187327" x="6540500" y="4121150"/>
          <p14:tracePt t="187343" x="6527800" y="4127500"/>
          <p14:tracePt t="187360" x="6515100" y="4140200"/>
          <p14:tracePt t="187377" x="6496050" y="4159250"/>
          <p14:tracePt t="187393" x="6477000" y="4178300"/>
          <p14:tracePt t="187410" x="6451600" y="4216400"/>
          <p14:tracePt t="187427" x="6407150" y="4318000"/>
          <p14:tracePt t="187443" x="6381750" y="4387850"/>
          <p14:tracePt t="187460" x="6369050" y="4445000"/>
          <p14:tracePt t="187477" x="6369050" y="4483100"/>
          <p14:tracePt t="187493" x="6369050" y="4527550"/>
          <p14:tracePt t="187510" x="6369050" y="4565650"/>
          <p14:tracePt t="187526" x="6369050" y="4622800"/>
          <p14:tracePt t="187543" x="6375400" y="4724400"/>
          <p14:tracePt t="187561" x="6413500" y="4832350"/>
          <p14:tracePt t="187577" x="6464300" y="4959350"/>
          <p14:tracePt t="187594" x="6502400" y="5060950"/>
          <p14:tracePt t="187596" x="6521450" y="5105400"/>
          <p14:tracePt t="187611" x="6534150" y="5130800"/>
          <p14:tracePt t="187628" x="6553200" y="5187950"/>
          <p14:tracePt t="187643" x="6572250" y="5207000"/>
          <p14:tracePt t="187660" x="6597650" y="5232400"/>
          <p14:tracePt t="187677" x="6648450" y="5257800"/>
          <p14:tracePt t="187693" x="6775450" y="5289550"/>
          <p14:tracePt t="187710" x="6978650" y="5314950"/>
          <p14:tracePt t="187727" x="7169150" y="5321300"/>
          <p14:tracePt t="187743" x="7346950" y="5321300"/>
          <p14:tracePt t="187760" x="7467600" y="5321300"/>
          <p14:tracePt t="187776" x="7562850" y="5321300"/>
          <p14:tracePt t="187794" x="7607300" y="5302250"/>
          <p14:tracePt t="187811" x="7645400" y="5289550"/>
          <p14:tracePt t="187812" x="7670800" y="5264150"/>
          <p14:tracePt t="187827" x="7696200" y="5187950"/>
          <p14:tracePt t="187844" x="7727950" y="5099050"/>
          <p14:tracePt t="187860" x="7740650" y="4991100"/>
          <p14:tracePt t="187877" x="7753350" y="4902200"/>
          <p14:tracePt t="187894" x="7753350" y="4813300"/>
          <p14:tracePt t="187910" x="7753350" y="4718050"/>
          <p14:tracePt t="187926" x="7759700" y="4622800"/>
          <p14:tracePt t="187943" x="7759700" y="4533900"/>
          <p14:tracePt t="187960" x="7734300" y="4445000"/>
          <p14:tracePt t="187976" x="7715250" y="4381500"/>
          <p14:tracePt t="187993" x="7702550" y="4356100"/>
          <p14:tracePt t="187996" x="7696200" y="4343400"/>
          <p14:tracePt t="188010" x="7689850" y="4337050"/>
          <p14:tracePt t="188027" x="7664450" y="4311650"/>
          <p14:tracePt t="188043" x="7600950" y="4273550"/>
          <p14:tracePt t="188060" x="7486650" y="4216400"/>
          <p14:tracePt t="188077" x="7353300" y="4165600"/>
          <p14:tracePt t="188094" x="7213600" y="4102100"/>
          <p14:tracePt t="188110" x="7099300" y="4083050"/>
          <p14:tracePt t="188127" x="7023100" y="4064000"/>
          <p14:tracePt t="188143" x="6978650" y="4064000"/>
          <p14:tracePt t="188160" x="6927850" y="4064000"/>
          <p14:tracePt t="188163" x="6889750" y="4083050"/>
          <p14:tracePt t="188176" x="6864350" y="4102100"/>
          <p14:tracePt t="188193" x="6788150" y="4152900"/>
          <p14:tracePt t="188196" x="6756400" y="4203700"/>
          <p14:tracePt t="188210" x="6724650" y="4260850"/>
          <p14:tracePt t="188227" x="6680200" y="4362450"/>
          <p14:tracePt t="188246" x="6661150" y="4451350"/>
          <p14:tracePt t="188372" x="6661150" y="4457700"/>
          <p14:tracePt t="188372" x="0" y="0"/>
        </p14:tracePtLst>
        <p14:tracePtLst>
          <p14:tracePt t="188838" x="8502650" y="4699000"/>
          <p14:tracePt t="188852" x="8432800" y="4692650"/>
          <p14:tracePt t="188866" x="8407400" y="4692650"/>
          <p14:tracePt t="188876" x="8369300" y="4692650"/>
          <p14:tracePt t="188893" x="8337550" y="4705350"/>
          <p14:tracePt t="188910" x="8312150" y="4730750"/>
          <p14:tracePt t="188926" x="8280400" y="4787900"/>
          <p14:tracePt t="188943" x="8235950" y="4857750"/>
          <p14:tracePt t="188959" x="8191500" y="4933950"/>
          <p14:tracePt t="188976" x="8159750" y="4997450"/>
          <p14:tracePt t="188993" x="8140700" y="5054600"/>
          <p14:tracePt t="189009" x="8128000" y="5137150"/>
          <p14:tracePt t="189011" x="8128000" y="5168900"/>
          <p14:tracePt t="189026" x="8128000" y="5213350"/>
          <p14:tracePt t="189043" x="8140700" y="5391150"/>
          <p14:tracePt t="189060" x="8185150" y="5524500"/>
          <p14:tracePt t="189077" x="8255000" y="5670550"/>
          <p14:tracePt t="189093" x="8331200" y="5816600"/>
          <p14:tracePt t="189110" x="8420100" y="5943600"/>
          <p14:tracePt t="189127" x="8496300" y="6038850"/>
          <p14:tracePt t="189143" x="8591550" y="6102350"/>
          <p14:tracePt t="189160" x="8718550" y="6134100"/>
          <p14:tracePt t="189176" x="8864600" y="6153150"/>
          <p14:tracePt t="189193" x="9023350" y="6153150"/>
          <p14:tracePt t="189195" x="9118600" y="6153150"/>
          <p14:tracePt t="189209" x="9213850" y="6153150"/>
          <p14:tracePt t="189226" x="9417050" y="6140450"/>
          <p14:tracePt t="189228" x="9493250" y="6127750"/>
          <p14:tracePt t="189243" x="9620250" y="6096000"/>
          <p14:tracePt t="189259" x="9683750" y="6070600"/>
          <p14:tracePt t="189276" x="9709150" y="6064250"/>
          <p14:tracePt t="189293" x="9728200" y="6032500"/>
          <p14:tracePt t="189310" x="9734550" y="5994400"/>
          <p14:tracePt t="189327" x="9740900" y="5949950"/>
          <p14:tracePt t="189343" x="9740900" y="5892800"/>
          <p14:tracePt t="189360" x="9734550" y="5816600"/>
          <p14:tracePt t="189377" x="9702800" y="5746750"/>
          <p14:tracePt t="189380" x="9690100" y="5702300"/>
          <p14:tracePt t="189393" x="9671050" y="5657850"/>
          <p14:tracePt t="189409" x="9639300" y="5556250"/>
          <p14:tracePt t="189426" x="9613900" y="5492750"/>
          <p14:tracePt t="189427" x="9601200" y="5467350"/>
          <p14:tracePt t="189443" x="9582150" y="5441950"/>
          <p14:tracePt t="189459" x="9582150" y="5435600"/>
          <p14:tracePt t="189580" x="0" y="0"/>
        </p14:tracePtLst>
        <p14:tracePtLst>
          <p14:tracePt t="190149" x="10020300" y="4565650"/>
          <p14:tracePt t="190213" x="10020300" y="4572000"/>
          <p14:tracePt t="190224" x="10020300" y="4584700"/>
          <p14:tracePt t="190239" x="10020300" y="4622800"/>
          <p14:tracePt t="190249" x="10020300" y="4648200"/>
          <p14:tracePt t="190259" x="10020300" y="4724400"/>
          <p14:tracePt t="190276" x="10039350" y="4826000"/>
          <p14:tracePt t="190292" x="10077450" y="4908550"/>
          <p14:tracePt t="190309" x="10140950" y="5003800"/>
          <p14:tracePt t="190326" x="10223500" y="5086350"/>
          <p14:tracePt t="190343" x="10344150" y="5187950"/>
          <p14:tracePt t="190360" x="10496550" y="5276850"/>
          <p14:tracePt t="190376" x="10661650" y="5353050"/>
          <p14:tracePt t="190393" x="10814050" y="5397500"/>
          <p14:tracePt t="190395" x="10883900" y="5403850"/>
          <p14:tracePt t="190409" x="10947400" y="5416550"/>
          <p14:tracePt t="190426" x="11055350" y="5416550"/>
          <p14:tracePt t="190428" x="11118850" y="5410200"/>
          <p14:tracePt t="190442" x="11182350" y="5403850"/>
          <p14:tracePt t="190459" x="11328400" y="5346700"/>
          <p14:tracePt t="190475" x="11398250" y="5308600"/>
          <p14:tracePt t="190492" x="11430000" y="5270500"/>
          <p14:tracePt t="190509" x="11449050" y="5207000"/>
          <p14:tracePt t="190525" x="11474450" y="5149850"/>
          <p14:tracePt t="190542" x="11474450" y="5073650"/>
          <p14:tracePt t="190559" x="11474450" y="4984750"/>
          <p14:tracePt t="190576" x="11474450" y="4908550"/>
          <p14:tracePt t="190592" x="11461750" y="4819650"/>
          <p14:tracePt t="190609" x="11449050" y="4756150"/>
          <p14:tracePt t="190612" x="11436350" y="4718050"/>
          <p14:tracePt t="190626" x="11423650" y="4686300"/>
          <p14:tracePt t="190643" x="11372850" y="4597400"/>
          <p14:tracePt t="190659" x="11328400" y="4546600"/>
          <p14:tracePt t="190676" x="11277600" y="4508500"/>
          <p14:tracePt t="190692" x="11214100" y="4464050"/>
          <p14:tracePt t="190709" x="11118850" y="4419600"/>
          <p14:tracePt t="190726" x="10998200" y="4387850"/>
          <p14:tracePt t="190742" x="10858500" y="4362450"/>
          <p14:tracePt t="190759" x="10750550" y="4356100"/>
          <p14:tracePt t="190775" x="10636250" y="4356100"/>
          <p14:tracePt t="190792" x="10534650" y="4356100"/>
          <p14:tracePt t="190796" x="10502900" y="4362450"/>
          <p14:tracePt t="190809" x="10445750" y="4375150"/>
          <p14:tracePt t="190826" x="10363200" y="4413250"/>
          <p14:tracePt t="190829" x="10306050" y="4438650"/>
          <p14:tracePt t="190843" x="10223500" y="4495800"/>
          <p14:tracePt t="190860" x="10140950" y="4540250"/>
          <p14:tracePt t="190876" x="10077450" y="4572000"/>
          <p14:tracePt t="190893" x="10020300" y="4610100"/>
          <p14:tracePt t="190910" x="9988550" y="4641850"/>
          <p14:tracePt t="190926" x="9969500" y="4667250"/>
          <p14:tracePt t="190942" x="9950450" y="4711700"/>
          <p14:tracePt t="190959" x="9944100" y="4749800"/>
          <p14:tracePt t="190975" x="9944100" y="4806950"/>
          <p14:tracePt t="190992" x="9944100" y="4883150"/>
          <p14:tracePt t="191009" x="9969500" y="4984750"/>
          <p14:tracePt t="191025" x="10007600" y="5054600"/>
          <p14:tracePt t="191028" x="10026650" y="5092700"/>
          <p14:tracePt t="191042" x="10058400" y="5130800"/>
          <p14:tracePt t="191059" x="10128250" y="5207000"/>
          <p14:tracePt t="191076" x="10179050" y="5245100"/>
          <p14:tracePt t="191093" x="10280650" y="5295900"/>
          <p14:tracePt t="191109" x="10464800" y="5340350"/>
          <p14:tracePt t="191126" x="10756900" y="5359400"/>
          <p14:tracePt t="191142" x="11106150" y="5359400"/>
          <p14:tracePt t="191159" x="11404600" y="5359400"/>
          <p14:tracePt t="191175" x="11576050" y="5359400"/>
          <p14:tracePt t="191192" x="11639550" y="5340350"/>
          <p14:tracePt t="191196" x="11652250" y="5327650"/>
          <p14:tracePt t="191209" x="11664950" y="5302250"/>
          <p14:tracePt t="191225" x="11684000" y="5219700"/>
          <p14:tracePt t="191227" x="11709400" y="5181600"/>
          <p14:tracePt t="191242" x="11722100" y="5137150"/>
          <p14:tracePt t="191259" x="11753850" y="5010150"/>
          <p14:tracePt t="191275" x="11753850" y="4946650"/>
          <p14:tracePt t="191292" x="11753850" y="4870450"/>
          <p14:tracePt t="191309" x="11747500" y="4794250"/>
          <p14:tracePt t="191326" x="11728450" y="4737100"/>
          <p14:tracePt t="191342" x="11703050" y="4673600"/>
          <p14:tracePt t="191359" x="11664950" y="4603750"/>
          <p14:tracePt t="191376" x="11614150" y="4546600"/>
          <p14:tracePt t="191392" x="11537950" y="4483100"/>
          <p14:tracePt t="191409" x="11436350" y="4438650"/>
          <p14:tracePt t="191412" x="11372850" y="4413250"/>
          <p14:tracePt t="191425" x="11303000" y="4387850"/>
          <p14:tracePt t="191442" x="11182350" y="4362450"/>
          <p14:tracePt t="191444" x="11118850" y="4356100"/>
          <p14:tracePt t="191459" x="11010900" y="4343400"/>
          <p14:tracePt t="191475" x="10890250" y="4343400"/>
          <p14:tracePt t="191492" x="10775950" y="4343400"/>
          <p14:tracePt t="191508" x="10642600" y="4362450"/>
          <p14:tracePt t="191525" x="10496550" y="4387850"/>
          <p14:tracePt t="191542" x="10350500" y="4419600"/>
          <p14:tracePt t="191558" x="10223500" y="4445000"/>
          <p14:tracePt t="191575" x="10134600" y="4464050"/>
          <p14:tracePt t="191684" x="9937750" y="4743450"/>
          <p14:tracePt t="191709" x="9931400" y="4813300"/>
          <p14:tracePt t="191723" x="9931400" y="4857750"/>
          <p14:tracePt t="191735" x="9931400" y="4883150"/>
          <p14:tracePt t="191743" x="9937750" y="4914900"/>
          <p14:tracePt t="191758" x="9956800" y="4946650"/>
          <p14:tracePt t="191775" x="9982200" y="4984750"/>
          <p14:tracePt t="191792" x="10013950" y="5022850"/>
          <p14:tracePt t="191808" x="10045700" y="5067300"/>
          <p14:tracePt t="191825" x="10121900" y="5118100"/>
          <p14:tracePt t="191827" x="10172700" y="5149850"/>
          <p14:tracePt t="191842" x="10217150" y="5175250"/>
          <p14:tracePt t="191859" x="10388600" y="5245100"/>
          <p14:tracePt t="191875" x="10458450" y="5276850"/>
          <p14:tracePt t="191892" x="10483850" y="5283200"/>
          <p14:tracePt t="191908" x="10502900" y="5283200"/>
          <p14:tracePt t="191926" x="10509250" y="5283200"/>
          <p14:tracePt t="191942" x="10521950" y="5276850"/>
          <p14:tracePt t="191958" x="10541000" y="5270500"/>
          <p14:tracePt t="191975" x="10572750" y="5264150"/>
          <p14:tracePt t="191992" x="10598150" y="5257800"/>
          <p14:tracePt t="192008" x="10623550" y="5245100"/>
          <p14:tracePt t="192012" x="10636250" y="5245100"/>
          <p14:tracePt t="192025" x="10648950" y="5245100"/>
          <p14:tracePt t="192042" x="10668000" y="5245100"/>
          <p14:tracePt t="192043" x="10687050" y="5245100"/>
          <p14:tracePt t="192058" x="10693400" y="5245100"/>
          <p14:tracePt t="192075" x="10744200" y="5245100"/>
          <p14:tracePt t="192092" x="10769600" y="5245100"/>
          <p14:tracePt t="192109" x="10795000" y="5245100"/>
          <p14:tracePt t="192126" x="10807700" y="5245100"/>
          <p14:tracePt t="192159" x="10814050" y="5245100"/>
          <p14:tracePt t="192355" x="0" y="0"/>
        </p14:tracePtLst>
        <p14:tracePtLst>
          <p14:tracePt t="195710" x="8915400" y="3213100"/>
          <p14:tracePt t="195724" x="8883650" y="3213100"/>
          <p14:tracePt t="195740" x="8839200" y="3213100"/>
          <p14:tracePt t="195757" x="8807450" y="3219450"/>
          <p14:tracePt t="195774" x="8769350" y="3232150"/>
          <p14:tracePt t="195790" x="8737600" y="3251200"/>
          <p14:tracePt t="195807" x="8705850" y="3289300"/>
          <p14:tracePt t="195824" x="8661400" y="3352800"/>
          <p14:tracePt t="195840" x="8629650" y="3422650"/>
          <p14:tracePt t="195857" x="8610600" y="3486150"/>
          <p14:tracePt t="195860" x="8604250" y="3517900"/>
          <p14:tracePt t="195874" x="8597900" y="3543300"/>
          <p14:tracePt t="195891" x="8597900" y="3581400"/>
          <p14:tracePt t="195907" x="8597900" y="3663950"/>
          <p14:tracePt t="195923" x="8597900" y="3721100"/>
          <p14:tracePt t="195941" x="8623300" y="3765550"/>
          <p14:tracePt t="195957" x="8661400" y="3810000"/>
          <p14:tracePt t="195974" x="8737600" y="3841750"/>
          <p14:tracePt t="195990" x="8858250" y="3873500"/>
          <p14:tracePt t="196007" x="8985250" y="3898900"/>
          <p14:tracePt t="196024" x="9131300" y="3924300"/>
          <p14:tracePt t="196040" x="9226550" y="3930650"/>
          <p14:tracePt t="196057" x="9271000" y="3917950"/>
          <p14:tracePt t="196060" x="9290050" y="3911600"/>
          <p14:tracePt t="196074" x="9296400" y="3905250"/>
          <p14:tracePt t="196091" x="9309100" y="3841750"/>
          <p14:tracePt t="196108" x="9309100" y="3790950"/>
          <p14:tracePt t="196124" x="9309100" y="3689350"/>
          <p14:tracePt t="196141" x="9296400" y="3600450"/>
          <p14:tracePt t="196158" x="9258300" y="3511550"/>
          <p14:tracePt t="196174" x="9226550" y="3460750"/>
          <p14:tracePt t="196190" x="9213850" y="3429000"/>
          <p14:tracePt t="196207" x="9201150" y="3416300"/>
          <p14:tracePt t="196223" x="9194800" y="3403600"/>
          <p14:tracePt t="196277" x="9188450" y="3403600"/>
          <p14:tracePt t="196348" x="0" y="0"/>
        </p14:tracePtLst>
        <p14:tracePtLst>
          <p14:tracePt t="197141" x="6546850" y="4178300"/>
          <p14:tracePt t="197158" x="6540500" y="4191000"/>
          <p14:tracePt t="197168" x="6534150" y="4197350"/>
          <p14:tracePt t="197181" x="6521450" y="4235450"/>
          <p14:tracePt t="197191" x="6515100" y="4254500"/>
          <p14:tracePt t="197207" x="6502400" y="4292600"/>
          <p14:tracePt t="197224" x="6496050" y="4330700"/>
          <p14:tracePt t="197240" x="6489700" y="4381500"/>
          <p14:tracePt t="197256" x="6483350" y="4425950"/>
          <p14:tracePt t="197260" x="6483350" y="4451350"/>
          <p14:tracePt t="197273" x="6483350" y="4489450"/>
          <p14:tracePt t="197290" x="6489700" y="4565650"/>
          <p14:tracePt t="197291" x="6502400" y="4622800"/>
          <p14:tracePt t="197307" x="6546850" y="4724400"/>
          <p14:tracePt t="197323" x="6616700" y="4845050"/>
          <p14:tracePt t="197340" x="6718300" y="4972050"/>
          <p14:tracePt t="197357" x="6851650" y="5111750"/>
          <p14:tracePt t="197373" x="6978650" y="5232400"/>
          <p14:tracePt t="197390" x="7067550" y="5302250"/>
          <p14:tracePt t="197407" x="7112000" y="5334000"/>
          <p14:tracePt t="197423" x="7124700" y="5340350"/>
          <p14:tracePt t="197457" x="7156450" y="5334000"/>
          <p14:tracePt t="197473" x="7207250" y="5270500"/>
          <p14:tracePt t="197476" x="7245350" y="5226050"/>
          <p14:tracePt t="197490" x="7283450" y="5181600"/>
          <p14:tracePt t="197507" x="7404100" y="5022850"/>
          <p14:tracePt t="197523" x="7480300" y="4921250"/>
          <p14:tracePt t="197540" x="7531100" y="4813300"/>
          <p14:tracePt t="197556" x="7550150" y="4743450"/>
          <p14:tracePt t="197573" x="7556500" y="4699000"/>
          <p14:tracePt t="197590" x="7556500" y="4641850"/>
          <p14:tracePt t="197607" x="7556500" y="4565650"/>
          <p14:tracePt t="197623" x="7556500" y="4502150"/>
          <p14:tracePt t="197640" x="7556500" y="4432300"/>
          <p14:tracePt t="197643" x="7556500" y="4400550"/>
          <p14:tracePt t="197657" x="7556500" y="4375150"/>
          <p14:tracePt t="197673" x="7556500" y="4337050"/>
          <p14:tracePt t="197675" x="7556500" y="4318000"/>
          <p14:tracePt t="197690" x="7556500" y="4305300"/>
          <p14:tracePt t="197707" x="7550150" y="4241800"/>
          <p14:tracePt t="197724" x="7531100" y="4203700"/>
          <p14:tracePt t="197740" x="7512050" y="4171950"/>
          <p14:tracePt t="197756" x="7499350" y="4159250"/>
          <p14:tracePt t="197773" x="7493000" y="4152900"/>
          <p14:tracePt t="197790" x="7486650" y="4146550"/>
          <p14:tracePt t="197806" x="7454900" y="4146550"/>
          <p14:tracePt t="197823" x="7397750" y="4146550"/>
          <p14:tracePt t="197840" x="7315200" y="4146550"/>
          <p14:tracePt t="197857" x="7207250" y="4159250"/>
          <p14:tracePt t="197860" x="7150100" y="4165600"/>
          <p14:tracePt t="197873" x="7092950" y="4178300"/>
          <p14:tracePt t="197875" x="7048500" y="4197350"/>
          <p14:tracePt t="197890" x="7010400" y="4210050"/>
          <p14:tracePt t="197907" x="6915150" y="4267200"/>
          <p14:tracePt t="197923" x="6864350" y="4305300"/>
          <p14:tracePt t="197940" x="6826250" y="4343400"/>
          <p14:tracePt t="197957" x="6800850" y="4381500"/>
          <p14:tracePt t="197973" x="6788150" y="4419600"/>
          <p14:tracePt t="197990" x="6775450" y="4445000"/>
          <p14:tracePt t="198006" x="6769100" y="4464050"/>
          <p14:tracePt t="198023" x="6769100" y="4502150"/>
          <p14:tracePt t="198040" x="6769100" y="4546600"/>
          <p14:tracePt t="198056" x="6788150" y="4591050"/>
          <p14:tracePt t="198073" x="6819900" y="4648200"/>
          <p14:tracePt t="198090" x="6877050" y="4692650"/>
          <p14:tracePt t="198092" x="6902450" y="4718050"/>
          <p14:tracePt t="198106" x="6934200" y="4730750"/>
          <p14:tracePt t="198124" x="6959600" y="4737100"/>
          <p14:tracePt t="198140" x="6985000" y="4737100"/>
          <p14:tracePt t="198157" x="7016750" y="4705350"/>
          <p14:tracePt t="198173" x="7035800" y="4654550"/>
          <p14:tracePt t="198190" x="7054850" y="4591050"/>
          <p14:tracePt t="198206" x="7067550" y="4552950"/>
          <p14:tracePt t="198223" x="7073900" y="4514850"/>
          <p14:tracePt t="198240" x="7073900" y="4483100"/>
          <p14:tracePt t="198256" x="7073900" y="4464050"/>
          <p14:tracePt t="198259" x="7073900" y="4451350"/>
          <p14:tracePt t="198290" x="7073900" y="4432300"/>
          <p14:tracePt t="198588" x="0" y="0"/>
        </p14:tracePtLst>
        <p14:tracePtLst>
          <p14:tracePt t="201063" x="8997950" y="3270250"/>
          <p14:tracePt t="201077" x="8902700" y="3270250"/>
          <p14:tracePt t="201089" x="8858250" y="3270250"/>
          <p14:tracePt t="201105" x="8788400" y="3270250"/>
          <p14:tracePt t="201109" x="8763000" y="3270250"/>
          <p14:tracePt t="201123" x="8743950" y="3270250"/>
          <p14:tracePt t="201139" x="8724900" y="3276600"/>
          <p14:tracePt t="201156" x="8712200" y="3282950"/>
          <p14:tracePt t="201172" x="8699500" y="3308350"/>
          <p14:tracePt t="201189" x="8674100" y="3352800"/>
          <p14:tracePt t="201205" x="8655050" y="3403600"/>
          <p14:tracePt t="201222" x="8623300" y="3486150"/>
          <p14:tracePt t="201239" x="8604250" y="3556000"/>
          <p14:tracePt t="201255" x="8578850" y="3657600"/>
          <p14:tracePt t="201272" x="8578850" y="3740150"/>
          <p14:tracePt t="201288" x="8578850" y="3829050"/>
          <p14:tracePt t="201305" x="8585200" y="3930650"/>
          <p14:tracePt t="201322" x="8616950" y="4000500"/>
          <p14:tracePt t="201323" x="8629650" y="4025900"/>
          <p14:tracePt t="201339" x="8680450" y="4076700"/>
          <p14:tracePt t="201355" x="8750300" y="4127500"/>
          <p14:tracePt t="201372" x="8858250" y="4178300"/>
          <p14:tracePt t="201389" x="8985250" y="4197350"/>
          <p14:tracePt t="201406" x="9074150" y="4210050"/>
          <p14:tracePt t="201422" x="9150350" y="4203700"/>
          <p14:tracePt t="201439" x="9213850" y="4184650"/>
          <p14:tracePt t="201456" x="9264650" y="4152900"/>
          <p14:tracePt t="201472" x="9309100" y="4121150"/>
          <p14:tracePt t="201488" x="9334500" y="4070350"/>
          <p14:tracePt t="201505" x="9366250" y="3994150"/>
          <p14:tracePt t="201508" x="9372600" y="3962400"/>
          <p14:tracePt t="201522" x="9378950" y="3930650"/>
          <p14:tracePt t="201539" x="9391650" y="3829050"/>
          <p14:tracePt t="201555" x="9391650" y="3771900"/>
          <p14:tracePt t="201572" x="9391650" y="3708400"/>
          <p14:tracePt t="201588" x="9391650" y="3638550"/>
          <p14:tracePt t="201605" x="9366250" y="3562350"/>
          <p14:tracePt t="201622" x="9328150" y="3486150"/>
          <p14:tracePt t="201639" x="9290050" y="3429000"/>
          <p14:tracePt t="201655" x="9251950" y="3397250"/>
          <p14:tracePt t="201672" x="9213850" y="3365500"/>
          <p14:tracePt t="201675" x="9194800" y="3346450"/>
          <p14:tracePt t="201689" x="9175750" y="3333750"/>
          <p14:tracePt t="201706" x="9144000" y="3308350"/>
          <p14:tracePt t="201722" x="9093200" y="3282950"/>
          <p14:tracePt t="201723" x="9074150" y="3276600"/>
          <p14:tracePt t="201739" x="9036050" y="3270250"/>
          <p14:tracePt t="201755" x="9010650" y="3263900"/>
          <p14:tracePt t="201772" x="8972550" y="3263900"/>
          <p14:tracePt t="201788" x="8896350" y="3276600"/>
          <p14:tracePt t="201805" x="8813800" y="3314700"/>
          <p14:tracePt t="201822" x="8718550" y="3359150"/>
          <p14:tracePt t="201838" x="8642350" y="3403600"/>
          <p14:tracePt t="201855" x="8585200" y="3454400"/>
          <p14:tracePt t="201872" x="8547100" y="3492500"/>
          <p14:tracePt t="201889" x="8540750" y="3543300"/>
          <p14:tracePt t="201891" x="8521700" y="3568700"/>
          <p14:tracePt t="201905" x="8509000" y="3594100"/>
          <p14:tracePt t="201922" x="8502650" y="3651250"/>
          <p14:tracePt t="201939" x="8509000" y="3746500"/>
          <p14:tracePt t="201955" x="8534400" y="3810000"/>
          <p14:tracePt t="201972" x="8566150" y="3873500"/>
          <p14:tracePt t="201988" x="8616950" y="3930650"/>
          <p14:tracePt t="202005" x="8699500" y="3975100"/>
          <p14:tracePt t="202022" x="8794750" y="4019550"/>
          <p14:tracePt t="202038" x="8883650" y="4038600"/>
          <p14:tracePt t="202055" x="8959850" y="4051300"/>
          <p14:tracePt t="202072" x="9017000" y="4057650"/>
          <p14:tracePt t="202088" x="9061450" y="4057650"/>
          <p14:tracePt t="202105" x="9099550" y="4051300"/>
          <p14:tracePt t="202122" x="9124950" y="4032250"/>
          <p14:tracePt t="202139" x="9156700" y="4006850"/>
          <p14:tracePt t="202155" x="9175750" y="3987800"/>
          <p14:tracePt t="202172" x="9175750" y="3968750"/>
          <p14:tracePt t="202188" x="9182100" y="3956050"/>
          <p14:tracePt t="202205" x="9182100" y="3949700"/>
          <p14:tracePt t="202222" x="9182100" y="3937000"/>
          <p14:tracePt t="202238" x="9182100" y="3930650"/>
          <p14:tracePt t="202255" x="9182100" y="3924300"/>
          <p14:tracePt t="202332" x="9182100" y="3911600"/>
          <p14:tracePt t="202339" x="9175750" y="3905250"/>
          <p14:tracePt t="202355" x="9175750" y="3892550"/>
          <p14:tracePt t="202363" x="9169400" y="3867150"/>
          <p14:tracePt t="202372" x="9169400" y="3860800"/>
          <p14:tracePt t="202388" x="9156700" y="3803650"/>
          <p14:tracePt t="202405" x="9156700" y="3752850"/>
          <p14:tracePt t="202422" x="9156700" y="3695700"/>
          <p14:tracePt t="202438" x="9156700" y="3663950"/>
          <p14:tracePt t="202455" x="9156700" y="3644900"/>
          <p14:tracePt t="202472" x="9156700" y="3632200"/>
          <p14:tracePt t="202488" x="9156700" y="3619500"/>
          <p14:tracePt t="202909" x="0" y="0"/>
        </p14:tracePtLst>
        <p14:tracePtLst>
          <p14:tracePt t="203286" x="9156700" y="3765550"/>
          <p14:tracePt t="203318" x="9150350" y="3765550"/>
          <p14:tracePt t="203349" x="9150350" y="3759200"/>
          <p14:tracePt t="203359" x="9150350" y="3752850"/>
          <p14:tracePt t="203372" x="9150350" y="3733800"/>
          <p14:tracePt t="203389" x="9175750" y="3721100"/>
          <p14:tracePt t="203405" x="9213850" y="3702050"/>
          <p14:tracePt t="203421" x="9277350" y="3689350"/>
          <p14:tracePt t="203439" x="9334500" y="3676650"/>
          <p14:tracePt t="203455" x="9398000" y="3676650"/>
          <p14:tracePt t="203471" x="9525000" y="3683000"/>
          <p14:tracePt t="203488" x="9658350" y="3708400"/>
          <p14:tracePt t="203505" x="9829800" y="3740150"/>
          <p14:tracePt t="203522" x="9988550" y="3771900"/>
          <p14:tracePt t="203538" x="10109200" y="3797300"/>
          <p14:tracePt t="203540" x="10153650" y="3803650"/>
          <p14:tracePt t="203555" x="10179050" y="3810000"/>
          <p14:tracePt t="203571" x="10223500" y="3829050"/>
          <p14:tracePt t="203588" x="10242550" y="3841750"/>
          <p14:tracePt t="203604" x="10255250" y="3848100"/>
          <p14:tracePt t="203621" x="10274300" y="3867150"/>
          <p14:tracePt t="203638" x="10293350" y="3879850"/>
          <p14:tracePt t="203654" x="10318750" y="3917950"/>
          <p14:tracePt t="203671" x="10356850" y="3962400"/>
          <p14:tracePt t="203688" x="10394950" y="4019550"/>
          <p14:tracePt t="203705" x="10433050" y="4083050"/>
          <p14:tracePt t="203708" x="10445750" y="4108450"/>
          <p14:tracePt t="203721" x="10458450" y="4133850"/>
          <p14:tracePt t="203738" x="10490200" y="4184650"/>
          <p14:tracePt t="203740" x="10502900" y="4210050"/>
          <p14:tracePt t="203755" x="10515600" y="4229100"/>
          <p14:tracePt t="203755" x="10521950" y="4248150"/>
          <p14:tracePt t="203771" x="10541000" y="4279900"/>
          <p14:tracePt t="203788" x="10547350" y="4286250"/>
          <p14:tracePt t="203804" x="10553700" y="4298950"/>
          <p14:tracePt t="203829" x="10553700" y="4305300"/>
          <p14:tracePt t="203852" x="10553700" y="4311650"/>
          <p14:tracePt t="203860" x="10560050" y="4324350"/>
          <p14:tracePt t="203877" x="10560050" y="4330700"/>
          <p14:tracePt t="203888" x="10566400" y="4343400"/>
          <p14:tracePt t="203905" x="10579100" y="4375150"/>
          <p14:tracePt t="203922" x="10585450" y="4394200"/>
          <p14:tracePt t="203938" x="10591800" y="4413250"/>
          <p14:tracePt t="203955" x="10610850" y="4445000"/>
          <p14:tracePt t="203971" x="10610850" y="4457700"/>
          <p14:tracePt t="203988" x="10623550" y="4483100"/>
          <p14:tracePt t="204004" x="10629900" y="4495800"/>
          <p14:tracePt t="204021" x="10642600" y="4521200"/>
          <p14:tracePt t="204038" x="10642600" y="4540250"/>
          <p14:tracePt t="204054" x="10655300" y="4565650"/>
          <p14:tracePt t="204071" x="10661650" y="4578350"/>
          <p14:tracePt t="204104" x="10661650" y="4591050"/>
          <p14:tracePt t="204121" x="10661650" y="4597400"/>
          <p14:tracePt t="204138" x="10674350" y="4622800"/>
          <p14:tracePt t="204155" x="10674350" y="4648200"/>
          <p14:tracePt t="204171" x="10674350" y="4667250"/>
          <p14:tracePt t="204188" x="10674350" y="4673600"/>
          <p14:tracePt t="204205" x="10674350" y="4679950"/>
          <p14:tracePt t="204268" x="10674350" y="4686300"/>
          <p14:tracePt t="204519" x="10674350" y="4692650"/>
          <p14:tracePt t="204531" x="10674350" y="4699000"/>
          <p14:tracePt t="204543" x="10661650" y="4724400"/>
          <p14:tracePt t="204554" x="10642600" y="4737100"/>
          <p14:tracePt t="204571" x="10604500" y="4768850"/>
          <p14:tracePt t="204587" x="10585450" y="4794250"/>
          <p14:tracePt t="204604" x="10572750" y="4819650"/>
          <p14:tracePt t="204621" x="10560050" y="4838700"/>
          <p14:tracePt t="204729" x="10572750" y="5010150"/>
          <p14:tracePt t="204734" x="10579100" y="5016500"/>
          <p14:tracePt t="204740" x="10585450" y="5022850"/>
          <p14:tracePt t="204771" x="10591800" y="5022850"/>
          <p14:tracePt t="204780" x="10604500" y="5022850"/>
          <p14:tracePt t="204787" x="10629900" y="5022850"/>
          <p14:tracePt t="204804" x="10687050" y="4984750"/>
          <p14:tracePt t="204820" x="10775950" y="4940300"/>
          <p14:tracePt t="204837" x="10839450" y="4883150"/>
          <p14:tracePt t="204854" x="10852150" y="4838700"/>
          <p14:tracePt t="204871" x="10858500" y="4813300"/>
          <p14:tracePt t="204888" x="10858500" y="4762500"/>
          <p14:tracePt t="204904" x="10858500" y="4730750"/>
          <p14:tracePt t="204920" x="10858500" y="4699000"/>
          <p14:tracePt t="204937" x="10852150" y="4679950"/>
          <p14:tracePt t="204954" x="10845800" y="4673600"/>
          <p14:tracePt t="204955" x="10833100" y="4667250"/>
          <p14:tracePt t="204971" x="10820400" y="4654550"/>
          <p14:tracePt t="204987" x="10795000" y="4648200"/>
          <p14:tracePt t="205004" x="10756900" y="4648200"/>
          <p14:tracePt t="205021" x="10699750" y="4648200"/>
          <p14:tracePt t="205037" x="10604500" y="4654550"/>
          <p14:tracePt t="205054" x="10521950" y="4667250"/>
          <p14:tracePt t="205071" x="10464800" y="4686300"/>
          <p14:tracePt t="205087" x="10401300" y="4718050"/>
          <p14:tracePt t="205104" x="10363200" y="4737100"/>
          <p14:tracePt t="205120" x="10337800" y="4762500"/>
          <p14:tracePt t="205137" x="10325100" y="4794250"/>
          <p14:tracePt t="205139" x="10318750" y="4800600"/>
          <p14:tracePt t="205154" x="10318750" y="4813300"/>
          <p14:tracePt t="205156" x="10318750" y="4819650"/>
          <p14:tracePt t="205171" x="10318750" y="4851400"/>
          <p14:tracePt t="205187" x="10325100" y="4876800"/>
          <p14:tracePt t="205204" x="10337800" y="4902200"/>
          <p14:tracePt t="205221" x="10375900" y="4940300"/>
          <p14:tracePt t="205237" x="10439400" y="4965700"/>
          <p14:tracePt t="205254" x="10528300" y="4984750"/>
          <p14:tracePt t="205271" x="10591800" y="5003800"/>
          <p14:tracePt t="205287" x="10617200" y="5003800"/>
          <p14:tracePt t="205304" x="10642600" y="5003800"/>
          <p14:tracePt t="205320" x="10674350" y="4984750"/>
          <p14:tracePt t="205337" x="10699750" y="4946650"/>
          <p14:tracePt t="205354" x="10725150" y="4914900"/>
          <p14:tracePt t="205371" x="10750550" y="4851400"/>
          <p14:tracePt t="205387" x="10769600" y="4819650"/>
          <p14:tracePt t="205404" x="10769600" y="4787900"/>
          <p14:tracePt t="205421" x="10769600" y="4768850"/>
          <p14:tracePt t="205437" x="10769600" y="4762500"/>
          <p14:tracePt t="205454" x="10769600" y="4756150"/>
          <p14:tracePt t="205518" x="10769600" y="4749800"/>
          <p14:tracePt t="205534" x="10763250" y="4749800"/>
          <p14:tracePt t="205547" x="10750550" y="4749800"/>
          <p14:tracePt t="205557" x="10693400" y="4749800"/>
          <p14:tracePt t="205571" x="10629900" y="4749800"/>
          <p14:tracePt t="205587" x="10547350" y="4762500"/>
          <p14:tracePt t="205604" x="10490200" y="4775200"/>
          <p14:tracePt t="205620" x="10464800" y="4781550"/>
          <p14:tracePt t="205637" x="10445750" y="4794250"/>
          <p14:tracePt t="205654" x="10433050" y="4813300"/>
          <p14:tracePt t="205671" x="10426700" y="4832350"/>
          <p14:tracePt t="205688" x="10426700" y="4851400"/>
          <p14:tracePt t="205692" x="10426700" y="4857750"/>
          <p14:tracePt t="205704" x="10426700" y="4876800"/>
          <p14:tracePt t="205721" x="10426700" y="4914900"/>
          <p14:tracePt t="205723" x="10439400" y="4927600"/>
          <p14:tracePt t="205737" x="10458450" y="4946650"/>
          <p14:tracePt t="205754" x="10521950" y="5010150"/>
          <p14:tracePt t="205757" x="10572750" y="5029200"/>
          <p14:tracePt t="205771" x="10661650" y="5067300"/>
          <p14:tracePt t="205787" x="10718800" y="5073650"/>
          <p14:tracePt t="205804" x="10775950" y="5073650"/>
          <p14:tracePt t="205820" x="10820400" y="5048250"/>
          <p14:tracePt t="205837" x="10858500" y="5010150"/>
          <p14:tracePt t="205854" x="10890250" y="4978400"/>
          <p14:tracePt t="205870" x="10902950" y="4927600"/>
          <p14:tracePt t="205887" x="10909300" y="4895850"/>
          <p14:tracePt t="205905" x="10909300" y="4845050"/>
          <p14:tracePt t="205921" x="10909300" y="4806950"/>
          <p14:tracePt t="205938" x="10883900" y="4768850"/>
          <p14:tracePt t="205940" x="10864850" y="4743450"/>
          <p14:tracePt t="205954" x="10845800" y="4724400"/>
          <p14:tracePt t="205957" x="10820400" y="4705350"/>
          <p14:tracePt t="205971" x="10801350" y="4692650"/>
          <p14:tracePt t="205973" x="10782300" y="4686300"/>
          <p14:tracePt t="205987" x="10750550" y="4673600"/>
          <p14:tracePt t="206004" x="10725150" y="4673600"/>
          <p14:tracePt t="206020" x="10680700" y="4673600"/>
          <p14:tracePt t="206037" x="10629900" y="4699000"/>
          <p14:tracePt t="206054" x="10566400" y="4743450"/>
          <p14:tracePt t="206070" x="10502900" y="4800600"/>
          <p14:tracePt t="206087" x="10471150" y="4864100"/>
          <p14:tracePt t="206104" x="10458450" y="4908550"/>
          <p14:tracePt t="206120" x="10458450" y="4933950"/>
          <p14:tracePt t="206137" x="10458450" y="4953000"/>
          <p14:tracePt t="206139" x="10458450" y="4959350"/>
          <p14:tracePt t="206153" x="10458450" y="4965700"/>
          <p14:tracePt t="206171" x="10483850" y="4978400"/>
          <p14:tracePt t="206187" x="10534650" y="4984750"/>
          <p14:tracePt t="206204" x="10623550" y="4984750"/>
          <p14:tracePt t="206220" x="10725150" y="4984750"/>
          <p14:tracePt t="206237" x="10782300" y="4965700"/>
          <p14:tracePt t="206253" x="10814050" y="4946650"/>
          <p14:tracePt t="206270" x="10820400" y="4927600"/>
          <p14:tracePt t="206287" x="10826750" y="4889500"/>
          <p14:tracePt t="206303" x="10826750" y="4845050"/>
          <p14:tracePt t="206320" x="10807700" y="4800600"/>
          <p14:tracePt t="206337" x="10775950" y="4756150"/>
          <p14:tracePt t="206353" x="10718800" y="4711700"/>
          <p14:tracePt t="206370" x="10661650" y="4692650"/>
          <p14:tracePt t="206387" x="10629900" y="4692650"/>
          <p14:tracePt t="206404" x="10598150" y="4692650"/>
          <p14:tracePt t="206421" x="10591800" y="4737100"/>
          <p14:tracePt t="206437" x="10585450" y="4768850"/>
          <p14:tracePt t="206453" x="10585450" y="4800600"/>
          <p14:tracePt t="206471" x="10591800" y="4845050"/>
          <p14:tracePt t="206487" x="10604500" y="4870450"/>
          <p14:tracePt t="206504" x="10623550" y="4876800"/>
          <p14:tracePt t="206520" x="10642600" y="4883150"/>
          <p14:tracePt t="206537" x="10661650" y="4883150"/>
          <p14:tracePt t="206553" x="10674350" y="4883150"/>
          <p14:tracePt t="206570" x="10693400" y="4876800"/>
          <p14:tracePt t="206587" x="10693400" y="4864100"/>
          <p14:tracePt t="206603" x="10693400" y="4857750"/>
          <p14:tracePt t="206620" x="10693400" y="4851400"/>
          <p14:tracePt t="206907" x="0" y="0"/>
        </p14:tracePtLst>
        <p14:tracePtLst>
          <p14:tracePt t="208301" x="10579100" y="4616450"/>
          <p14:tracePt t="208313" x="10572750" y="4616450"/>
          <p14:tracePt t="208340" x="10560050" y="4616450"/>
          <p14:tracePt t="208350" x="10553700" y="4616450"/>
          <p14:tracePt t="208360" x="10541000" y="4616450"/>
          <p14:tracePt t="208369" x="10534650" y="4622800"/>
          <p14:tracePt t="208386" x="10509250" y="4660900"/>
          <p14:tracePt t="208403" x="10490200" y="4711700"/>
          <p14:tracePt t="208420" x="10483850" y="4749800"/>
          <p14:tracePt t="208436" x="10477500" y="4800600"/>
          <p14:tracePt t="208453" x="10477500" y="4832350"/>
          <p14:tracePt t="208470" x="10477500" y="4870450"/>
          <p14:tracePt t="208486" x="10483850" y="4921250"/>
          <p14:tracePt t="208503" x="10502900" y="4953000"/>
          <p14:tracePt t="208519" x="10541000" y="4991100"/>
          <p14:tracePt t="208536" x="10585450" y="5022850"/>
          <p14:tracePt t="208553" x="10629900" y="5035550"/>
          <p14:tracePt t="208569" x="10680700" y="5035550"/>
          <p14:tracePt t="208586" x="10725150" y="5022850"/>
          <p14:tracePt t="208588" x="10737850" y="5016500"/>
          <p14:tracePt t="208603" x="10763250" y="4984750"/>
          <p14:tracePt t="208619" x="10782300" y="4946650"/>
          <p14:tracePt t="208636" x="10782300" y="4902200"/>
          <p14:tracePt t="208653" x="10782300" y="4851400"/>
          <p14:tracePt t="208670" x="10782300" y="4806950"/>
          <p14:tracePt t="208687" x="10782300" y="4781550"/>
          <p14:tracePt t="208703" x="10775950" y="4749800"/>
          <p14:tracePt t="208720" x="10763250" y="4737100"/>
          <p14:tracePt t="208737" x="10756900" y="4724400"/>
          <p14:tracePt t="208739" x="10750550" y="4711700"/>
          <p14:tracePt t="208753" x="10744200" y="4705350"/>
          <p14:tracePt t="208755" x="10737850" y="4699000"/>
          <p14:tracePt t="208769" x="10731500" y="4692650"/>
          <p14:tracePt t="208772" x="10725150" y="4686300"/>
          <p14:tracePt t="208786" x="10718800" y="4686300"/>
          <p14:tracePt t="208803" x="10706100" y="4679950"/>
          <p14:tracePt t="208819" x="10693400" y="4679950"/>
          <p14:tracePt t="208836" x="10687050" y="4673600"/>
          <p14:tracePt t="208853" x="10680700" y="4673600"/>
          <p14:tracePt t="209176" x="10674350" y="4673600"/>
          <p14:tracePt t="209196" x="10636250" y="4673600"/>
          <p14:tracePt t="209211" x="10604500" y="4686300"/>
          <p14:tracePt t="209225" x="10585450" y="4692650"/>
          <p14:tracePt t="209236" x="10560050" y="4705350"/>
          <p14:tracePt t="209253" x="10534650" y="4724400"/>
          <p14:tracePt t="209269" x="10515600" y="4743450"/>
          <p14:tracePt t="209286" x="10490200" y="4756150"/>
          <p14:tracePt t="209302" x="10483850" y="4768850"/>
          <p14:tracePt t="209319" x="10471150" y="4781550"/>
          <p14:tracePt t="209336" x="10464800" y="4794250"/>
          <p14:tracePt t="209373" x="10464800" y="4800600"/>
          <p14:tracePt t="209379" x="10458450" y="4806950"/>
          <p14:tracePt t="209444" x="10458450" y="4813300"/>
          <p14:tracePt t="209456" x="10458450" y="4819650"/>
          <p14:tracePt t="209470" x="10458450" y="4826000"/>
          <p14:tracePt t="209486" x="10458450" y="4851400"/>
          <p14:tracePt t="209503" x="10471150" y="4857750"/>
          <p14:tracePt t="209519" x="10477500" y="4864100"/>
          <p14:tracePt t="209860" x="0" y="0"/>
        </p14:tracePtLst>
        <p14:tracePtLst>
          <p14:tracePt t="210472" x="6369050" y="4724400"/>
          <p14:tracePt t="210486" x="6356350" y="4781550"/>
          <p14:tracePt t="210502" x="6356350" y="4832350"/>
          <p14:tracePt t="210519" x="6356350" y="4908550"/>
          <p14:tracePt t="210535" x="6356350" y="5016500"/>
          <p14:tracePt t="210552" x="6362700" y="5124450"/>
          <p14:tracePt t="210569" x="6388100" y="5213350"/>
          <p14:tracePt t="210585" x="6413500" y="5283200"/>
          <p14:tracePt t="210602" x="6457950" y="5340350"/>
          <p14:tracePt t="210603" x="6502400" y="5378450"/>
          <p14:tracePt t="210619" x="6597650" y="5435600"/>
          <p14:tracePt t="210635" x="6718300" y="5467350"/>
          <p14:tracePt t="210652" x="6807200" y="5486400"/>
          <p14:tracePt t="210669" x="6883400" y="5480050"/>
          <p14:tracePt t="210685" x="6959600" y="5448300"/>
          <p14:tracePt t="210702" x="7054850" y="5372100"/>
          <p14:tracePt t="210719" x="7137400" y="5289550"/>
          <p14:tracePt t="210735" x="7194550" y="5200650"/>
          <p14:tracePt t="210752" x="7239000" y="5137150"/>
          <p14:tracePt t="210769" x="7245350" y="5099050"/>
          <p14:tracePt t="210785" x="7245350" y="5073650"/>
          <p14:tracePt t="210802" x="7245350" y="5060950"/>
          <p14:tracePt t="210819" x="7239000" y="5022850"/>
          <p14:tracePt t="210835" x="7226300" y="4991100"/>
          <p14:tracePt t="210852" x="7169150" y="4953000"/>
          <p14:tracePt t="210869" x="7073900" y="4889500"/>
          <p14:tracePt t="210885" x="6927850" y="4813300"/>
          <p14:tracePt t="210902" x="6788150" y="4749800"/>
          <p14:tracePt t="210918" x="6692900" y="4711700"/>
          <p14:tracePt t="210935" x="6673850" y="4705350"/>
          <p14:tracePt t="210952" x="6667500" y="4705350"/>
          <p14:tracePt t="210969" x="6661150" y="4705350"/>
          <p14:tracePt t="210985" x="6635750" y="4718050"/>
          <p14:tracePt t="211002" x="6610350" y="4768850"/>
          <p14:tracePt t="211003" x="6604000" y="4794250"/>
          <p14:tracePt t="211019" x="6572250" y="4864100"/>
          <p14:tracePt t="211035" x="6534150" y="4965700"/>
          <p14:tracePt t="211052" x="6508750" y="5080000"/>
          <p14:tracePt t="211068" x="6508750" y="5162550"/>
          <p14:tracePt t="211085" x="6515100" y="5245100"/>
          <p14:tracePt t="211102" x="6534150" y="5295900"/>
          <p14:tracePt t="211119" x="6559550" y="5327650"/>
          <p14:tracePt t="211135" x="6604000" y="5359400"/>
          <p14:tracePt t="211152" x="6680200" y="5391150"/>
          <p14:tracePt t="211169" x="6769100" y="5403850"/>
          <p14:tracePt t="211171" x="6813550" y="5410200"/>
          <p14:tracePt t="211185" x="6832600" y="5410200"/>
          <p14:tracePt t="211202" x="6883400" y="5403850"/>
          <p14:tracePt t="211203" x="6902450" y="5391150"/>
          <p14:tracePt t="211219" x="6927850" y="5365750"/>
          <p14:tracePt t="211235" x="6940550" y="5308600"/>
          <p14:tracePt t="211252" x="6940550" y="5238750"/>
          <p14:tracePt t="211268" x="6927850" y="5149850"/>
          <p14:tracePt t="211285" x="6908800" y="5092700"/>
          <p14:tracePt t="211302" x="6889750" y="5048250"/>
          <p14:tracePt t="211318" x="6883400" y="5035550"/>
          <p14:tracePt t="211771" x="0" y="0"/>
        </p14:tracePtLst>
        <p14:tracePtLst>
          <p14:tracePt t="212688" x="10769600" y="4787900"/>
          <p14:tracePt t="212702" x="10763250" y="4787900"/>
          <p14:tracePt t="212718" x="10750550" y="4787900"/>
          <p14:tracePt t="212735" x="10744200" y="4787900"/>
          <p14:tracePt t="212752" x="10718800" y="4787900"/>
          <p14:tracePt t="212768" x="10699750" y="4800600"/>
          <p14:tracePt t="212785" x="10680700" y="4838700"/>
          <p14:tracePt t="212801" x="10668000" y="4883150"/>
          <p14:tracePt t="212818" x="10648950" y="4921250"/>
          <p14:tracePt t="212820" x="10642600" y="4946650"/>
          <p14:tracePt t="212835" x="10636250" y="4978400"/>
          <p14:tracePt t="212851" x="10636250" y="4997450"/>
          <p14:tracePt t="212868" x="10636250" y="5010150"/>
          <p14:tracePt t="212884" x="10636250" y="5022850"/>
          <p14:tracePt t="212901" x="10636250" y="5041900"/>
          <p14:tracePt t="212918" x="10661650" y="5060950"/>
          <p14:tracePt t="212935" x="10693400" y="5080000"/>
          <p14:tracePt t="212951" x="10731500" y="5086350"/>
          <p14:tracePt t="212968" x="10744200" y="5092700"/>
          <p14:tracePt t="212985" x="10756900" y="5092700"/>
          <p14:tracePt t="213001" x="10769600" y="5092700"/>
          <p14:tracePt t="213018" x="10788650" y="5073650"/>
          <p14:tracePt t="213019" x="10795000" y="5054600"/>
          <p14:tracePt t="213035" x="10807700" y="5022850"/>
          <p14:tracePt t="213051" x="10807700" y="4991100"/>
          <p14:tracePt t="213068" x="10814050" y="4953000"/>
          <p14:tracePt t="213084" x="10814050" y="4908550"/>
          <p14:tracePt t="213101" x="10807700" y="4864100"/>
          <p14:tracePt t="213118" x="10795000" y="4832350"/>
          <p14:tracePt t="213134" x="10788650" y="4832350"/>
          <p14:tracePt t="213151" x="10782300" y="4826000"/>
          <p14:tracePt t="213196" x="10775950" y="4813300"/>
          <p14:tracePt t="213228" x="10769600" y="4813300"/>
          <p14:tracePt t="213238" x="10756900" y="4813300"/>
          <p14:tracePt t="213252" x="10737850" y="4806950"/>
          <p14:tracePt t="213268" x="10699750" y="4806950"/>
          <p14:tracePt t="213284" x="10648950" y="4806950"/>
          <p14:tracePt t="213301" x="10617200" y="4819650"/>
          <p14:tracePt t="213318" x="10585450" y="4832350"/>
          <p14:tracePt t="213334" x="10566400" y="4857750"/>
          <p14:tracePt t="213351" x="10553700" y="4870450"/>
          <p14:tracePt t="213368" x="10553700" y="4883150"/>
          <p14:tracePt t="213384" x="10553700" y="4908550"/>
          <p14:tracePt t="213401" x="10553700" y="4927600"/>
          <p14:tracePt t="213404" x="10553700" y="4933950"/>
          <p14:tracePt t="213430" x="10553700" y="4946650"/>
          <p14:tracePt t="213438" x="10553700" y="4953000"/>
          <p14:tracePt t="213452" x="10560050" y="4953000"/>
          <p14:tracePt t="213468" x="10579100" y="4965700"/>
          <p14:tracePt t="213485" x="10598150" y="4965700"/>
          <p14:tracePt t="213502" x="10617200" y="4965700"/>
          <p14:tracePt t="213518" x="10661650" y="4953000"/>
          <p14:tracePt t="213534" x="10680700" y="4914900"/>
          <p14:tracePt t="213551" x="10699750" y="4889500"/>
          <p14:tracePt t="213568" x="10712450" y="4851400"/>
          <p14:tracePt t="213585" x="10718800" y="4826000"/>
          <p14:tracePt t="213601" x="10718800" y="4800600"/>
          <p14:tracePt t="213604" x="10718800" y="4787900"/>
          <p14:tracePt t="213620" x="10718800" y="4781550"/>
          <p14:tracePt t="213634" x="10718800" y="4775200"/>
          <p14:tracePt t="213783" x="10718800" y="4781550"/>
          <p14:tracePt t="213799" x="10718800" y="4787900"/>
          <p14:tracePt t="213884" x="10718800" y="4794250"/>
          <p14:tracePt t="215054" x="10718800" y="4806950"/>
          <p14:tracePt t="215074" x="10718800" y="4826000"/>
          <p14:tracePt t="215080" x="10718800" y="4838700"/>
          <p14:tracePt t="215094" x="10718800" y="4870450"/>
          <p14:tracePt t="215104" x="10718800" y="4883150"/>
          <p14:tracePt t="215117" x="10718800" y="4914900"/>
          <p14:tracePt t="215134" x="10718800" y="4953000"/>
          <p14:tracePt t="215150" x="10718800" y="5029200"/>
          <p14:tracePt t="215167" x="10693400" y="5143500"/>
          <p14:tracePt t="215184" x="10668000" y="5264150"/>
          <p14:tracePt t="215187" x="10655300" y="5314950"/>
          <p14:tracePt t="215201" x="10648950" y="5372100"/>
          <p14:tracePt t="215218" x="10623550" y="5454650"/>
          <p14:tracePt t="215235" x="10604500" y="5511800"/>
          <p14:tracePt t="215236" x="10591800" y="5537200"/>
          <p14:tracePt t="215251" x="10572750" y="5575300"/>
          <p14:tracePt t="215268" x="10541000" y="5626100"/>
          <p14:tracePt t="215284" x="10496550" y="5689600"/>
          <p14:tracePt t="215300" x="10420350" y="5778500"/>
          <p14:tracePt t="215317" x="10331450" y="5861050"/>
          <p14:tracePt t="215334" x="10242550" y="5930900"/>
          <p14:tracePt t="215350" x="10166350" y="6000750"/>
          <p14:tracePt t="215367" x="10090150" y="6045200"/>
          <p14:tracePt t="215384" x="10045700" y="6083300"/>
          <p14:tracePt t="215400" x="10020300" y="6115050"/>
          <p14:tracePt t="215417" x="9975850" y="6146800"/>
          <p14:tracePt t="215434" x="9937750" y="6178550"/>
          <p14:tracePt t="215435" x="9912350" y="6191250"/>
          <p14:tracePt t="215451" x="9874250" y="6216650"/>
          <p14:tracePt t="215467" x="9836150" y="6242050"/>
          <p14:tracePt t="215484" x="9804400" y="6261100"/>
          <p14:tracePt t="215501" x="9753600" y="6280150"/>
          <p14:tracePt t="215518" x="9690100" y="6305550"/>
          <p14:tracePt t="215534" x="9626600" y="6330950"/>
          <p14:tracePt t="215550" x="9569450" y="6343650"/>
          <p14:tracePt t="215567" x="9512300" y="6356350"/>
          <p14:tracePt t="215584" x="9448800" y="6369050"/>
          <p14:tracePt t="215600" x="9398000" y="6381750"/>
          <p14:tracePt t="215617" x="9359900" y="6381750"/>
          <p14:tracePt t="215634" x="9296400" y="6381750"/>
          <p14:tracePt t="215635" x="9271000" y="6381750"/>
          <p14:tracePt t="215650" x="9245600" y="6381750"/>
          <p14:tracePt t="215667" x="9188450" y="6381750"/>
          <p14:tracePt t="215684" x="9169400" y="6381750"/>
          <p14:tracePt t="215701" x="9156700" y="6381750"/>
          <p14:tracePt t="215717" x="9144000" y="6381750"/>
          <p14:tracePt t="215734" x="9124950" y="6388100"/>
          <p14:tracePt t="215750" x="9118600" y="6388100"/>
          <p14:tracePt t="215767" x="9099550" y="6388100"/>
          <p14:tracePt t="215783" x="9067800" y="6388100"/>
          <p14:tracePt t="215800" x="9029700" y="6388100"/>
          <p14:tracePt t="215817" x="8985250" y="6388100"/>
          <p14:tracePt t="215834" x="8953500" y="6388100"/>
          <p14:tracePt t="215836" x="8947150" y="6388100"/>
          <p14:tracePt t="215998" x="8953500" y="6388100"/>
          <p14:tracePt t="216016" x="9010650" y="6388100"/>
          <p14:tracePt t="216038" x="9137650" y="6388100"/>
          <p14:tracePt t="216054" x="9226550" y="6388100"/>
          <p14:tracePt t="216068" x="9283700" y="6381750"/>
          <p14:tracePt t="216083" x="9302750" y="6375400"/>
          <p14:tracePt t="216100" x="9321800" y="6375400"/>
          <p14:tracePt t="216117" x="9340850" y="6375400"/>
          <p14:tracePt t="216195" x="9347200" y="6369050"/>
          <p14:tracePt t="216227" x="9353550" y="6369050"/>
          <p14:tracePt t="216267" x="9359900" y="6369050"/>
          <p14:tracePt t="216276" x="9366250" y="6369050"/>
          <p14:tracePt t="216341" x="9372600" y="6369050"/>
          <p14:tracePt t="216356" x="9359900" y="6375400"/>
          <p14:tracePt t="216364" x="9347200" y="6381750"/>
          <p14:tracePt t="216373" x="9321800" y="6394450"/>
          <p14:tracePt t="216384" x="9296400" y="6400800"/>
          <p14:tracePt t="216400" x="9245600" y="6413500"/>
          <p14:tracePt t="216417" x="9194800" y="6419850"/>
          <p14:tracePt t="216420" x="9175750" y="6419850"/>
          <p14:tracePt t="216434" x="9169400" y="6419850"/>
          <p14:tracePt t="216451" x="9156700" y="6419850"/>
          <p14:tracePt t="216566" x="9163050" y="6419850"/>
          <p14:tracePt t="216585" x="9213850" y="6419850"/>
          <p14:tracePt t="216605" x="9296400" y="6419850"/>
          <p14:tracePt t="216621" x="9309100" y="6419850"/>
          <p14:tracePt t="216633" x="9315450" y="6419850"/>
          <p14:tracePt t="216717" x="9302750" y="6419850"/>
          <p14:tracePt t="216726" x="9271000" y="6419850"/>
          <p14:tracePt t="216738" x="9226550" y="6419850"/>
          <p14:tracePt t="216751" x="9163050" y="6419850"/>
          <p14:tracePt t="216767" x="9144000" y="6419850"/>
          <p14:tracePt t="216784" x="9137650" y="6419850"/>
          <p14:tracePt t="217708" x="0" y="0"/>
        </p14:tracePtLst>
        <p14:tracePtLst>
          <p14:tracePt t="220004" x="6508750" y="4978400"/>
          <p14:tracePt t="220046" x="6502400" y="4978400"/>
          <p14:tracePt t="220063" x="6502400" y="4984750"/>
          <p14:tracePt t="220078" x="6502400" y="4997450"/>
          <p14:tracePt t="220087" x="6502400" y="5003800"/>
          <p14:tracePt t="220099" x="6502400" y="5041900"/>
          <p14:tracePt t="220115" x="6502400" y="5073650"/>
          <p14:tracePt t="220132" x="6502400" y="5105400"/>
          <p14:tracePt t="220149" x="6508750" y="5124450"/>
          <p14:tracePt t="220165" x="6515100" y="5143500"/>
          <p14:tracePt t="220182" x="6515100" y="5149850"/>
          <p14:tracePt t="220199" x="6521450" y="5156200"/>
          <p14:tracePt t="220216" x="6527800" y="5168900"/>
          <p14:tracePt t="220233" x="6534150" y="5181600"/>
          <p14:tracePt t="220252" x="6540500" y="5187950"/>
          <p14:tracePt t="220324" x="6553200" y="5187950"/>
          <p14:tracePt t="220405" x="6553200" y="5200650"/>
          <p14:tracePt t="220454" x="6559550" y="5207000"/>
          <p14:tracePt t="220524" x="6572250" y="5213350"/>
          <p14:tracePt t="220541" x="6578600" y="5213350"/>
          <p14:tracePt t="220553" x="6591300" y="5219700"/>
          <p14:tracePt t="220566" x="6597650" y="5226050"/>
          <p14:tracePt t="220582" x="6616700" y="5226050"/>
          <p14:tracePt t="220599" x="6648450" y="5226050"/>
          <p14:tracePt t="220615" x="6705600" y="5226050"/>
          <p14:tracePt t="220632" x="6781800" y="5238750"/>
          <p14:tracePt t="220649" x="6845300" y="5251450"/>
          <p14:tracePt t="220652" x="6851650" y="5251450"/>
          <p14:tracePt t="220665" x="6858000" y="5251450"/>
          <p14:tracePt t="220682" x="6864350" y="5251450"/>
          <p14:tracePt t="220927" x="6870700" y="5251450"/>
          <p14:tracePt t="220946" x="6870700" y="5226050"/>
          <p14:tracePt t="220968" x="6883400" y="5149850"/>
          <p14:tracePt t="220983" x="6883400" y="5111750"/>
          <p14:tracePt t="220999" x="6883400" y="5092700"/>
          <p14:tracePt t="221015" x="6883400" y="5086350"/>
          <p14:tracePt t="221049" x="6883400" y="5080000"/>
          <p14:tracePt t="221351" x="6883400" y="5073650"/>
          <p14:tracePt t="221373" x="6819900" y="5092700"/>
          <p14:tracePt t="221391" x="6769100" y="5099050"/>
          <p14:tracePt t="221405" x="6731000" y="5105400"/>
          <p14:tracePt t="221432" x="6724650" y="5105400"/>
          <p14:tracePt t="221460" x="6718300" y="5105400"/>
          <p14:tracePt t="221548" x="6711950" y="5105400"/>
          <p14:tracePt t="221956" x="0" y="0"/>
        </p14:tracePtLst>
        <p14:tracePtLst>
          <p14:tracePt t="223299" x="8782050" y="3689350"/>
          <p14:tracePt t="223397" x="8782050" y="3676650"/>
          <p14:tracePt t="223413" x="8794750" y="3670300"/>
          <p14:tracePt t="223429" x="8820150" y="3651250"/>
          <p14:tracePt t="223438" x="8839200" y="3638550"/>
          <p14:tracePt t="223448" x="8858250" y="3632200"/>
          <p14:tracePt t="223464" x="8877300" y="3613150"/>
          <p14:tracePt t="223481" x="8896350" y="3606800"/>
          <p14:tracePt t="223498" x="8921750" y="3594100"/>
          <p14:tracePt t="223499" x="8940800" y="3587750"/>
          <p14:tracePt t="223515" x="8972550" y="3575050"/>
          <p14:tracePt t="223531" x="9023350" y="3556000"/>
          <p14:tracePt t="223548" x="9124950" y="3543300"/>
          <p14:tracePt t="223565" x="9232900" y="3517900"/>
          <p14:tracePt t="223581" x="9378950" y="3492500"/>
          <p14:tracePt t="223598" x="9512300" y="3492500"/>
          <p14:tracePt t="223615" x="9639300" y="3492500"/>
          <p14:tracePt t="223631" x="9715500" y="3492500"/>
          <p14:tracePt t="223648" x="9759950" y="3492500"/>
          <p14:tracePt t="223664" x="9791700" y="3492500"/>
          <p14:tracePt t="223681" x="9829800" y="3498850"/>
          <p14:tracePt t="223698" x="9880600" y="3517900"/>
          <p14:tracePt t="223699" x="9912350" y="3543300"/>
          <p14:tracePt t="223714" x="9950450" y="3562350"/>
          <p14:tracePt t="223731" x="10134600" y="3670300"/>
          <p14:tracePt t="223748" x="10280650" y="3797300"/>
          <p14:tracePt t="223765" x="10490200" y="3949700"/>
          <p14:tracePt t="223781" x="10661650" y="4095750"/>
          <p14:tracePt t="223798" x="10775950" y="4184650"/>
          <p14:tracePt t="223815" x="10826750" y="4235450"/>
          <p14:tracePt t="223831" x="10839450" y="4248150"/>
          <p14:tracePt t="223848" x="10845800" y="4260850"/>
          <p14:tracePt t="223864" x="10852150" y="4273550"/>
          <p14:tracePt t="223881" x="10864850" y="4298950"/>
          <p14:tracePt t="223897" x="10871200" y="4318000"/>
          <p14:tracePt t="223899" x="10877550" y="4330700"/>
          <p14:tracePt t="223914" x="10883900" y="4343400"/>
          <p14:tracePt t="223931" x="10890250" y="4343400"/>
          <p14:tracePt t="223948" x="10890250" y="4349750"/>
          <p14:tracePt t="223964" x="10890250" y="4362450"/>
          <p14:tracePt t="223981" x="10890250" y="4381500"/>
          <p14:tracePt t="223998" x="10890250" y="4438650"/>
          <p14:tracePt t="224014" x="10890250" y="4502150"/>
          <p14:tracePt t="224031" x="10890250" y="4572000"/>
          <p14:tracePt t="224048" x="10890250" y="4622800"/>
          <p14:tracePt t="224064" x="10890250" y="4654550"/>
          <p14:tracePt t="224081" x="10890250" y="4692650"/>
          <p14:tracePt t="224097" x="10890250" y="4724400"/>
          <p14:tracePt t="224099" x="10890250" y="4743450"/>
          <p14:tracePt t="224114" x="10883900" y="4762500"/>
          <p14:tracePt t="224131" x="10871200" y="4819650"/>
          <p14:tracePt t="224147" x="10864850" y="4838700"/>
          <p14:tracePt t="224164" x="10864850" y="4851400"/>
          <p14:tracePt t="224181" x="10852150" y="4870450"/>
          <p14:tracePt t="224214" x="10852150" y="4876800"/>
          <p14:tracePt t="224231" x="10852150" y="4883150"/>
          <p14:tracePt t="224302" x="10852150" y="4889500"/>
          <p14:tracePt t="224311" x="10845800" y="4902200"/>
          <p14:tracePt t="224769" x="0" y="0"/>
        </p14:tracePtLst>
        <p14:tracePtLst>
          <p14:tracePt t="225127" x="10731500" y="4768850"/>
          <p14:tracePt t="225239" x="10731500" y="4781550"/>
          <p14:tracePt t="225260" x="10731500" y="4870450"/>
          <p14:tracePt t="225274" x="10737850" y="4895850"/>
          <p14:tracePt t="225286" x="10750550" y="4953000"/>
          <p14:tracePt t="225297" x="10756900" y="4978400"/>
          <p14:tracePt t="225315" x="10763250" y="5022850"/>
          <p14:tracePt t="225331" x="10763250" y="5054600"/>
          <p14:tracePt t="225347" x="10763250" y="5080000"/>
          <p14:tracePt t="225364" x="10763250" y="5111750"/>
          <p14:tracePt t="225380" x="10763250" y="5143500"/>
          <p14:tracePt t="225397" x="10763250" y="5181600"/>
          <p14:tracePt t="225414" x="10756900" y="5219700"/>
          <p14:tracePt t="225430" x="10756900" y="5257800"/>
          <p14:tracePt t="225447" x="10744200" y="5289550"/>
          <p14:tracePt t="225464" x="10737850" y="5327650"/>
          <p14:tracePt t="225480" x="10725150" y="5353050"/>
          <p14:tracePt t="225497" x="10712450" y="5384800"/>
          <p14:tracePt t="225514" x="10693400" y="5416550"/>
          <p14:tracePt t="225516" x="10693400" y="5435600"/>
          <p14:tracePt t="225531" x="10674350" y="5467350"/>
          <p14:tracePt t="225547" x="10655300" y="5499100"/>
          <p14:tracePt t="225564" x="10636250" y="5524500"/>
          <p14:tracePt t="225581" x="10617200" y="5556250"/>
          <p14:tracePt t="225597" x="10591800" y="5581650"/>
          <p14:tracePt t="225614" x="10572750" y="5600700"/>
          <p14:tracePt t="225630" x="10547350" y="5619750"/>
          <p14:tracePt t="225647" x="10515600" y="5645150"/>
          <p14:tracePt t="225664" x="10477500" y="5676900"/>
          <p14:tracePt t="225680" x="10439400" y="5708650"/>
          <p14:tracePt t="225697" x="10401300" y="5740400"/>
          <p14:tracePt t="225714" x="10350500" y="5765800"/>
          <p14:tracePt t="225716" x="10325100" y="5778500"/>
          <p14:tracePt t="225730" x="10306050" y="5797550"/>
          <p14:tracePt t="225731" x="10287000" y="5810250"/>
          <p14:tracePt t="225747" x="10255250" y="5835650"/>
          <p14:tracePt t="225764" x="10236200" y="5854700"/>
          <p14:tracePt t="225780" x="10204450" y="5867400"/>
          <p14:tracePt t="225797" x="10185400" y="5886450"/>
          <p14:tracePt t="225814" x="10147300" y="5892800"/>
          <p14:tracePt t="225830" x="10115550" y="5918200"/>
          <p14:tracePt t="225847" x="10077450" y="5937250"/>
          <p14:tracePt t="225863" x="10033000" y="5949950"/>
          <p14:tracePt t="225880" x="9994900" y="5969000"/>
          <p14:tracePt t="225897" x="9963150" y="5981700"/>
          <p14:tracePt t="225913" x="9931400" y="5994400"/>
          <p14:tracePt t="225930" x="9899650" y="6007100"/>
          <p14:tracePt t="225931" x="9880600" y="6013450"/>
          <p14:tracePt t="225947" x="9848850" y="6032500"/>
          <p14:tracePt t="225963" x="9810750" y="6038850"/>
          <p14:tracePt t="225980" x="9772650" y="6045200"/>
          <p14:tracePt t="225997" x="9747250" y="6045200"/>
          <p14:tracePt t="226014" x="9709150" y="6045200"/>
          <p14:tracePt t="226030" x="9683750" y="6045200"/>
          <p14:tracePt t="226047" x="9677400" y="6045200"/>
          <p14:tracePt t="226064" x="9664700" y="6045200"/>
          <p14:tracePt t="226080" x="9658350" y="6045200"/>
          <p14:tracePt t="226203" x="9652000" y="6045200"/>
          <p14:tracePt t="226211" x="9639300" y="6045200"/>
          <p14:tracePt t="226219" x="9632950" y="6032500"/>
          <p14:tracePt t="226230" x="9626600" y="6013450"/>
          <p14:tracePt t="226247" x="9601200" y="5969000"/>
          <p14:tracePt t="226264" x="9556750" y="5886450"/>
          <p14:tracePt t="226267" x="9531350" y="5842000"/>
          <p14:tracePt t="226280" x="9499600" y="5791200"/>
          <p14:tracePt t="226297" x="9442450" y="5676900"/>
          <p14:tracePt t="226299" x="9398000" y="5613400"/>
          <p14:tracePt t="226313" x="9353550" y="5530850"/>
          <p14:tracePt t="226331" x="9201150" y="5314950"/>
          <p14:tracePt t="226347" x="9118600" y="5187950"/>
          <p14:tracePt t="226363" x="9067800" y="5105400"/>
          <p14:tracePt t="226380" x="9023350" y="5022850"/>
          <p14:tracePt t="226397" x="8985250" y="4946650"/>
          <p14:tracePt t="226413" x="8959850" y="4889500"/>
          <p14:tracePt t="226430" x="8940800" y="4845050"/>
          <p14:tracePt t="226446" x="8915400" y="4813300"/>
          <p14:tracePt t="226463" x="8877300" y="4787900"/>
          <p14:tracePt t="226480" x="8839200" y="4768850"/>
          <p14:tracePt t="226497" x="8826500" y="4768850"/>
          <p14:tracePt t="226513" x="8801100" y="4768850"/>
          <p14:tracePt t="226516" x="8782050" y="4768850"/>
          <p14:tracePt t="226530" x="8756650" y="4775200"/>
          <p14:tracePt t="226547" x="8629650" y="4819650"/>
          <p14:tracePt t="226563" x="8534400" y="4857750"/>
          <p14:tracePt t="226580" x="8426450" y="4908550"/>
          <p14:tracePt t="226597" x="8312150" y="4953000"/>
          <p14:tracePt t="226613" x="8223250" y="5010150"/>
          <p14:tracePt t="226630" x="8166100" y="5060950"/>
          <p14:tracePt t="226646" x="8134350" y="5111750"/>
          <p14:tracePt t="226663" x="8102600" y="5181600"/>
          <p14:tracePt t="226680" x="8089900" y="5251450"/>
          <p14:tracePt t="226696" x="8089900" y="5314950"/>
          <p14:tracePt t="226713" x="8089900" y="5384800"/>
          <p14:tracePt t="226730" x="8089900" y="5461000"/>
          <p14:tracePt t="226732" x="8108950" y="5492750"/>
          <p14:tracePt t="226747" x="8147050" y="5562600"/>
          <p14:tracePt t="226763" x="8210550" y="5626100"/>
          <p14:tracePt t="226780" x="8286750" y="5695950"/>
          <p14:tracePt t="226797" x="8362950" y="5740400"/>
          <p14:tracePt t="226813" x="8413750" y="5759450"/>
          <p14:tracePt t="226830" x="8439150" y="5759450"/>
          <p14:tracePt t="226847" x="8489950" y="5759450"/>
          <p14:tracePt t="226863" x="8534400" y="5727700"/>
          <p14:tracePt t="226880" x="8616950" y="5676900"/>
          <p14:tracePt t="226896" x="8705850" y="5588000"/>
          <p14:tracePt t="226913" x="8788400" y="5467350"/>
          <p14:tracePt t="226915" x="8820150" y="5403850"/>
          <p14:tracePt t="226930" x="8845550" y="5346700"/>
          <p14:tracePt t="226932" x="8870950" y="5289550"/>
          <p14:tracePt t="226947" x="8890000" y="5226050"/>
          <p14:tracePt t="226963" x="8915400" y="5175250"/>
          <p14:tracePt t="226980" x="8915400" y="5156200"/>
          <p14:tracePt t="226996" x="8915400" y="5124450"/>
          <p14:tracePt t="227013" x="8915400" y="5099050"/>
          <p14:tracePt t="227030" x="8896350" y="5067300"/>
          <p14:tracePt t="227047" x="8870950" y="5048250"/>
          <p14:tracePt t="227063" x="8851900" y="5022850"/>
          <p14:tracePt t="227080" x="8820150" y="4997450"/>
          <p14:tracePt t="227097" x="8775700" y="4972050"/>
          <p14:tracePt t="227113" x="8718550" y="4940300"/>
          <p14:tracePt t="227130" x="8674100" y="4921250"/>
          <p14:tracePt t="227131" x="8667750" y="4921250"/>
          <p14:tracePt t="227147" x="8648700" y="4921250"/>
          <p14:tracePt t="227163" x="8636000" y="4921250"/>
          <p14:tracePt t="227180" x="8604250" y="4921250"/>
          <p14:tracePt t="227196" x="8572500" y="4953000"/>
          <p14:tracePt t="227213" x="8528050" y="5016500"/>
          <p14:tracePt t="227230" x="8483600" y="5105400"/>
          <p14:tracePt t="227246" x="8451850" y="5181600"/>
          <p14:tracePt t="227263" x="8439150" y="5226050"/>
          <p14:tracePt t="227280" x="8439150" y="5257800"/>
          <p14:tracePt t="227297" x="8439150" y="5302250"/>
          <p14:tracePt t="227313" x="8458200" y="5353050"/>
          <p14:tracePt t="227316" x="8470900" y="5372100"/>
          <p14:tracePt t="227330" x="8483600" y="5378450"/>
          <p14:tracePt t="227346" x="8496300" y="5397500"/>
          <p14:tracePt t="227363" x="8515350" y="5403850"/>
          <p14:tracePt t="227380" x="8521700" y="5403850"/>
          <p14:tracePt t="227396" x="8547100" y="5403850"/>
          <p14:tracePt t="227413" x="8597900" y="5403850"/>
          <p14:tracePt t="227429" x="8667750" y="5378450"/>
          <p14:tracePt t="227446" x="8718550" y="5353050"/>
          <p14:tracePt t="227463" x="8750300" y="5334000"/>
          <p14:tracePt t="227480" x="8769350" y="5321300"/>
          <p14:tracePt t="227496" x="8788400" y="5295900"/>
          <p14:tracePt t="227513" x="8807450" y="5264150"/>
          <p14:tracePt t="227515" x="8820150" y="5245100"/>
          <p14:tracePt t="227530" x="8820150" y="5226050"/>
          <p14:tracePt t="227532" x="8820150" y="5213350"/>
          <p14:tracePt t="227546" x="8820150" y="5187950"/>
          <p14:tracePt t="227563" x="8820150" y="5130800"/>
          <p14:tracePt t="227580" x="8807450" y="5111750"/>
          <p14:tracePt t="227596" x="8788400" y="5099050"/>
          <p14:tracePt t="227613" x="8782050" y="5099050"/>
          <p14:tracePt t="227630" x="8769350" y="5099050"/>
          <p14:tracePt t="227646" x="8750300" y="5099050"/>
          <p14:tracePt t="227663" x="8724900" y="5124450"/>
          <p14:tracePt t="227680" x="8686800" y="5168900"/>
          <p14:tracePt t="227696" x="8661400" y="5226050"/>
          <p14:tracePt t="227713" x="8642350" y="5276850"/>
          <p14:tracePt t="227729" x="8636000" y="5302250"/>
          <p14:tracePt t="227746" x="8636000" y="5327650"/>
          <p14:tracePt t="227749" x="8636000" y="5340350"/>
          <p14:tracePt t="227763" x="8636000" y="5346700"/>
          <p14:tracePt t="227780" x="8636000" y="5359400"/>
          <p14:tracePt t="227797" x="8642350" y="5372100"/>
          <p14:tracePt t="227813" x="8667750" y="5372100"/>
          <p14:tracePt t="227830" x="8718550" y="5372100"/>
          <p14:tracePt t="227846" x="8775700" y="5365750"/>
          <p14:tracePt t="227863" x="8801100" y="5346700"/>
          <p14:tracePt t="227879" x="8826500" y="5314950"/>
          <p14:tracePt t="227896" x="8832850" y="5308600"/>
          <p14:tracePt t="227913" x="8832850" y="5289550"/>
          <p14:tracePt t="227929" x="8813800" y="5264150"/>
          <p14:tracePt t="227946" x="8794750" y="5245100"/>
          <p14:tracePt t="227948" x="8782050" y="5232400"/>
          <p14:tracePt t="227963" x="8750300" y="5226050"/>
          <p14:tracePt t="227979" x="8712200" y="5226050"/>
          <p14:tracePt t="227996" x="8661400" y="5232400"/>
          <p14:tracePt t="228013" x="8636000" y="5257800"/>
          <p14:tracePt t="228030" x="8623300" y="5276850"/>
          <p14:tracePt t="228046" x="8616950" y="5289550"/>
          <p14:tracePt t="228063" x="8616950" y="5302250"/>
          <p14:tracePt t="228080" x="8616950" y="5327650"/>
          <p14:tracePt t="228096" x="8623300" y="5334000"/>
          <p14:tracePt t="228113" x="8629650" y="5346700"/>
          <p14:tracePt t="228129" x="8642350" y="5359400"/>
          <p14:tracePt t="228146" x="8648700" y="5359400"/>
          <p14:tracePt t="228147" x="8655050" y="5359400"/>
          <p14:tracePt t="228163" x="8674100" y="5359400"/>
          <p14:tracePt t="228179" x="8693150" y="5359400"/>
          <p14:tracePt t="228196" x="8705850" y="5359400"/>
          <p14:tracePt t="228244" x="8705850" y="5353050"/>
          <p14:tracePt t="228252" x="8699500" y="5346700"/>
          <p14:tracePt t="228263" x="8693150" y="5340350"/>
          <p14:tracePt t="228280" x="8680450" y="5340350"/>
          <p14:tracePt t="228297" x="8655050" y="5340350"/>
          <p14:tracePt t="228313" x="8648700" y="5346700"/>
          <p14:tracePt t="228332" x="8642350" y="5353050"/>
          <p14:tracePt t="228357" x="8642350" y="5359400"/>
          <p14:tracePt t="228381" x="8642350" y="5365750"/>
          <p14:tracePt t="228389" x="8648700" y="5372100"/>
          <p14:tracePt t="228406" x="8655050" y="5372100"/>
          <p14:tracePt t="228414" x="8667750" y="5372100"/>
          <p14:tracePt t="228429" x="8686800" y="5359400"/>
          <p14:tracePt t="228446" x="8693150" y="5346700"/>
          <p14:tracePt t="228463" x="8693150" y="5321300"/>
          <p14:tracePt t="228479" x="8693150" y="5289550"/>
          <p14:tracePt t="228496" x="8693150" y="5276850"/>
          <p14:tracePt t="230396" x="0" y="0"/>
        </p14:tracePtLst>
        <p14:tracePtLst>
          <p14:tracePt t="232583" x="8458200" y="4914900"/>
          <p14:tracePt t="232600" x="8445500" y="4914900"/>
          <p14:tracePt t="232652" x="8439150" y="4914900"/>
          <p14:tracePt t="232661" x="8432800" y="4914900"/>
          <p14:tracePt t="232678" x="8420100" y="4921250"/>
          <p14:tracePt t="232695" x="8407400" y="4946650"/>
          <p14:tracePt t="232711" x="8388350" y="4991100"/>
          <p14:tracePt t="232728" x="8375650" y="5048250"/>
          <p14:tracePt t="232744" x="8375650" y="5111750"/>
          <p14:tracePt t="232747" x="8375650" y="5162550"/>
          <p14:tracePt t="232761" x="8375650" y="5194300"/>
          <p14:tracePt t="232765" x="8375650" y="5238750"/>
          <p14:tracePt t="232778" x="8375650" y="5270500"/>
          <p14:tracePt t="232795" x="8388350" y="5378450"/>
          <p14:tracePt t="232812" x="8394700" y="5461000"/>
          <p14:tracePt t="232828" x="8394700" y="5543550"/>
          <p14:tracePt t="232845" x="8407400" y="5645150"/>
          <p14:tracePt t="232862" x="8432800" y="5753100"/>
          <p14:tracePt t="232878" x="8445500" y="5835650"/>
          <p14:tracePt t="232894" x="8458200" y="5892800"/>
          <p14:tracePt t="232911" x="8470900" y="5924550"/>
          <p14:tracePt t="232928" x="8483600" y="5949950"/>
          <p14:tracePt t="232944" x="8496300" y="5956300"/>
          <p14:tracePt t="232948" x="8509000" y="5962650"/>
          <p14:tracePt t="232961" x="8521700" y="5969000"/>
          <p14:tracePt t="232978" x="8572500" y="5975350"/>
          <p14:tracePt t="232979" x="8610600" y="5981700"/>
          <p14:tracePt t="232995" x="8718550" y="6007100"/>
          <p14:tracePt t="233011" x="8851900" y="6032500"/>
          <p14:tracePt t="233028" x="8947150" y="6032500"/>
          <p14:tracePt t="233045" x="9042400" y="6032500"/>
          <p14:tracePt t="233061" x="9093200" y="6019800"/>
          <p14:tracePt t="233078" x="9124950" y="5988050"/>
          <p14:tracePt t="233095" x="9156700" y="5949950"/>
          <p14:tracePt t="233111" x="9175750" y="5911850"/>
          <p14:tracePt t="233128" x="9188450" y="5861050"/>
          <p14:tracePt t="233144" x="9188450" y="5803900"/>
          <p14:tracePt t="233161" x="9188450" y="5740400"/>
          <p14:tracePt t="233178" x="9188450" y="5670550"/>
          <p14:tracePt t="233179" x="9188450" y="5638800"/>
          <p14:tracePt t="233194" x="9188450" y="5607050"/>
          <p14:tracePt t="233211" x="9188450" y="5530850"/>
          <p14:tracePt t="233228" x="9182100" y="5492750"/>
          <p14:tracePt t="233244" x="9169400" y="5441950"/>
          <p14:tracePt t="233261" x="9163050" y="5410200"/>
          <p14:tracePt t="233277" x="9156700" y="5365750"/>
          <p14:tracePt t="233294" x="9144000" y="5314950"/>
          <p14:tracePt t="233311" x="9144000" y="5289550"/>
          <p14:tracePt t="233328" x="9137650" y="5245100"/>
          <p14:tracePt t="233344" x="9124950" y="5219700"/>
          <p14:tracePt t="233361" x="9124950" y="5213350"/>
          <p14:tracePt t="233378" x="9105900" y="5181600"/>
          <p14:tracePt t="233394" x="9099550" y="5162550"/>
          <p14:tracePt t="233396" x="9086850" y="5149850"/>
          <p14:tracePt t="233411" x="9048750" y="5124450"/>
          <p14:tracePt t="233428" x="9004300" y="5099050"/>
          <p14:tracePt t="233444" x="8934450" y="5067300"/>
          <p14:tracePt t="233461" x="8864600" y="5048250"/>
          <p14:tracePt t="233478" x="8801100" y="5041900"/>
          <p14:tracePt t="233494" x="8731250" y="5041900"/>
          <p14:tracePt t="233511" x="8674100" y="5041900"/>
          <p14:tracePt t="233528" x="8610600" y="5041900"/>
          <p14:tracePt t="233545" x="8566150" y="5048250"/>
          <p14:tracePt t="233548" x="8528050" y="5054600"/>
          <p14:tracePt t="233561" x="8502650" y="5067300"/>
          <p14:tracePt t="233578" x="8470900" y="5080000"/>
          <p14:tracePt t="233595" x="8413750" y="5099050"/>
          <p14:tracePt t="233612" x="8382000" y="5111750"/>
          <p14:tracePt t="233628" x="8337550" y="5137150"/>
          <p14:tracePt t="233644" x="8299450" y="5175250"/>
          <p14:tracePt t="233661" x="8274050" y="5213350"/>
          <p14:tracePt t="233678" x="8261350" y="5232400"/>
          <p14:tracePt t="233694" x="8248650" y="5257800"/>
          <p14:tracePt t="233711" x="8248650" y="5276850"/>
          <p14:tracePt t="233728" x="8248650" y="5302250"/>
          <p14:tracePt t="233744" x="8248650" y="5334000"/>
          <p14:tracePt t="233748" x="8248650" y="5353050"/>
          <p14:tracePt t="233761" x="8248650" y="5378450"/>
          <p14:tracePt t="233764" x="8248650" y="5397500"/>
          <p14:tracePt t="233777" x="8261350" y="5429250"/>
          <p14:tracePt t="233795" x="8305800" y="5518150"/>
          <p14:tracePt t="233812" x="8331200" y="5556250"/>
          <p14:tracePt t="233828" x="8362950" y="5588000"/>
          <p14:tracePt t="233845" x="8388350" y="5626100"/>
          <p14:tracePt t="233862" x="8407400" y="5651500"/>
          <p14:tracePt t="233878" x="8439150" y="5683250"/>
          <p14:tracePt t="233894" x="8477250" y="5708650"/>
          <p14:tracePt t="233911" x="8534400" y="5734050"/>
          <p14:tracePt t="233928" x="8636000" y="5746750"/>
          <p14:tracePt t="233944" x="8731250" y="5759450"/>
          <p14:tracePt t="233961" x="8851900" y="5759450"/>
          <p14:tracePt t="233963" x="8902700" y="5759450"/>
          <p14:tracePt t="233977" x="8966200" y="5759450"/>
          <p14:tracePt t="233994" x="9055100" y="5759450"/>
          <p14:tracePt t="233996" x="9086850" y="5759450"/>
          <p14:tracePt t="234011" x="9118600" y="5759450"/>
          <p14:tracePt t="234027" x="9156700" y="5753100"/>
          <p14:tracePt t="234045" x="9169400" y="5740400"/>
          <p14:tracePt t="234061" x="9188450" y="5727700"/>
          <p14:tracePt t="234077" x="9201150" y="5695950"/>
          <p14:tracePt t="234094" x="9220200" y="5657850"/>
          <p14:tracePt t="234111" x="9239250" y="5607050"/>
          <p14:tracePt t="234127" x="9239250" y="5575300"/>
          <p14:tracePt t="234144" x="9239250" y="5543550"/>
          <p14:tracePt t="234161" x="9239250" y="5499100"/>
          <p14:tracePt t="234177" x="9239250" y="5441950"/>
          <p14:tracePt t="234194" x="9213850" y="5378450"/>
          <p14:tracePt t="234196" x="9201150" y="5340350"/>
          <p14:tracePt t="234211" x="9163050" y="5270500"/>
          <p14:tracePt t="234227" x="9137650" y="5226050"/>
          <p14:tracePt t="234244" x="9118600" y="5194300"/>
          <p14:tracePt t="234261" x="9093200" y="5168900"/>
          <p14:tracePt t="234277" x="9074150" y="5143500"/>
          <p14:tracePt t="234294" x="9048750" y="5130800"/>
          <p14:tracePt t="234311" x="9036050" y="5124450"/>
          <p14:tracePt t="234328" x="9023350" y="5118100"/>
          <p14:tracePt t="234344" x="8997950" y="5105400"/>
          <p14:tracePt t="234362" x="8959850" y="5105400"/>
          <p14:tracePt t="234363" x="8940800" y="5105400"/>
          <p14:tracePt t="234377" x="8896350" y="5105400"/>
          <p14:tracePt t="234394" x="8801100" y="5105400"/>
          <p14:tracePt t="234396" x="8737600" y="5111750"/>
          <p14:tracePt t="234411" x="8616950" y="5137150"/>
          <p14:tracePt t="234427" x="8547100" y="5156200"/>
          <p14:tracePt t="234444" x="8496300" y="5181600"/>
          <p14:tracePt t="234461" x="8470900" y="5219700"/>
          <p14:tracePt t="234477" x="8439150" y="5264150"/>
          <p14:tracePt t="234494" x="8420100" y="5321300"/>
          <p14:tracePt t="234511" x="8420100" y="5365750"/>
          <p14:tracePt t="234527" x="8413750" y="5397500"/>
          <p14:tracePt t="234545" x="8413750" y="5435600"/>
          <p14:tracePt t="234547" x="8413750" y="5454650"/>
          <p14:tracePt t="234561" x="8413750" y="5473700"/>
          <p14:tracePt t="234578" x="8413750" y="5505450"/>
          <p14:tracePt t="234595" x="8413750" y="5530850"/>
          <p14:tracePt t="234596" x="8413750" y="5549900"/>
          <p14:tracePt t="234611" x="8420100" y="5594350"/>
          <p14:tracePt t="234726" x="8788400" y="5657850"/>
          <p14:tracePt t="234732" x="8839200" y="5645150"/>
          <p14:tracePt t="234744" x="8896350" y="5632450"/>
          <p14:tracePt t="234760" x="8991600" y="5594350"/>
          <p14:tracePt t="234777" x="9029700" y="5556250"/>
          <p14:tracePt t="234794" x="9055100" y="5518150"/>
          <p14:tracePt t="234796" x="9067800" y="5505450"/>
          <p14:tracePt t="234811" x="9086850" y="5473700"/>
          <p14:tracePt t="234827" x="9093200" y="5461000"/>
          <p14:tracePt t="234844" x="9099550" y="5435600"/>
          <p14:tracePt t="234860" x="9099550" y="5410200"/>
          <p14:tracePt t="234877" x="9099550" y="5391150"/>
          <p14:tracePt t="234894" x="9099550" y="5378450"/>
          <p14:tracePt t="234911" x="9099550" y="5359400"/>
          <p14:tracePt t="234927" x="9099550" y="5334000"/>
          <p14:tracePt t="234944" x="9093200" y="5327650"/>
          <p14:tracePt t="234960" x="9093200" y="5321300"/>
          <p14:tracePt t="234977" x="9086850" y="5308600"/>
          <p14:tracePt t="235011" x="9080500" y="5308600"/>
          <p14:tracePt t="235045" x="9074150" y="5302250"/>
          <p14:tracePt t="235076" x="9067800" y="5295900"/>
          <p14:tracePt t="235085" x="9061450" y="5295900"/>
          <p14:tracePt t="235115" x="9048750" y="5289550"/>
          <p14:tracePt t="235131" x="9042400" y="5289550"/>
          <p14:tracePt t="235147" x="9036050" y="5289550"/>
          <p14:tracePt t="235156" x="9023350" y="5283200"/>
          <p14:tracePt t="235164" x="9023350" y="5276850"/>
          <p14:tracePt t="235180" x="9017000" y="5276850"/>
          <p14:tracePt t="235194" x="9010650" y="5276850"/>
          <p14:tracePt t="235603" x="0" y="0"/>
        </p14:tracePtLst>
        <p14:tracePtLst>
          <p14:tracePt t="236252" x="8350250" y="6502400"/>
          <p14:tracePt t="236350" x="8350250" y="6508750"/>
          <p14:tracePt t="236371" x="8407400" y="6508750"/>
          <p14:tracePt t="236390" x="8597900" y="6508750"/>
          <p14:tracePt t="236401" x="8674100" y="6508750"/>
          <p14:tracePt t="236410" x="8756650" y="6508750"/>
          <p14:tracePt t="236427" x="9042400" y="6508750"/>
          <p14:tracePt t="236443" x="9232900" y="6515100"/>
          <p14:tracePt t="236460" x="9347200" y="6515100"/>
          <p14:tracePt t="236477" x="9398000" y="6515100"/>
          <p14:tracePt t="236494" x="9417050" y="6515100"/>
          <p14:tracePt t="236527" x="9429750" y="6515100"/>
          <p14:tracePt t="236572" x="9436100" y="6515100"/>
          <p14:tracePt t="236620" x="9442450" y="6515100"/>
          <p14:tracePt t="236652" x="9442450" y="6508750"/>
          <p14:tracePt t="236661" x="9442450" y="6496050"/>
          <p14:tracePt t="236677" x="9423400" y="6483350"/>
          <p14:tracePt t="236694" x="9417050" y="6470650"/>
          <p14:tracePt t="236710" x="9410700" y="6470650"/>
          <p14:tracePt t="236727" x="9410700" y="6464300"/>
          <p14:tracePt t="236750" x="9391650" y="6464300"/>
          <p14:tracePt t="236760" x="9378950" y="6464300"/>
          <p14:tracePt t="236777" x="9290050" y="6464300"/>
          <p14:tracePt t="236794" x="9150350" y="6464300"/>
          <p14:tracePt t="236797" x="9067800" y="6464300"/>
          <p14:tracePt t="236811" x="8985250" y="6464300"/>
          <p14:tracePt t="236828" x="8743950" y="6464300"/>
          <p14:tracePt t="236844" x="8636000" y="6464300"/>
          <p14:tracePt t="236860" x="8578850" y="6464300"/>
          <p14:tracePt t="236877" x="8547100" y="6464300"/>
          <p14:tracePt t="236894" x="8509000" y="6464300"/>
          <p14:tracePt t="236910" x="8483600" y="6464300"/>
          <p14:tracePt t="236927" x="8470900" y="6464300"/>
          <p14:tracePt t="236943" x="8458200" y="6464300"/>
          <p14:tracePt t="236960" x="8451850" y="6464300"/>
          <p14:tracePt t="236977" x="8439150" y="6464300"/>
          <p14:tracePt t="236993" x="8432800" y="6464300"/>
          <p14:tracePt t="237010" x="8426450" y="6464300"/>
          <p14:tracePt t="237026" x="8420100" y="6464300"/>
          <p14:tracePt t="237101" x="8420100" y="6477000"/>
          <p14:tracePt t="237114" x="8426450" y="6483350"/>
          <p14:tracePt t="237128" x="8451850" y="6489700"/>
          <p14:tracePt t="237143" x="8540750" y="6502400"/>
          <p14:tracePt t="237160" x="8616950" y="6502400"/>
          <p14:tracePt t="237176" x="8724900" y="6502400"/>
          <p14:tracePt t="237193" x="8832850" y="6502400"/>
          <p14:tracePt t="237210" x="8947150" y="6502400"/>
          <p14:tracePt t="237212" x="9010650" y="6502400"/>
          <p14:tracePt t="237226" x="9074150" y="6502400"/>
          <p14:tracePt t="237227" x="9144000" y="6502400"/>
          <p14:tracePt t="237243" x="9239250" y="6489700"/>
          <p14:tracePt t="237260" x="9296400" y="6477000"/>
          <p14:tracePt t="237276" x="9315450" y="6470650"/>
          <p14:tracePt t="237397" x="9315450" y="6464300"/>
          <p14:tracePt t="237408" x="9283700" y="6457950"/>
          <p14:tracePt t="237422" x="9207500" y="6457950"/>
          <p14:tracePt t="237436" x="9074150" y="6457950"/>
          <p14:tracePt t="237446" x="8997950" y="6457950"/>
          <p14:tracePt t="237459" x="8870950" y="6457950"/>
          <p14:tracePt t="237476" x="8775700" y="6457950"/>
          <p14:tracePt t="237493" x="8699500" y="6457950"/>
          <p14:tracePt t="237510" x="8655050" y="6457950"/>
          <p14:tracePt t="237526" x="8629650" y="6457950"/>
          <p14:tracePt t="237543" x="8610600" y="6457950"/>
          <p14:tracePt t="237560" x="8591550" y="6457950"/>
          <p14:tracePt t="237577" x="8585200" y="6457950"/>
          <p14:tracePt t="237593" x="8578850" y="6457950"/>
          <p14:tracePt t="237693" x="8591550" y="6457950"/>
          <p14:tracePt t="237707" x="8629650" y="6457950"/>
          <p14:tracePt t="237724" x="8870950" y="6457950"/>
          <p14:tracePt t="237737" x="8978900" y="6457950"/>
          <p14:tracePt t="237744" x="9080500" y="6470650"/>
          <p14:tracePt t="237759" x="9220200" y="6470650"/>
          <p14:tracePt t="237776" x="9277350" y="6470650"/>
          <p14:tracePt t="237779" x="9283700" y="6470650"/>
          <p14:tracePt t="237793" x="9290050" y="6470650"/>
          <p14:tracePt t="237876" x="9283700" y="6477000"/>
          <p14:tracePt t="237884" x="9277350" y="6477000"/>
          <p14:tracePt t="237894" x="9264650" y="6477000"/>
          <p14:tracePt t="237910" x="9232900" y="6477000"/>
          <p14:tracePt t="237926" x="9194800" y="6477000"/>
          <p14:tracePt t="237943" x="9163050" y="6477000"/>
          <p14:tracePt t="237960" x="9144000" y="6477000"/>
          <p14:tracePt t="237976" x="9131300" y="6477000"/>
          <p14:tracePt t="238611" x="0" y="0"/>
        </p14:tracePtLst>
        <p14:tracePtLst>
          <p14:tracePt t="239317" x="8712200" y="5156200"/>
          <p14:tracePt t="239390" x="8712200" y="5168900"/>
          <p14:tracePt t="239401" x="8712200" y="5187950"/>
          <p14:tracePt t="239413" x="8712200" y="5226050"/>
          <p14:tracePt t="239426" x="8712200" y="5251450"/>
          <p14:tracePt t="239442" x="8712200" y="5289550"/>
          <p14:tracePt t="239444" x="8712200" y="5314950"/>
          <p14:tracePt t="239459" x="8712200" y="5372100"/>
          <p14:tracePt t="239476" x="8712200" y="5403850"/>
          <p14:tracePt t="239492" x="8712200" y="5441950"/>
          <p14:tracePt t="239509" x="8712200" y="5480050"/>
          <p14:tracePt t="239526" x="8712200" y="5511800"/>
          <p14:tracePt t="239542" x="8712200" y="5537200"/>
          <p14:tracePt t="239559" x="8705850" y="5568950"/>
          <p14:tracePt t="239576" x="8693150" y="5607050"/>
          <p14:tracePt t="239593" x="8686800" y="5645150"/>
          <p14:tracePt t="239610" x="8680450" y="5670550"/>
          <p14:tracePt t="239611" x="8680450" y="5683250"/>
          <p14:tracePt t="239626" x="8674100" y="5695950"/>
          <p14:tracePt t="239643" x="8661400" y="5727700"/>
          <p14:tracePt t="239659" x="8655050" y="5753100"/>
          <p14:tracePt t="239676" x="8642350" y="5772150"/>
          <p14:tracePt t="239692" x="8623300" y="5797550"/>
          <p14:tracePt t="239709" x="8610600" y="5829300"/>
          <p14:tracePt t="239726" x="8591550" y="5848350"/>
          <p14:tracePt t="239742" x="8572500" y="5873750"/>
          <p14:tracePt t="239759" x="8559800" y="5899150"/>
          <p14:tracePt t="239776" x="8547100" y="5924550"/>
          <p14:tracePt t="239792" x="8534400" y="5937250"/>
          <p14:tracePt t="239809" x="8528050" y="5949950"/>
          <p14:tracePt t="239826" x="8521700" y="5962650"/>
          <p14:tracePt t="239828" x="8515350" y="5969000"/>
          <p14:tracePt t="239843" x="8502650" y="5981700"/>
          <p14:tracePt t="239859" x="8496300" y="5994400"/>
          <p14:tracePt t="239876" x="8483600" y="6007100"/>
          <p14:tracePt t="239893" x="8470900" y="6026150"/>
          <p14:tracePt t="239909" x="8451850" y="6032500"/>
          <p14:tracePt t="239925" x="8439150" y="6045200"/>
          <p14:tracePt t="239942" x="8426450" y="6057900"/>
          <p14:tracePt t="239959" x="8394700" y="6076950"/>
          <p14:tracePt t="239975" x="8362950" y="6096000"/>
          <p14:tracePt t="239992" x="8331200" y="6108700"/>
          <p14:tracePt t="240009" x="8312150" y="6127750"/>
          <p14:tracePt t="240012" x="8299450" y="6134100"/>
          <p14:tracePt t="240025" x="8280400" y="6140450"/>
          <p14:tracePt t="240027" x="8274050" y="6146800"/>
          <p14:tracePt t="240042" x="8261350" y="6153150"/>
          <p14:tracePt t="240044" x="8242300" y="6159500"/>
          <p14:tracePt t="240059" x="8216900" y="6178550"/>
          <p14:tracePt t="240076" x="8178800" y="6197600"/>
          <p14:tracePt t="240092" x="8159750" y="6203950"/>
          <p14:tracePt t="240109" x="8128000" y="6210300"/>
          <p14:tracePt t="240126" x="8115300" y="6210300"/>
          <p14:tracePt t="240142" x="8096250" y="6210300"/>
          <p14:tracePt t="240159" x="8077200" y="6216650"/>
          <p14:tracePt t="240176" x="8051800" y="6216650"/>
          <p14:tracePt t="240192" x="8026400" y="6216650"/>
          <p14:tracePt t="240209" x="7994650" y="6216650"/>
          <p14:tracePt t="240225" x="7962900" y="6216650"/>
          <p14:tracePt t="240228" x="7937500" y="6216650"/>
          <p14:tracePt t="240242" x="7905750" y="6216650"/>
          <p14:tracePt t="240259" x="7835900" y="6203950"/>
          <p14:tracePt t="240275" x="7778750" y="6191250"/>
          <p14:tracePt t="240292" x="7734300" y="6172200"/>
          <p14:tracePt t="240309" x="7683500" y="6140450"/>
          <p14:tracePt t="240326" x="7620000" y="6096000"/>
          <p14:tracePt t="240342" x="7562850" y="6057900"/>
          <p14:tracePt t="240359" x="7518400" y="6019800"/>
          <p14:tracePt t="240375" x="7473950" y="5988050"/>
          <p14:tracePt t="240392" x="7423150" y="5937250"/>
          <p14:tracePt t="240409" x="7385050" y="5880100"/>
          <p14:tracePt t="240411" x="7366000" y="5867400"/>
          <p14:tracePt t="240425" x="7346950" y="5848350"/>
          <p14:tracePt t="240442" x="7302500" y="5797550"/>
          <p14:tracePt t="240443" x="7270750" y="5772150"/>
          <p14:tracePt t="240459" x="7226300" y="5721350"/>
          <p14:tracePt t="240475" x="7188200" y="5689600"/>
          <p14:tracePt t="240492" x="7150100" y="5651500"/>
          <p14:tracePt t="240508" x="7124700" y="5613400"/>
          <p14:tracePt t="240525" x="7112000" y="5594350"/>
          <p14:tracePt t="240542" x="7099300" y="5568950"/>
          <p14:tracePt t="240558" x="7080250" y="5549900"/>
          <p14:tracePt t="240575" x="7073900" y="5511800"/>
          <p14:tracePt t="240592" x="7054850" y="5480050"/>
          <p14:tracePt t="240609" x="7035800" y="5441950"/>
          <p14:tracePt t="240611" x="7029450" y="5422900"/>
          <p14:tracePt t="240625" x="7023100" y="5410200"/>
          <p14:tracePt t="240642" x="7004050" y="5359400"/>
          <p14:tracePt t="240643" x="6991350" y="5321300"/>
          <p14:tracePt t="240659" x="6965950" y="5270500"/>
          <p14:tracePt t="240675" x="6946900" y="5219700"/>
          <p14:tracePt t="240692" x="6927850" y="5181600"/>
          <p14:tracePt t="240709" x="6921500" y="5162550"/>
          <p14:tracePt t="240725" x="6915150" y="5118100"/>
          <p14:tracePt t="240742" x="6915150" y="5099050"/>
          <p14:tracePt t="240758" x="6908800" y="5060950"/>
          <p14:tracePt t="240775" x="6896100" y="5022850"/>
          <p14:tracePt t="240792" x="6896100" y="4997450"/>
          <p14:tracePt t="240808" x="6889750" y="4953000"/>
          <p14:tracePt t="240825" x="6889750" y="4927600"/>
          <p14:tracePt t="240842" x="6889750" y="4883150"/>
          <p14:tracePt t="240843" x="6883400" y="4851400"/>
          <p14:tracePt t="240859" x="6877050" y="4813300"/>
          <p14:tracePt t="240875" x="6864350" y="4787900"/>
          <p14:tracePt t="240972" x="6858000" y="4781550"/>
          <p14:tracePt t="240987" x="6851650" y="4781550"/>
          <p14:tracePt t="241006" x="6838950" y="4819650"/>
          <p14:tracePt t="241016" x="6832600" y="4851400"/>
          <p14:tracePt t="241025" x="6832600" y="4870450"/>
          <p14:tracePt t="241042" x="6819900" y="4965700"/>
          <p14:tracePt t="241059" x="6788150" y="5124450"/>
          <p14:tracePt t="241076" x="6781800" y="5207000"/>
          <p14:tracePt t="241092" x="6762750" y="5270500"/>
          <p14:tracePt t="241109" x="6762750" y="5283200"/>
          <p14:tracePt t="241125" x="6762750" y="5289550"/>
          <p14:tracePt t="241197" x="6762750" y="5264150"/>
          <p14:tracePt t="241213" x="6762750" y="5168900"/>
          <p14:tracePt t="241225" x="6762750" y="5105400"/>
          <p14:tracePt t="241242" x="6762750" y="4978400"/>
          <p14:tracePt t="241244" x="6762750" y="4927600"/>
          <p14:tracePt t="241259" x="6762750" y="4851400"/>
          <p14:tracePt t="241275" x="6762750" y="4813300"/>
          <p14:tracePt t="241292" x="6762750" y="4800600"/>
          <p14:tracePt t="241308" x="6762750" y="4794250"/>
          <p14:tracePt t="241404" x="6762750" y="4806950"/>
          <p14:tracePt t="241417" x="6750050" y="4857750"/>
          <p14:tracePt t="241430" x="6737350" y="4965700"/>
          <p14:tracePt t="241443" x="6731000" y="5010150"/>
          <p14:tracePt t="241458" x="6718300" y="5054600"/>
          <p14:tracePt t="241475" x="6718300" y="5060950"/>
          <p14:tracePt t="241539" x="6718300" y="5048250"/>
          <p14:tracePt t="241548" x="6724650" y="5003800"/>
          <p14:tracePt t="241558" x="6731000" y="4972050"/>
          <p14:tracePt t="241575" x="6743700" y="4883150"/>
          <p14:tracePt t="241592" x="6756400" y="4813300"/>
          <p14:tracePt t="241609" x="6756400" y="4781550"/>
          <p14:tracePt t="241625" x="6756400" y="4768850"/>
          <p14:tracePt t="241685" x="6756400" y="4781550"/>
          <p14:tracePt t="241695" x="6756400" y="4800600"/>
          <p14:tracePt t="241708" x="6743700" y="4851400"/>
          <p14:tracePt t="241725" x="6743700" y="4864100"/>
          <p14:tracePt t="241742" x="6743700" y="4876800"/>
          <p14:tracePt t="241892" x="0" y="0"/>
        </p14:tracePtLst>
        <p14:tracePtLst>
          <p14:tracePt t="242293" x="6985000" y="5530850"/>
          <p14:tracePt t="242348" x="6985000" y="5543550"/>
          <p14:tracePt t="242357" x="6985000" y="5562600"/>
          <p14:tracePt t="242366" x="6985000" y="5594350"/>
          <p14:tracePt t="242375" x="6985000" y="5638800"/>
          <p14:tracePt t="242392" x="6985000" y="5695950"/>
          <p14:tracePt t="242408" x="6991350" y="5759450"/>
          <p14:tracePt t="242412" x="7010400" y="5784850"/>
          <p14:tracePt t="242425" x="7023100" y="5816600"/>
          <p14:tracePt t="242441" x="7042150" y="5867400"/>
          <p14:tracePt t="242444" x="7061200" y="5892800"/>
          <p14:tracePt t="242458" x="7080250" y="5918200"/>
          <p14:tracePt t="242475" x="7156450" y="5994400"/>
          <p14:tracePt t="242491" x="7232650" y="6038850"/>
          <p14:tracePt t="242508" x="7315200" y="6096000"/>
          <p14:tracePt t="242524" x="7429500" y="6153150"/>
          <p14:tracePt t="242541" x="7562850" y="6203950"/>
          <p14:tracePt t="242558" x="7683500" y="6235700"/>
          <p14:tracePt t="242574" x="7766050" y="6254750"/>
          <p14:tracePt t="242591" x="7797800" y="6254750"/>
          <p14:tracePt t="242608" x="7810500" y="6254750"/>
          <p14:tracePt t="242625" x="7829550" y="6254750"/>
          <p14:tracePt t="242641" x="7848600" y="6242050"/>
          <p14:tracePt t="242658" x="7874000" y="6229350"/>
          <p14:tracePt t="242660" x="7880350" y="6223000"/>
          <p14:tracePt t="242675" x="7918450" y="6210300"/>
          <p14:tracePt t="242691" x="7950200" y="6197600"/>
          <p14:tracePt t="242708" x="7981950" y="6184900"/>
          <p14:tracePt t="242724" x="7994650" y="6178550"/>
          <p14:tracePt t="242741" x="8007350" y="6178550"/>
          <p14:tracePt t="242758" x="8013700" y="6178550"/>
          <p14:tracePt t="242774" x="8013700" y="6172200"/>
          <p14:tracePt t="242791" x="8026400" y="6172200"/>
          <p14:tracePt t="243079" x="8013700" y="6172200"/>
          <p14:tracePt t="243097" x="7969250" y="6172200"/>
          <p14:tracePt t="243112" x="7874000" y="6153150"/>
          <p14:tracePt t="243125" x="7778750" y="6134100"/>
          <p14:tracePt t="243142" x="7689850" y="6115050"/>
          <p14:tracePt t="243159" x="7607300" y="6083300"/>
          <p14:tracePt t="243175" x="7531100" y="6051550"/>
          <p14:tracePt t="243191" x="7473950" y="6026150"/>
          <p14:tracePt t="243208" x="7410450" y="5994400"/>
          <p14:tracePt t="243225" x="7340600" y="5949950"/>
          <p14:tracePt t="243241" x="7302500" y="5924550"/>
          <p14:tracePt t="243243" x="7270750" y="5905500"/>
          <p14:tracePt t="243258" x="7245350" y="5880100"/>
          <p14:tracePt t="243274" x="7188200" y="5835650"/>
          <p14:tracePt t="243291" x="7124700" y="5778500"/>
          <p14:tracePt t="243308" x="7080250" y="5721350"/>
          <p14:tracePt t="243324" x="7042150" y="5657850"/>
          <p14:tracePt t="243341" x="7010400" y="5594350"/>
          <p14:tracePt t="243358" x="6991350" y="5543550"/>
          <p14:tracePt t="243375" x="6978650" y="5511800"/>
          <p14:tracePt t="243391" x="6972300" y="5473700"/>
          <p14:tracePt t="243408" x="6972300" y="5454650"/>
          <p14:tracePt t="243424" x="6972300" y="5441950"/>
          <p14:tracePt t="243441" x="6972300" y="5435600"/>
          <p14:tracePt t="243458" x="6972300" y="5422900"/>
          <p14:tracePt t="243491" x="6965950" y="5410200"/>
          <p14:tracePt t="243582" x="6965950" y="5416550"/>
          <p14:tracePt t="243604" x="6972300" y="5511800"/>
          <p14:tracePt t="243619" x="6985000" y="5581650"/>
          <p14:tracePt t="243633" x="7004050" y="5626100"/>
          <p14:tracePt t="243644" x="7035800" y="5702300"/>
          <p14:tracePt t="243657" x="7061200" y="5740400"/>
          <p14:tracePt t="243675" x="7124700" y="5848350"/>
          <p14:tracePt t="243691" x="7181850" y="5924550"/>
          <p14:tracePt t="243707" x="7258050" y="6013450"/>
          <p14:tracePt t="243724" x="7359650" y="6096000"/>
          <p14:tracePt t="243741" x="7461250" y="6159500"/>
          <p14:tracePt t="243757" x="7556500" y="6203950"/>
          <p14:tracePt t="243774" x="7651750" y="6254750"/>
          <p14:tracePt t="243791" x="7721600" y="6280150"/>
          <p14:tracePt t="243807" x="7747000" y="6286500"/>
          <p14:tracePt t="243824" x="7766050" y="6286500"/>
          <p14:tracePt t="243841" x="7778750" y="6286500"/>
          <p14:tracePt t="243858" x="7791450" y="6286500"/>
          <p14:tracePt t="243875" x="7829550" y="6280150"/>
          <p14:tracePt t="243891" x="7861300" y="6280150"/>
          <p14:tracePt t="243908" x="7893050" y="6273800"/>
          <p14:tracePt t="243924" x="7905750" y="6273800"/>
          <p14:tracePt t="243941" x="7918450" y="6273800"/>
          <p14:tracePt t="243957" x="7924800" y="6273800"/>
          <p14:tracePt t="243974" x="7931150" y="6267450"/>
          <p14:tracePt t="244733" x="0" y="0"/>
        </p14:tracePtLst>
        <p14:tracePtLst>
          <p14:tracePt t="246110" x="6534150" y="6115050"/>
          <p14:tracePt t="246164" x="6527800" y="6115050"/>
          <p14:tracePt t="246174" x="6521450" y="6115050"/>
          <p14:tracePt t="246252" x="6521450" y="6121400"/>
          <p14:tracePt t="246259" x="6521450" y="6127750"/>
          <p14:tracePt t="246276" x="6521450" y="6134100"/>
          <p14:tracePt t="246290" x="6521450" y="6140450"/>
          <p14:tracePt t="246307" x="6521450" y="6165850"/>
          <p14:tracePt t="246323" x="6546850" y="6184900"/>
          <p14:tracePt t="246340" x="6584950" y="6210300"/>
          <p14:tracePt t="246357" x="6648450" y="6248400"/>
          <p14:tracePt t="246373" x="6711950" y="6273800"/>
          <p14:tracePt t="246390" x="6762750" y="6292850"/>
          <p14:tracePt t="246407" x="6794500" y="6299200"/>
          <p14:tracePt t="246424" x="6826250" y="6299200"/>
          <p14:tracePt t="246440" x="6845300" y="6286500"/>
          <p14:tracePt t="246456" x="6864350" y="6273800"/>
          <p14:tracePt t="246473" x="6883400" y="6242050"/>
          <p14:tracePt t="246490" x="6883400" y="6216650"/>
          <p14:tracePt t="246507" x="6883400" y="6184900"/>
          <p14:tracePt t="246523" x="6883400" y="6172200"/>
          <p14:tracePt t="246540" x="6883400" y="6159500"/>
          <p14:tracePt t="246556" x="6877050" y="6153150"/>
          <p14:tracePt t="246573" x="6870700" y="6153150"/>
          <p14:tracePt t="246764" x="0" y="0"/>
        </p14:tracePtLst>
        <p14:tracePtLst>
          <p14:tracePt t="247128" x="7175500" y="4756150"/>
          <p14:tracePt t="247395" x="0" y="0"/>
        </p14:tracePtLst>
        <p14:tracePtLst>
          <p14:tracePt t="248557" x="6553200" y="3416300"/>
          <p14:tracePt t="248566" x="6546850" y="3416300"/>
          <p14:tracePt t="248577" x="6540500" y="3416300"/>
          <p14:tracePt t="248589" x="6540500" y="3422650"/>
          <p14:tracePt t="248606" x="6540500" y="3467100"/>
          <p14:tracePt t="248623" x="6540500" y="3505200"/>
          <p14:tracePt t="248640" x="6546850" y="3562350"/>
          <p14:tracePt t="248656" x="6591300" y="3619500"/>
          <p14:tracePt t="248672" x="6667500" y="3676650"/>
          <p14:tracePt t="248690" x="6762750" y="3727450"/>
          <p14:tracePt t="248706" x="6864350" y="3759200"/>
          <p14:tracePt t="248708" x="6883400" y="3765550"/>
          <p14:tracePt t="248723" x="6915150" y="3765550"/>
          <p14:tracePt t="248739" x="6940550" y="3765550"/>
          <p14:tracePt t="248756" x="6946900" y="3746500"/>
          <p14:tracePt t="248772" x="6953250" y="3727450"/>
          <p14:tracePt t="248789" x="6953250" y="3695700"/>
          <p14:tracePt t="248806" x="6953250" y="3676650"/>
          <p14:tracePt t="248822" x="6953250" y="3663950"/>
          <p14:tracePt t="248839" x="6953250" y="3651250"/>
          <p14:tracePt t="248856" x="6953250" y="3632200"/>
          <p14:tracePt t="248872" x="6946900" y="3613150"/>
          <p14:tracePt t="248890" x="6940550" y="3587750"/>
          <p14:tracePt t="248893" x="6934200" y="3575050"/>
          <p14:tracePt t="248906" x="6927850" y="3568700"/>
          <p14:tracePt t="248972" x="0" y="0"/>
        </p14:tracePtLst>
        <p14:tracePtLst>
          <p14:tracePt t="249520" x="6883400" y="4387850"/>
          <p14:tracePt t="249542" x="6864350" y="4406900"/>
          <p14:tracePt t="249561" x="6858000" y="4432300"/>
          <p14:tracePt t="249563" x="6851650" y="4457700"/>
          <p14:tracePt t="249577" x="6845300" y="4483100"/>
          <p14:tracePt t="249589" x="6838950" y="4508500"/>
          <p14:tracePt t="249606" x="6838950" y="4559300"/>
          <p14:tracePt t="249623" x="6838950" y="4603750"/>
          <p14:tracePt t="249639" x="6838950" y="4667250"/>
          <p14:tracePt t="249656" x="6864350" y="4749800"/>
          <p14:tracePt t="249673" x="6896100" y="4800600"/>
          <p14:tracePt t="249675" x="6915150" y="4832350"/>
          <p14:tracePt t="249689" x="6934200" y="4851400"/>
          <p14:tracePt t="249706" x="6991350" y="4889500"/>
          <p14:tracePt t="249708" x="7029450" y="4914900"/>
          <p14:tracePt t="249722" x="7048500" y="4921250"/>
          <p14:tracePt t="249739" x="7118350" y="4927600"/>
          <p14:tracePt t="249755" x="7181850" y="4908550"/>
          <p14:tracePt t="249772" x="7239000" y="4876800"/>
          <p14:tracePt t="249789" x="7283450" y="4838700"/>
          <p14:tracePt t="249805" x="7315200" y="4800600"/>
          <p14:tracePt t="249822" x="7340600" y="4749800"/>
          <p14:tracePt t="249839" x="7359650" y="4705350"/>
          <p14:tracePt t="249855" x="7366000" y="4654550"/>
          <p14:tracePt t="249872" x="7366000" y="4610100"/>
          <p14:tracePt t="249889" x="7346950" y="4565650"/>
          <p14:tracePt t="249891" x="7334250" y="4546600"/>
          <p14:tracePt t="249906" x="7315200" y="4527550"/>
          <p14:tracePt t="249922" x="7296150" y="4508500"/>
          <p14:tracePt t="249923" x="7277100" y="4495800"/>
          <p14:tracePt t="249939" x="7239000" y="4476750"/>
          <p14:tracePt t="249956" x="7219950" y="4470400"/>
          <p14:tracePt t="249972" x="7181850" y="4464050"/>
          <p14:tracePt t="249989" x="7131050" y="4451350"/>
          <p14:tracePt t="250006" x="7080250" y="4451350"/>
          <p14:tracePt t="250022" x="7048500" y="4451350"/>
          <p14:tracePt t="250039" x="7004050" y="4451350"/>
          <p14:tracePt t="250055" x="6965950" y="4476750"/>
          <p14:tracePt t="250072" x="6934200" y="4495800"/>
          <p14:tracePt t="250089" x="6921500" y="4540250"/>
          <p14:tracePt t="250094" x="6908800" y="4565650"/>
          <p14:tracePt t="250105" x="6889750" y="4610100"/>
          <p14:tracePt t="250122" x="6877050" y="4705350"/>
          <p14:tracePt t="250139" x="6877050" y="4851400"/>
          <p14:tracePt t="250156" x="6915150" y="4933950"/>
          <p14:tracePt t="250173" x="6959600" y="4997450"/>
          <p14:tracePt t="250189" x="7004050" y="5035550"/>
          <p14:tracePt t="250205" x="7042150" y="5067300"/>
          <p14:tracePt t="250223" x="7112000" y="5092700"/>
          <p14:tracePt t="250239" x="7188200" y="5105400"/>
          <p14:tracePt t="250255" x="7277100" y="5105400"/>
          <p14:tracePt t="250272" x="7359650" y="5080000"/>
          <p14:tracePt t="250289" x="7391400" y="5029200"/>
          <p14:tracePt t="250291" x="7397750" y="4991100"/>
          <p14:tracePt t="250305" x="7404100" y="4959350"/>
          <p14:tracePt t="250322" x="7404100" y="4864100"/>
          <p14:tracePt t="250339" x="7346950" y="4711700"/>
          <p14:tracePt t="250355" x="7302500" y="4629150"/>
          <p14:tracePt t="250372" x="7245350" y="4559300"/>
          <p14:tracePt t="250389" x="7188200" y="4527550"/>
          <p14:tracePt t="250406" x="7124700" y="4489450"/>
          <p14:tracePt t="250422" x="7035800" y="4476750"/>
          <p14:tracePt t="250439" x="6972300" y="4464050"/>
          <p14:tracePt t="250456" x="6934200" y="4464050"/>
          <p14:tracePt t="250460" x="6921500" y="4464050"/>
          <p14:tracePt t="250472" x="6896100" y="4470400"/>
          <p14:tracePt t="250489" x="6864350" y="4495800"/>
          <p14:tracePt t="250491" x="6851650" y="4521200"/>
          <p14:tracePt t="250505" x="6845300" y="4540250"/>
          <p14:tracePt t="250522" x="6826250" y="4622800"/>
          <p14:tracePt t="250524" x="6813550" y="4667250"/>
          <p14:tracePt t="250539" x="6813550" y="4756150"/>
          <p14:tracePt t="250555" x="6813550" y="4851400"/>
          <p14:tracePt t="250572" x="6838950" y="4953000"/>
          <p14:tracePt t="250589" x="6902450" y="5035550"/>
          <p14:tracePt t="250605" x="6985000" y="5124450"/>
          <p14:tracePt t="250622" x="7061200" y="5181600"/>
          <p14:tracePt t="250639" x="7118350" y="5200650"/>
          <p14:tracePt t="250656" x="7169150" y="5207000"/>
          <p14:tracePt t="250659" x="7194550" y="5207000"/>
          <p14:tracePt t="250672" x="7207250" y="5187950"/>
          <p14:tracePt t="250689" x="7245350" y="5111750"/>
          <p14:tracePt t="250691" x="7251700" y="5054600"/>
          <p14:tracePt t="250706" x="7264400" y="5010150"/>
          <p14:tracePt t="250722" x="7270750" y="4921250"/>
          <p14:tracePt t="250738" x="7270750" y="4826000"/>
          <p14:tracePt t="250739" x="7264400" y="4781550"/>
          <p14:tracePt t="250755" x="7245350" y="4705350"/>
          <p14:tracePt t="250772" x="7226300" y="4673600"/>
          <p14:tracePt t="250788" x="7213600" y="4654550"/>
          <p14:tracePt t="250805" x="7181850" y="4641850"/>
          <p14:tracePt t="250822" x="7131050" y="4622800"/>
          <p14:tracePt t="250838" x="7061200" y="4610100"/>
          <p14:tracePt t="250855" x="7016750" y="4610100"/>
          <p14:tracePt t="250872" x="6991350" y="4610100"/>
          <p14:tracePt t="250889" x="6972300" y="4610100"/>
          <p14:tracePt t="250892" x="6965950" y="4629150"/>
          <p14:tracePt t="250905" x="6953250" y="4654550"/>
          <p14:tracePt t="250922" x="6940550" y="4724400"/>
          <p14:tracePt t="250923" x="6940550" y="4737100"/>
          <p14:tracePt t="250939" x="6940550" y="4813300"/>
          <p14:tracePt t="250955" x="6997700" y="4889500"/>
          <p14:tracePt t="250972" x="7080250" y="4959350"/>
          <p14:tracePt t="250988" x="7162800" y="5010150"/>
          <p14:tracePt t="251005" x="7226300" y="5016500"/>
          <p14:tracePt t="251022" x="7264400" y="5010150"/>
          <p14:tracePt t="251038" x="7289800" y="4965700"/>
          <p14:tracePt t="251055" x="7289800" y="4902200"/>
          <p14:tracePt t="251072" x="7289800" y="4806950"/>
          <p14:tracePt t="251088" x="7277100" y="4724400"/>
          <p14:tracePt t="251105" x="7258050" y="4686300"/>
          <p14:tracePt t="251121" x="7239000" y="4654550"/>
          <p14:tracePt t="251123" x="7232650" y="4648200"/>
          <p14:tracePt t="251155" x="7200900" y="4648200"/>
          <p14:tracePt t="251172" x="7156450" y="4648200"/>
          <p14:tracePt t="251189" x="7112000" y="4679950"/>
          <p14:tracePt t="251205" x="7092950" y="4718050"/>
          <p14:tracePt t="251222" x="7073900" y="4737100"/>
          <p14:tracePt t="251238" x="7073900" y="4762500"/>
          <p14:tracePt t="251255" x="7073900" y="4800600"/>
          <p14:tracePt t="251271" x="7105650" y="4838700"/>
          <p14:tracePt t="251288" x="7156450" y="4870450"/>
          <p14:tracePt t="251305" x="7219950" y="4895850"/>
          <p14:tracePt t="251321" x="7277100" y="4908550"/>
          <p14:tracePt t="251323" x="7289800" y="4908550"/>
          <p14:tracePt t="251338" x="7308850" y="4908550"/>
          <p14:tracePt t="251355" x="7334250" y="4838700"/>
          <p14:tracePt t="251371" x="7327900" y="4756150"/>
          <p14:tracePt t="251388" x="7289800" y="4660900"/>
          <p14:tracePt t="251405" x="7245350" y="4597400"/>
          <p14:tracePt t="251422" x="7194550" y="4552950"/>
          <p14:tracePt t="251438" x="7131050" y="4533900"/>
          <p14:tracePt t="251455" x="7092950" y="4527550"/>
          <p14:tracePt t="251471" x="7023100" y="4533900"/>
          <p14:tracePt t="251488" x="6959600" y="4572000"/>
          <p14:tracePt t="251505" x="6902450" y="4629150"/>
          <p14:tracePt t="251521" x="6877050" y="4711700"/>
          <p14:tracePt t="251539" x="6864350" y="4794250"/>
          <p14:tracePt t="251555" x="6877050" y="4826000"/>
          <p14:tracePt t="251571" x="6908800" y="4845050"/>
          <p14:tracePt t="251588" x="6946900" y="4857750"/>
          <p14:tracePt t="251605" x="6991350" y="4857750"/>
          <p14:tracePt t="251621" x="7042150" y="4838700"/>
          <p14:tracePt t="251638" x="7067550" y="4775200"/>
          <p14:tracePt t="251655" x="7073900" y="4705350"/>
          <p14:tracePt t="251672" x="7073900" y="4660900"/>
          <p14:tracePt t="251688" x="7073900" y="4629150"/>
          <p14:tracePt t="251705" x="7054850" y="4603750"/>
          <p14:tracePt t="251721" x="7035800" y="4584700"/>
          <p14:tracePt t="251738" x="7016750" y="4584700"/>
          <p14:tracePt t="251755" x="6959600" y="4597400"/>
          <p14:tracePt t="251771" x="6927850" y="4629150"/>
          <p14:tracePt t="251788" x="6915150" y="4679950"/>
          <p14:tracePt t="251805" x="6915150" y="4730750"/>
          <p14:tracePt t="251821" x="6934200" y="4768850"/>
          <p14:tracePt t="251838" x="6978650" y="4806950"/>
          <p14:tracePt t="251855" x="7042150" y="4826000"/>
          <p14:tracePt t="251871" x="7131050" y="4851400"/>
          <p14:tracePt t="251888" x="7181850" y="4851400"/>
          <p14:tracePt t="251905" x="7200900" y="4819650"/>
          <p14:tracePt t="251922" x="7213600" y="4762500"/>
          <p14:tracePt t="251938" x="7213600" y="4692650"/>
          <p14:tracePt t="251940" x="7200900" y="4641850"/>
          <p14:tracePt t="251955" x="7156450" y="4578350"/>
          <p14:tracePt t="251971" x="7124700" y="4540250"/>
          <p14:tracePt t="251988" x="7092950" y="4527550"/>
          <p14:tracePt t="252004" x="7073900" y="4527550"/>
          <p14:tracePt t="252021" x="7067550" y="4527550"/>
          <p14:tracePt t="252038" x="7054850" y="4527550"/>
          <p14:tracePt t="252055" x="7035800" y="4559300"/>
          <p14:tracePt t="252071" x="7029450" y="4629150"/>
          <p14:tracePt t="252088" x="7042150" y="4743450"/>
          <p14:tracePt t="252105" x="7073900" y="4806950"/>
          <p14:tracePt t="252121" x="7099300" y="4845050"/>
          <p14:tracePt t="252138" x="7105650" y="4851400"/>
          <p14:tracePt t="252139" x="7112000" y="4851400"/>
          <p14:tracePt t="252155" x="7118350" y="4851400"/>
          <p14:tracePt t="252171" x="7118350" y="4826000"/>
          <p14:tracePt t="252188" x="7137400" y="4724400"/>
          <p14:tracePt t="252205" x="7131050" y="4616450"/>
          <p14:tracePt t="252221" x="7112000" y="4533900"/>
          <p14:tracePt t="252238" x="7112000" y="4521200"/>
          <p14:tracePt t="252255" x="7112000" y="4514850"/>
          <p14:tracePt t="252300" x="7112000" y="4521200"/>
          <p14:tracePt t="252307" x="7112000" y="4565650"/>
          <p14:tracePt t="252321" x="7112000" y="4616450"/>
          <p14:tracePt t="252338" x="7143750" y="4711700"/>
          <p14:tracePt t="252354" x="7162800" y="4756150"/>
          <p14:tracePt t="252430" x="7162800" y="4743450"/>
          <p14:tracePt t="252446" x="7162800" y="4718050"/>
          <p14:tracePt t="252461" x="7162800" y="4705350"/>
          <p14:tracePt t="252736" x="7162800" y="4699000"/>
          <p14:tracePt t="252756" x="7162800" y="4673600"/>
          <p14:tracePt t="252774" x="7143750" y="4654550"/>
          <p14:tracePt t="252788" x="7124700" y="4629150"/>
          <p14:tracePt t="252804" x="7105650" y="4603750"/>
          <p14:tracePt t="252821" x="7092950" y="4584700"/>
          <p14:tracePt t="252838" x="7073900" y="4565650"/>
          <p14:tracePt t="252854" x="7061200" y="4559300"/>
          <p14:tracePt t="252871" x="7035800" y="4540250"/>
          <p14:tracePt t="252888" x="7004050" y="4527550"/>
          <p14:tracePt t="252905" x="6965950" y="4508500"/>
          <p14:tracePt t="252921" x="6953250" y="4495800"/>
          <p14:tracePt t="252923" x="6946900" y="4495800"/>
          <p14:tracePt t="252938" x="6934200" y="4495800"/>
          <p14:tracePt t="252955" x="6889750" y="4476750"/>
          <p14:tracePt t="252971" x="6864350" y="4470400"/>
          <p14:tracePt t="252988" x="6832600" y="4464050"/>
          <p14:tracePt t="253004" x="6781800" y="4451350"/>
          <p14:tracePt t="253021" x="6756400" y="4445000"/>
          <p14:tracePt t="253038" x="6737350" y="4438650"/>
          <p14:tracePt t="253054" x="6711950" y="4432300"/>
          <p14:tracePt t="253071" x="6686550" y="4419600"/>
          <p14:tracePt t="253088" x="6673850" y="4413250"/>
          <p14:tracePt t="253148" x="6667500" y="4413250"/>
          <p14:tracePt t="253165" x="6654800" y="4413250"/>
          <p14:tracePt t="253179" x="6648450" y="4413250"/>
          <p14:tracePt t="253196" x="6635750" y="4406900"/>
          <p14:tracePt t="253205" x="6629400" y="4406900"/>
          <p14:tracePt t="253325" x="6642100" y="4406900"/>
          <p14:tracePt t="253337" x="6661150" y="4406900"/>
          <p14:tracePt t="253346" x="6686550" y="4406900"/>
          <p14:tracePt t="253355" x="6762750" y="4406900"/>
          <p14:tracePt t="253371" x="6838950" y="4406900"/>
          <p14:tracePt t="253388" x="6889750" y="4406900"/>
          <p14:tracePt t="253404" x="6921500" y="4406900"/>
          <p14:tracePt t="253421" x="6940550" y="4406900"/>
          <p14:tracePt t="253438" x="6953250" y="4406900"/>
          <p14:tracePt t="253455" x="6972300" y="4406900"/>
          <p14:tracePt t="253471" x="7004050" y="4406900"/>
          <p14:tracePt t="253488" x="7029450" y="4406900"/>
          <p14:tracePt t="253504" x="7067550" y="4406900"/>
          <p14:tracePt t="253521" x="7105650" y="4406900"/>
          <p14:tracePt t="253538" x="7143750" y="4406900"/>
          <p14:tracePt t="253554" x="7200900" y="4406900"/>
          <p14:tracePt t="253555" x="7219950" y="4406900"/>
          <p14:tracePt t="253571" x="7239000" y="4406900"/>
          <p14:tracePt t="253587" x="7251700" y="4406900"/>
          <p14:tracePt t="253621" x="7264400" y="4406900"/>
          <p14:tracePt t="253638" x="7289800" y="4406900"/>
          <p14:tracePt t="253654" x="7296150" y="4406900"/>
          <p14:tracePt t="253671" x="7302500" y="4406900"/>
          <p14:tracePt t="253687" x="7308850" y="4406900"/>
          <p14:tracePt t="253704" x="7321550" y="4400550"/>
          <p14:tracePt t="253721" x="7340600" y="4400550"/>
          <p14:tracePt t="253737" x="7366000" y="4400550"/>
          <p14:tracePt t="253754" x="7378700" y="4400550"/>
          <p14:tracePt t="253755" x="7385050" y="4394200"/>
          <p14:tracePt t="253779" x="7391400" y="4394200"/>
          <p14:tracePt t="253787" x="7397750" y="4394200"/>
          <p14:tracePt t="253804" x="7404100" y="4394200"/>
          <p14:tracePt t="253821" x="7410450" y="4394200"/>
          <p14:tracePt t="253837" x="7416800" y="4394200"/>
          <p14:tracePt t="253854" x="7423150" y="4394200"/>
          <p14:tracePt t="253871" x="7429500" y="4394200"/>
          <p14:tracePt t="253887" x="7442200" y="4394200"/>
          <p14:tracePt t="253904" x="7454900" y="4394200"/>
          <p14:tracePt t="253921" x="7461250" y="4394200"/>
          <p14:tracePt t="254003" x="7467600" y="4394200"/>
          <p14:tracePt t="254027" x="7467600" y="4406900"/>
          <p14:tracePt t="254035" x="7467600" y="4432300"/>
          <p14:tracePt t="254043" x="7467600" y="4464050"/>
          <p14:tracePt t="254054" x="7473950" y="4508500"/>
          <p14:tracePt t="254070" x="7499350" y="4610100"/>
          <p14:tracePt t="254087" x="7524750" y="4730750"/>
          <p14:tracePt t="254104" x="7550150" y="4870450"/>
          <p14:tracePt t="254120" x="7575550" y="5003800"/>
          <p14:tracePt t="254137" x="7581900" y="5086350"/>
          <p14:tracePt t="254154" x="7581900" y="5162550"/>
          <p14:tracePt t="254171" x="7581900" y="5245100"/>
          <p14:tracePt t="254187" x="7581900" y="5264150"/>
          <p14:tracePt t="254483" x="7581900" y="5270500"/>
          <p14:tracePt t="254491" x="7575550" y="5270500"/>
          <p14:tracePt t="254504" x="7556500" y="5270500"/>
          <p14:tracePt t="254521" x="7416800" y="5270500"/>
          <p14:tracePt t="254537" x="7162800" y="5257800"/>
          <p14:tracePt t="254554" x="6851650" y="5207000"/>
          <p14:tracePt t="254571" x="6616700" y="5168900"/>
          <p14:tracePt t="254587" x="6597650" y="5168900"/>
          <p14:tracePt t="254752" x="6591300" y="5168900"/>
          <p14:tracePt t="254783" x="6584950" y="5156200"/>
          <p14:tracePt t="254804" x="6572250" y="5118100"/>
          <p14:tracePt t="254815" x="6572250" y="5111750"/>
          <p14:tracePt t="254827" x="6572250" y="5067300"/>
          <p14:tracePt t="254838" x="6565900" y="5041900"/>
          <p14:tracePt t="254854" x="6565900" y="4997450"/>
          <p14:tracePt t="254870" x="6565900" y="4927600"/>
          <p14:tracePt t="254887" x="6565900" y="4864100"/>
          <p14:tracePt t="254904" x="6572250" y="4800600"/>
          <p14:tracePt t="254921" x="6578600" y="4743450"/>
          <p14:tracePt t="254937" x="6591300" y="4692650"/>
          <p14:tracePt t="254939" x="6597650" y="4660900"/>
          <p14:tracePt t="254954" x="6604000" y="4622800"/>
          <p14:tracePt t="254971" x="6635750" y="4527550"/>
          <p14:tracePt t="254987" x="6654800" y="4483100"/>
          <p14:tracePt t="255004" x="6661150" y="4457700"/>
          <p14:tracePt t="255037" x="6661150" y="4451350"/>
          <p14:tracePt t="255054" x="6661150" y="4445000"/>
          <p14:tracePt t="255285" x="6667500" y="4438650"/>
          <p14:tracePt t="255301" x="6680200" y="4432300"/>
          <p14:tracePt t="255314" x="6680200" y="4425950"/>
          <p14:tracePt t="255320" x="6686550" y="4425950"/>
          <p14:tracePt t="255337" x="6705600" y="4419600"/>
          <p14:tracePt t="255353" x="6724650" y="4413250"/>
          <p14:tracePt t="255357" x="6737350" y="4406900"/>
          <p14:tracePt t="255370" x="6750050" y="4406900"/>
          <p14:tracePt t="255387" x="6832600" y="4406900"/>
          <p14:tracePt t="255404" x="6953250" y="4406900"/>
          <p14:tracePt t="255421" x="7124700" y="4425950"/>
          <p14:tracePt t="255437" x="7302500" y="4464050"/>
          <p14:tracePt t="255453" x="7404100" y="4476750"/>
          <p14:tracePt t="255470" x="7435850" y="4489450"/>
          <p14:tracePt t="255637" x="7435850" y="4495800"/>
          <p14:tracePt t="255657" x="7435850" y="4514850"/>
          <p14:tracePt t="255676" x="7435850" y="4660900"/>
          <p14:tracePt t="255688" x="7435850" y="4718050"/>
          <p14:tracePt t="255705" x="7435850" y="4832350"/>
          <p14:tracePt t="255707" x="7435850" y="4883150"/>
          <p14:tracePt t="255721" x="7435850" y="4927600"/>
          <p14:tracePt t="255737" x="7454900" y="5029200"/>
          <p14:tracePt t="255753" x="7467600" y="5105400"/>
          <p14:tracePt t="255755" x="7473950" y="5130800"/>
          <p14:tracePt t="255770" x="7486650" y="5149850"/>
          <p14:tracePt t="255787" x="7493000" y="5162550"/>
          <p14:tracePt t="255803" x="7493000" y="5168900"/>
          <p14:tracePt t="256068" x="0" y="0"/>
        </p14:tracePtLst>
        <p14:tracePtLst>
          <p14:tracePt t="258341" x="6584950" y="4781550"/>
          <p14:tracePt t="258349" x="6584950" y="4775200"/>
          <p14:tracePt t="258357" x="6584950" y="4762500"/>
          <p14:tracePt t="258369" x="6584950" y="4737100"/>
          <p14:tracePt t="258386" x="6604000" y="4686300"/>
          <p14:tracePt t="258403" x="6673850" y="4591050"/>
          <p14:tracePt t="258420" x="6756400" y="4521200"/>
          <p14:tracePt t="258436" x="6838950" y="4451350"/>
          <p14:tracePt t="258453" x="6915150" y="4406900"/>
          <p14:tracePt t="258470" x="6965950" y="4381500"/>
          <p14:tracePt t="258486" x="6991350" y="4362450"/>
          <p14:tracePt t="258565" x="6997700" y="4368800"/>
          <p14:tracePt t="258578" x="6997700" y="4381500"/>
          <p14:tracePt t="258589" x="6997700" y="4451350"/>
          <p14:tracePt t="258603" x="7004050" y="4559300"/>
          <p14:tracePt t="258619" x="7010400" y="4660900"/>
          <p14:tracePt t="258636" x="7023100" y="4718050"/>
          <p14:tracePt t="258653" x="7023100" y="4737100"/>
          <p14:tracePt t="258684" x="7029450" y="4743450"/>
          <p14:tracePt t="258766" x="7035800" y="4743450"/>
          <p14:tracePt t="258788" x="7035800" y="4673600"/>
          <p14:tracePt t="258803" x="7042150" y="4584700"/>
          <p14:tracePt t="258819" x="7048500" y="4514850"/>
          <p14:tracePt t="258836" x="7054850" y="4489450"/>
          <p14:tracePt t="258852" x="7054850" y="4476750"/>
          <p14:tracePt t="258943" x="7054850" y="4489450"/>
          <p14:tracePt t="258959" x="7054850" y="4572000"/>
          <p14:tracePt t="258976" x="7054850" y="4660900"/>
          <p14:tracePt t="258988" x="7054850" y="4743450"/>
          <p14:tracePt t="259003" x="7054850" y="4781550"/>
          <p14:tracePt t="259019" x="7054850" y="4787900"/>
          <p14:tracePt t="259052" x="7054850" y="4794250"/>
          <p14:tracePt t="259069" x="7067550" y="4787900"/>
          <p14:tracePt t="259086" x="7073900" y="4743450"/>
          <p14:tracePt t="259103" x="7092950" y="4667250"/>
          <p14:tracePt t="259119" x="7112000" y="4597400"/>
          <p14:tracePt t="259136" x="7124700" y="4552950"/>
          <p14:tracePt t="259139" x="7131050" y="4540250"/>
          <p14:tracePt t="259152" x="7131050" y="4533900"/>
          <p14:tracePt t="259156" x="7131050" y="4521200"/>
          <p14:tracePt t="259169" x="7131050" y="4514850"/>
          <p14:tracePt t="259187" x="7131050" y="4502150"/>
          <p14:tracePt t="259212" x="7131050" y="4495800"/>
          <p14:tracePt t="259244" x="7131050" y="4502150"/>
          <p14:tracePt t="259253" x="7131050" y="4533900"/>
          <p14:tracePt t="259270" x="7131050" y="4641850"/>
          <p14:tracePt t="259286" x="7131050" y="4730750"/>
          <p14:tracePt t="259303" x="7131050" y="4756150"/>
          <p14:tracePt t="259319" x="7131050" y="4762500"/>
          <p14:tracePt t="259397" x="7137400" y="4756150"/>
          <p14:tracePt t="259410" x="7143750" y="4730750"/>
          <p14:tracePt t="259425" x="7169150" y="4622800"/>
          <p14:tracePt t="259436" x="7194550" y="4533900"/>
          <p14:tracePt t="259453" x="7213600" y="4464050"/>
          <p14:tracePt t="259469" x="7213600" y="4432300"/>
          <p14:tracePt t="259485" x="7213600" y="4425950"/>
          <p14:tracePt t="259557" x="7213600" y="4457700"/>
          <p14:tracePt t="259566" x="7213600" y="4502150"/>
          <p14:tracePt t="259578" x="7213600" y="4559300"/>
          <p14:tracePt t="259590" x="7219950" y="4673600"/>
          <p14:tracePt t="259603" x="7219950" y="4730750"/>
          <p14:tracePt t="259619" x="7226300" y="4768850"/>
          <p14:tracePt t="259635" x="7232650" y="4768850"/>
          <p14:tracePt t="259692" x="7239000" y="4768850"/>
          <p14:tracePt t="259699" x="7245350" y="4743450"/>
          <p14:tracePt t="259708" x="7251700" y="4699000"/>
          <p14:tracePt t="259719" x="7258050" y="4641850"/>
          <p14:tracePt t="259736" x="7289800" y="4533900"/>
          <p14:tracePt t="259753" x="7302500" y="4445000"/>
          <p14:tracePt t="259756" x="7302500" y="4419600"/>
          <p14:tracePt t="259769" x="7302500" y="4400550"/>
          <p14:tracePt t="259785" x="7302500" y="4387850"/>
          <p14:tracePt t="259788" x="7302500" y="4381500"/>
          <p14:tracePt t="259843" x="7302500" y="4394200"/>
          <p14:tracePt t="259851" x="7302500" y="4438650"/>
          <p14:tracePt t="259860" x="7302500" y="4502150"/>
          <p14:tracePt t="259869" x="7302500" y="4578350"/>
          <p14:tracePt t="259885" x="7302500" y="4673600"/>
          <p14:tracePt t="259902" x="7302500" y="4718050"/>
          <p14:tracePt t="259919" x="7302500" y="4730750"/>
          <p14:tracePt t="259936" x="7302500" y="4737100"/>
          <p14:tracePt t="259980" x="7308850" y="4730750"/>
          <p14:tracePt t="259988" x="7315200" y="4699000"/>
          <p14:tracePt t="260002" x="7315200" y="4667250"/>
          <p14:tracePt t="260019" x="7340600" y="4489450"/>
          <p14:tracePt t="260035" x="7353300" y="4394200"/>
          <p14:tracePt t="260052" x="7359650" y="4343400"/>
          <p14:tracePt t="260069" x="7359650" y="4337050"/>
          <p14:tracePt t="260125" x="7359650" y="4356100"/>
          <p14:tracePt t="260134" x="7359650" y="4394200"/>
          <p14:tracePt t="260144" x="7359650" y="4438650"/>
          <p14:tracePt t="260152" x="7359650" y="4483100"/>
          <p14:tracePt t="260169" x="7359650" y="4559300"/>
          <p14:tracePt t="260186" x="7359650" y="4622800"/>
          <p14:tracePt t="260189" x="7359650" y="4648200"/>
          <p14:tracePt t="260203" x="7359650" y="4667250"/>
          <p14:tracePt t="260219" x="7359650" y="4673600"/>
          <p14:tracePt t="260243" x="7366000" y="4679950"/>
          <p14:tracePt t="260259" x="7372350" y="4673600"/>
          <p14:tracePt t="260268" x="7378700" y="4654550"/>
          <p14:tracePt t="260286" x="7397750" y="4572000"/>
          <p14:tracePt t="260302" x="7404100" y="4489450"/>
          <p14:tracePt t="260319" x="7410450" y="4413250"/>
          <p14:tracePt t="260335" x="7416800" y="4381500"/>
          <p14:tracePt t="260396" x="7416800" y="4400550"/>
          <p14:tracePt t="260404" x="7416800" y="4432300"/>
          <p14:tracePt t="260419" x="7416800" y="4483100"/>
          <p14:tracePt t="260436" x="7416800" y="4559300"/>
          <p14:tracePt t="260452" x="7416800" y="4635500"/>
          <p14:tracePt t="260469" x="7416800" y="4711700"/>
          <p14:tracePt t="260485" x="7416800" y="4762500"/>
          <p14:tracePt t="260502" x="7416800" y="4781550"/>
          <p14:tracePt t="260518" x="7416800" y="4787900"/>
          <p14:tracePt t="260556" x="7416800" y="4775200"/>
          <p14:tracePt t="260568" x="7423150" y="4737100"/>
          <p14:tracePt t="260585" x="7423150" y="4648200"/>
          <p14:tracePt t="260602" x="7423150" y="4552950"/>
          <p14:tracePt t="260604" x="7423150" y="4508500"/>
          <p14:tracePt t="260619" x="7423150" y="4470400"/>
          <p14:tracePt t="260635" x="7423150" y="4457700"/>
          <p14:tracePt t="260652" x="7423150" y="4451350"/>
          <p14:tracePt t="260692" x="7423150" y="4457700"/>
          <p14:tracePt t="260702" x="7423150" y="4502150"/>
          <p14:tracePt t="260719" x="7423150" y="4673600"/>
          <p14:tracePt t="260736" x="7423150" y="4819650"/>
          <p14:tracePt t="260752" x="7423150" y="4889500"/>
          <p14:tracePt t="260755" x="7423150" y="4895850"/>
          <p14:tracePt t="260768" x="7423150" y="4902200"/>
          <p14:tracePt t="260829" x="7423150" y="4883150"/>
          <p14:tracePt t="260836" x="7423150" y="4838700"/>
          <p14:tracePt t="260852" x="7423150" y="4711700"/>
          <p14:tracePt t="260868" x="7423150" y="4559300"/>
          <p14:tracePt t="260885" x="7423150" y="4457700"/>
          <p14:tracePt t="260902" x="7416800" y="4394200"/>
          <p14:tracePt t="260918" x="7416800" y="4381500"/>
          <p14:tracePt t="260956" x="7416800" y="4400550"/>
          <p14:tracePt t="260969" x="7416800" y="4451350"/>
          <p14:tracePt t="260986" x="7416800" y="4578350"/>
          <p14:tracePt t="261002" x="7416800" y="4679950"/>
          <p14:tracePt t="261004" x="7416800" y="4705350"/>
          <p14:tracePt t="261019" x="7416800" y="4718050"/>
          <p14:tracePt t="261035" x="7416800" y="4724400"/>
          <p14:tracePt t="261085" x="7416800" y="4718050"/>
          <p14:tracePt t="261096" x="7416800" y="4673600"/>
          <p14:tracePt t="261109" x="7416800" y="4597400"/>
          <p14:tracePt t="261119" x="7416800" y="4565650"/>
          <p14:tracePt t="261135" x="7416800" y="4546600"/>
          <p14:tracePt t="261152" x="7416800" y="4540250"/>
          <p14:tracePt t="261189" x="7410450" y="4578350"/>
          <p14:tracePt t="261196" x="7397750" y="4622800"/>
          <p14:tracePt t="261204" x="7391400" y="4667250"/>
          <p14:tracePt t="261219" x="7391400" y="4686300"/>
          <p14:tracePt t="261235" x="7391400" y="4724400"/>
          <p14:tracePt t="261252" x="7391400" y="4730750"/>
          <p14:tracePt t="261301" x="7385050" y="4705350"/>
          <p14:tracePt t="261312" x="7378700" y="4667250"/>
          <p14:tracePt t="261321" x="7372350" y="4622800"/>
          <p14:tracePt t="261335" x="7340600" y="4546600"/>
          <p14:tracePt t="261352" x="7334250" y="4502150"/>
          <p14:tracePt t="261368" x="7321550" y="4495800"/>
          <p14:tracePt t="261412" x="7315200" y="4495800"/>
          <p14:tracePt t="261421" x="7308850" y="4508500"/>
          <p14:tracePt t="261436" x="7270750" y="4597400"/>
          <p14:tracePt t="261452" x="7219950" y="4718050"/>
          <p14:tracePt t="261468" x="7200900" y="4781550"/>
          <p14:tracePt t="261485" x="7194550" y="4794250"/>
          <p14:tracePt t="261549" x="7194550" y="4768850"/>
          <p14:tracePt t="261556" x="7188200" y="4730750"/>
          <p14:tracePt t="261568" x="7188200" y="4705350"/>
          <p14:tracePt t="261585" x="7175500" y="4622800"/>
          <p14:tracePt t="261602" x="7156450" y="4565650"/>
          <p14:tracePt t="261618" x="7156450" y="4552950"/>
          <p14:tracePt t="261620" x="7156450" y="4546600"/>
          <p14:tracePt t="261636" x="7156450" y="4540250"/>
          <p14:tracePt t="261676" x="7150100" y="4540250"/>
          <p14:tracePt t="261684" x="7143750" y="4565650"/>
          <p14:tracePt t="261693" x="7137400" y="4603750"/>
          <p14:tracePt t="261702" x="7131050" y="4629150"/>
          <p14:tracePt t="261718" x="7131050" y="4654550"/>
          <p14:tracePt t="261735" x="7124700" y="4660900"/>
          <p14:tracePt t="261771" x="7124700" y="4654550"/>
          <p14:tracePt t="261785" x="7124700" y="4629150"/>
          <p14:tracePt t="261801" x="7124700" y="4578350"/>
          <p14:tracePt t="261818" x="7118350" y="4540250"/>
          <p14:tracePt t="261820" x="7112000" y="4521200"/>
          <p14:tracePt t="261902" x="7112000" y="4514850"/>
          <p14:tracePt t="261924" x="7099300" y="4521200"/>
          <p14:tracePt t="261945" x="7099300" y="4533900"/>
          <p14:tracePt t="262077" x="0" y="0"/>
        </p14:tracePtLst>
        <p14:tracePtLst>
          <p14:tracePt t="263118" x="6578600" y="4254500"/>
          <p14:tracePt t="263229" x="6578600" y="4279900"/>
          <p14:tracePt t="263240" x="6578600" y="4311650"/>
          <p14:tracePt t="263252" x="6578600" y="4406900"/>
          <p14:tracePt t="263267" x="6565900" y="4514850"/>
          <p14:tracePt t="263284" x="6565900" y="4635500"/>
          <p14:tracePt t="263301" x="6565900" y="4762500"/>
          <p14:tracePt t="263318" x="6565900" y="4876800"/>
          <p14:tracePt t="263334" x="6565900" y="4997450"/>
          <p14:tracePt t="263351" x="6565900" y="5092700"/>
          <p14:tracePt t="263368" x="6565900" y="5168900"/>
          <p14:tracePt t="263384" x="6565900" y="5207000"/>
          <p14:tracePt t="263401" x="6565900" y="5232400"/>
          <p14:tracePt t="263417" x="6565900" y="5238750"/>
          <p14:tracePt t="263565" x="6565900" y="5245100"/>
          <p14:tracePt t="263582" x="6578600" y="5245100"/>
          <p14:tracePt t="263595" x="6616700" y="5245100"/>
          <p14:tracePt t="263617" x="6711950" y="5257800"/>
          <p14:tracePt t="263634" x="6883400" y="5295900"/>
          <p14:tracePt t="263636" x="7023100" y="5321300"/>
          <p14:tracePt t="263651" x="7353300" y="5378450"/>
          <p14:tracePt t="263667" x="7556500" y="5403850"/>
          <p14:tracePt t="263684" x="7651750" y="5403850"/>
          <p14:tracePt t="263701" x="7683500" y="5403850"/>
          <p14:tracePt t="263718" x="7689850" y="5403850"/>
          <p14:tracePt t="263798" x="7696200" y="5403850"/>
          <p14:tracePt t="263830" x="7702550" y="5384800"/>
          <p14:tracePt t="263843" x="7721600" y="5353050"/>
          <p14:tracePt t="263860" x="7734300" y="5302250"/>
          <p14:tracePt t="263869" x="7740650" y="5264150"/>
          <p14:tracePt t="263884" x="7759700" y="5207000"/>
          <p14:tracePt t="263901" x="7766050" y="5156200"/>
          <p14:tracePt t="263917" x="7766050" y="5099050"/>
          <p14:tracePt t="263934" x="7766050" y="5048250"/>
          <p14:tracePt t="263951" x="7766050" y="4972050"/>
          <p14:tracePt t="263968" x="7759700" y="4870450"/>
          <p14:tracePt t="263984" x="7747000" y="4775200"/>
          <p14:tracePt t="264001" x="7727950" y="4686300"/>
          <p14:tracePt t="264004" x="7721600" y="4641850"/>
          <p14:tracePt t="264018" x="7715250" y="4616450"/>
          <p14:tracePt t="264034" x="7702550" y="4552950"/>
          <p14:tracePt t="264051" x="7689850" y="4502150"/>
          <p14:tracePt t="264067" x="7683500" y="4489450"/>
          <p14:tracePt t="264084" x="7677150" y="4470400"/>
          <p14:tracePt t="264101" x="7670800" y="4451350"/>
          <p14:tracePt t="264117" x="7664450" y="4432300"/>
          <p14:tracePt t="264134" x="7664450" y="4425950"/>
          <p14:tracePt t="264151" x="7658100" y="4413250"/>
          <p14:tracePt t="264167" x="7651750" y="4413250"/>
          <p14:tracePt t="264201" x="7645400" y="4400550"/>
          <p14:tracePt t="264217" x="7645400" y="4394200"/>
          <p14:tracePt t="264269" x="7639050" y="4394200"/>
          <p14:tracePt t="264277" x="7626350" y="4387850"/>
          <p14:tracePt t="264287" x="7626350" y="4381500"/>
          <p14:tracePt t="264301" x="7613650" y="4375150"/>
          <p14:tracePt t="264317" x="7607300" y="4375150"/>
          <p14:tracePt t="264334" x="7581900" y="4368800"/>
          <p14:tracePt t="264351" x="7556500" y="4362450"/>
          <p14:tracePt t="264367" x="7493000" y="4356100"/>
          <p14:tracePt t="264384" x="7353300" y="4330700"/>
          <p14:tracePt t="264401" x="7175500" y="4286250"/>
          <p14:tracePt t="264404" x="7080250" y="4267200"/>
          <p14:tracePt t="264417" x="6985000" y="4248150"/>
          <p14:tracePt t="264435" x="6781800" y="4235450"/>
          <p14:tracePt t="264452" x="6724650" y="4235450"/>
          <p14:tracePt t="264468" x="6686550" y="4235450"/>
          <p14:tracePt t="264484" x="6648450" y="4235450"/>
          <p14:tracePt t="264501" x="6616700" y="4235450"/>
          <p14:tracePt t="264517" x="6572250" y="4235450"/>
          <p14:tracePt t="264534" x="6540500" y="4235450"/>
          <p14:tracePt t="264551" x="6527800" y="4235450"/>
          <p14:tracePt t="264567" x="6521450" y="4235450"/>
          <p14:tracePt t="264751" x="6515100" y="4464050"/>
          <p14:tracePt t="264756" x="6515100" y="4527550"/>
          <p14:tracePt t="264767" x="6515100" y="4578350"/>
          <p14:tracePt t="264784" x="6515100" y="4699000"/>
          <p14:tracePt t="264800" x="6534150" y="4826000"/>
          <p14:tracePt t="264817" x="6546850" y="4946650"/>
          <p14:tracePt t="264834" x="6572250" y="5035550"/>
          <p14:tracePt t="264850" x="6578600" y="5073650"/>
          <p14:tracePt t="264867" x="6584950" y="5099050"/>
          <p14:tracePt t="264918" x="6584950" y="5105400"/>
          <p14:tracePt t="265085" x="6591300" y="5118100"/>
          <p14:tracePt t="265103" x="6604000" y="5137150"/>
          <p14:tracePt t="265126" x="6635750" y="5168900"/>
          <p14:tracePt t="265141" x="6673850" y="5194300"/>
          <p14:tracePt t="265153" x="6686550" y="5194300"/>
          <p14:tracePt t="265167" x="6718300" y="5207000"/>
          <p14:tracePt t="265184" x="6731000" y="5207000"/>
          <p14:tracePt t="265201" x="6762750" y="5219700"/>
          <p14:tracePt t="265217" x="6775450" y="5219700"/>
          <p14:tracePt t="265234" x="6788150" y="5226050"/>
          <p14:tracePt t="265251" x="6807200" y="5232400"/>
          <p14:tracePt t="265342" x="6813550" y="5238750"/>
          <p14:tracePt t="265357" x="6858000" y="5245100"/>
          <p14:tracePt t="265375" x="6965950" y="5270500"/>
          <p14:tracePt t="265392" x="7137400" y="5276850"/>
          <p14:tracePt t="265395" x="7232650" y="5276850"/>
          <p14:tracePt t="265407" x="7346950" y="5276850"/>
          <p14:tracePt t="265417" x="7448550" y="5276850"/>
          <p14:tracePt t="265433" x="7620000" y="5276850"/>
          <p14:tracePt t="265435" x="7670800" y="5276850"/>
          <p14:tracePt t="265451" x="7721600" y="5276850"/>
          <p14:tracePt t="265467" x="7727950" y="5276850"/>
          <p14:tracePt t="265629" x="7734300" y="5276850"/>
          <p14:tracePt t="265643" x="7734300" y="5264150"/>
          <p14:tracePt t="265653" x="7734300" y="5251450"/>
          <p14:tracePt t="265667" x="7721600" y="5175250"/>
          <p14:tracePt t="265683" x="7670800" y="5048250"/>
          <p14:tracePt t="265700" x="7620000" y="4927600"/>
          <p14:tracePt t="265717" x="7569200" y="4794250"/>
          <p14:tracePt t="265734" x="7524750" y="4686300"/>
          <p14:tracePt t="265750" x="7512050" y="4629150"/>
          <p14:tracePt t="265767" x="7493000" y="4597400"/>
          <p14:tracePt t="265784" x="7486650" y="4565650"/>
          <p14:tracePt t="265800" x="7486650" y="4559300"/>
          <p14:tracePt t="265817" x="7486650" y="4540250"/>
          <p14:tracePt t="265833" x="7480300" y="4508500"/>
          <p14:tracePt t="265850" x="7480300" y="4502150"/>
          <p14:tracePt t="265852" x="7480300" y="4495800"/>
          <p14:tracePt t="265867" x="7480300" y="4489450"/>
          <p14:tracePt t="265883" x="7480300" y="4483100"/>
          <p14:tracePt t="265900" x="7473950" y="4470400"/>
          <p14:tracePt t="265931" x="7467600" y="4451350"/>
          <p14:tracePt t="265939" x="7461250" y="4451350"/>
          <p14:tracePt t="265956" x="7461250" y="4438650"/>
          <p14:tracePt t="265967" x="7461250" y="4432300"/>
          <p14:tracePt t="265984" x="7461250" y="4419600"/>
          <p14:tracePt t="266020" x="7454900" y="4413250"/>
          <p14:tracePt t="266052" x="7454900" y="4406900"/>
          <p14:tracePt t="266078" x="7454900" y="4394200"/>
          <p14:tracePt t="266083" x="7448550" y="4394200"/>
          <p14:tracePt t="266179" x="7435850" y="4387850"/>
          <p14:tracePt t="266195" x="7416800" y="4387850"/>
          <p14:tracePt t="266204" x="7385050" y="4381500"/>
          <p14:tracePt t="266217" x="7340600" y="4375150"/>
          <p14:tracePt t="266233" x="7219950" y="4349750"/>
          <p14:tracePt t="266250" x="7061200" y="4311650"/>
          <p14:tracePt t="266253" x="6985000" y="4298950"/>
          <p14:tracePt t="266267" x="6851650" y="4273550"/>
          <p14:tracePt t="266283" x="6762750" y="4267200"/>
          <p14:tracePt t="266300" x="6718300" y="4267200"/>
          <p14:tracePt t="266316" x="6686550" y="4267200"/>
          <p14:tracePt t="266333" x="6673850" y="4267200"/>
          <p14:tracePt t="266350" x="6667500" y="4267200"/>
          <p14:tracePt t="266366" x="6654800" y="4267200"/>
          <p14:tracePt t="266622" x="6648450" y="4267200"/>
          <p14:tracePt t="266643" x="6648450" y="4273550"/>
          <p14:tracePt t="266662" x="6648450" y="4330700"/>
          <p14:tracePt t="266677" x="6648450" y="4419600"/>
          <p14:tracePt t="266689" x="6648450" y="4470400"/>
          <p14:tracePt t="266700" x="6648450" y="4578350"/>
          <p14:tracePt t="266717" x="6648450" y="4673600"/>
          <p14:tracePt t="266733" x="6648450" y="4762500"/>
          <p14:tracePt t="266750" x="6648450" y="4845050"/>
          <p14:tracePt t="266767" x="6654800" y="4921250"/>
          <p14:tracePt t="266783" x="6667500" y="4991100"/>
          <p14:tracePt t="266800" x="6680200" y="5054600"/>
          <p14:tracePt t="266816" x="6686550" y="5067300"/>
          <p14:tracePt t="266965" x="6686550" y="5073650"/>
          <p14:tracePt t="266986" x="6686550" y="5086350"/>
          <p14:tracePt t="267007" x="6711950" y="5175250"/>
          <p14:tracePt t="267022" x="6724650" y="5219700"/>
          <p14:tracePt t="267038" x="6724650" y="5226050"/>
          <p14:tracePt t="267119" x="6724650" y="5232400"/>
          <p14:tracePt t="267141" x="6731000" y="5232400"/>
          <p14:tracePt t="267154" x="6737350" y="5232400"/>
          <p14:tracePt t="267166" x="6743700" y="5219700"/>
          <p14:tracePt t="267183" x="6762750" y="5200650"/>
          <p14:tracePt t="267188" x="6769100" y="5194300"/>
          <p14:tracePt t="267199" x="6769100" y="5187950"/>
          <p14:tracePt t="267217" x="6800850" y="5175250"/>
          <p14:tracePt t="267220" x="6813550" y="5175250"/>
          <p14:tracePt t="267233" x="6858000" y="5175250"/>
          <p14:tracePt t="267250" x="6972300" y="5175250"/>
          <p14:tracePt t="267251" x="7067550" y="5181600"/>
          <p14:tracePt t="267266" x="7143750" y="5187950"/>
          <p14:tracePt t="267283" x="7378700" y="5213350"/>
          <p14:tracePt t="267300" x="7562850" y="5251450"/>
          <p14:tracePt t="267316" x="7747000" y="5289550"/>
          <p14:tracePt t="267333" x="7861300" y="5308600"/>
          <p14:tracePt t="267349" x="7899400" y="5314950"/>
          <p14:tracePt t="267366" x="7905750" y="5314950"/>
          <p14:tracePt t="267423" x="7912100" y="5314950"/>
          <p14:tracePt t="267509" x="7912100" y="5308600"/>
          <p14:tracePt t="267525" x="7912100" y="5302250"/>
          <p14:tracePt t="267540" x="7905750" y="5289550"/>
          <p14:tracePt t="267556" x="7893050" y="5264150"/>
          <p14:tracePt t="267566" x="7880350" y="5257800"/>
          <p14:tracePt t="267583" x="7848600" y="5219700"/>
          <p14:tracePt t="267599" x="7810500" y="5175250"/>
          <p14:tracePt t="267616" x="7766050" y="5099050"/>
          <p14:tracePt t="267633" x="7721600" y="5022850"/>
          <p14:tracePt t="267649" x="7677150" y="4933950"/>
          <p14:tracePt t="267666" x="7645400" y="4851400"/>
          <p14:tracePt t="267668" x="7632700" y="4813300"/>
          <p14:tracePt t="267683" x="7613650" y="4762500"/>
          <p14:tracePt t="267699" x="7607300" y="4730750"/>
          <p14:tracePt t="267716" x="7600950" y="4705350"/>
          <p14:tracePt t="267733" x="7600950" y="4692650"/>
          <p14:tracePt t="267749" x="7600950" y="4686300"/>
          <p14:tracePt t="267766" x="7594600" y="4673600"/>
          <p14:tracePt t="267783" x="7594600" y="4667250"/>
          <p14:tracePt t="267799" x="7594600" y="4660900"/>
          <p14:tracePt t="267816" x="7588250" y="4648200"/>
          <p14:tracePt t="268845" x="0" y="0"/>
        </p14:tracePtLst>
        <p14:tracePtLst>
          <p14:tracePt t="270460" x="7035800" y="4083050"/>
          <p14:tracePt t="270475" x="7029450" y="4083050"/>
          <p14:tracePt t="270484" x="7023100" y="4083050"/>
          <p14:tracePt t="270499" x="6991350" y="4070350"/>
          <p14:tracePt t="270515" x="6953250" y="4064000"/>
          <p14:tracePt t="270532" x="6883400" y="4051300"/>
          <p14:tracePt t="270548" x="6826250" y="4051300"/>
          <p14:tracePt t="270565" x="6769100" y="4051300"/>
          <p14:tracePt t="270582" x="6731000" y="4064000"/>
          <p14:tracePt t="270598" x="6692900" y="4095750"/>
          <p14:tracePt t="270615" x="6648450" y="4133850"/>
          <p14:tracePt t="270632" x="6604000" y="4197350"/>
          <p14:tracePt t="270648" x="6559550" y="4292600"/>
          <p14:tracePt t="270665" x="6521450" y="4394200"/>
          <p14:tracePt t="270668" x="6502400" y="4451350"/>
          <p14:tracePt t="270682" x="6483350" y="4483100"/>
          <p14:tracePt t="270699" x="6451600" y="4597400"/>
          <p14:tracePt t="270715" x="6451600" y="4648200"/>
          <p14:tracePt t="270732" x="6445250" y="4711700"/>
          <p14:tracePt t="270749" x="6445250" y="4794250"/>
          <p14:tracePt t="270766" x="6464300" y="4857750"/>
          <p14:tracePt t="270782" x="6496050" y="4921250"/>
          <p14:tracePt t="270799" x="6540500" y="5003800"/>
          <p14:tracePt t="270815" x="6616700" y="5118100"/>
          <p14:tracePt t="270832" x="6737350" y="5257800"/>
          <p14:tracePt t="270848" x="6902450" y="5391150"/>
          <p14:tracePt t="270865" x="7118350" y="5524500"/>
          <p14:tracePt t="270868" x="7213600" y="5568950"/>
          <p14:tracePt t="270882" x="7289800" y="5607050"/>
          <p14:tracePt t="270884" x="7359650" y="5619750"/>
          <p14:tracePt t="270898" x="7378700" y="5626100"/>
          <p14:tracePt t="270900" x="7391400" y="5626100"/>
          <p14:tracePt t="270915" x="7423150" y="5626100"/>
          <p14:tracePt t="270931" x="7467600" y="5581650"/>
          <p14:tracePt t="270948" x="7518400" y="5480050"/>
          <p14:tracePt t="270965" x="7569200" y="5365750"/>
          <p14:tracePt t="270982" x="7607300" y="5251450"/>
          <p14:tracePt t="270998" x="7626350" y="5143500"/>
          <p14:tracePt t="271015" x="7639050" y="5054600"/>
          <p14:tracePt t="271032" x="7664450" y="4953000"/>
          <p14:tracePt t="271048" x="7689850" y="4845050"/>
          <p14:tracePt t="271065" x="7708900" y="4724400"/>
          <p14:tracePt t="271081" x="7727950" y="4603750"/>
          <p14:tracePt t="271098" x="7727950" y="4514850"/>
          <p14:tracePt t="271099" x="7727950" y="4476750"/>
          <p14:tracePt t="271115" x="7734300" y="4394200"/>
          <p14:tracePt t="271131" x="7734300" y="4362450"/>
          <p14:tracePt t="271148" x="7734300" y="4337050"/>
          <p14:tracePt t="271165" x="7727950" y="4318000"/>
          <p14:tracePt t="271181" x="7727950" y="4305300"/>
          <p14:tracePt t="271198" x="7721600" y="4292600"/>
          <p14:tracePt t="271215" x="7715250" y="4286250"/>
          <p14:tracePt t="271349" x="7708900" y="4273550"/>
          <p14:tracePt t="271364" x="7696200" y="4273550"/>
          <p14:tracePt t="271379" x="7683500" y="4260850"/>
          <p14:tracePt t="271392" x="7639050" y="4235450"/>
          <p14:tracePt t="271400" x="7607300" y="4210050"/>
          <p14:tracePt t="271415" x="7518400" y="4165600"/>
          <p14:tracePt t="271431" x="7410450" y="4121150"/>
          <p14:tracePt t="271448" x="7315200" y="4095750"/>
          <p14:tracePt t="271465" x="7226300" y="4083050"/>
          <p14:tracePt t="271482" x="7150100" y="4064000"/>
          <p14:tracePt t="271484" x="7112000" y="4057650"/>
          <p14:tracePt t="271499" x="7080250" y="4051300"/>
          <p14:tracePt t="271515" x="6985000" y="4044950"/>
          <p14:tracePt t="271532" x="6896100" y="4044950"/>
          <p14:tracePt t="271549" x="6826250" y="4070350"/>
          <p14:tracePt t="271565" x="6762750" y="4095750"/>
          <p14:tracePt t="271581" x="6711950" y="4121150"/>
          <p14:tracePt t="271598" x="6661150" y="4159250"/>
          <p14:tracePt t="271615" x="6623050" y="4210050"/>
          <p14:tracePt t="271631" x="6584950" y="4279900"/>
          <p14:tracePt t="271648" x="6546850" y="4375150"/>
          <p14:tracePt t="271665" x="6515100" y="4483100"/>
          <p14:tracePt t="271667" x="6508750" y="4527550"/>
          <p14:tracePt t="271681" x="6502400" y="4572000"/>
          <p14:tracePt t="271698" x="6483350" y="4660900"/>
          <p14:tracePt t="271700" x="6483350" y="4705350"/>
          <p14:tracePt t="271715" x="6489700" y="4826000"/>
          <p14:tracePt t="271731" x="6496050" y="4883150"/>
          <p14:tracePt t="271748" x="6508750" y="4908550"/>
          <p14:tracePt t="271765" x="6515100" y="4914900"/>
          <p14:tracePt t="271876" x="0" y="0"/>
        </p14:tracePtLst>
        <p14:tracePtLst>
          <p14:tracePt t="272332" x="8426450" y="4572000"/>
          <p14:tracePt t="272340" x="8413750" y="4572000"/>
          <p14:tracePt t="272348" x="8394700" y="4572000"/>
          <p14:tracePt t="272364" x="8362950" y="4572000"/>
          <p14:tracePt t="272381" x="8318500" y="4572000"/>
          <p14:tracePt t="272398" x="8274050" y="4578350"/>
          <p14:tracePt t="272414" x="8223250" y="4622800"/>
          <p14:tracePt t="272431" x="8178800" y="4686300"/>
          <p14:tracePt t="272448" x="8134350" y="4787900"/>
          <p14:tracePt t="272464" x="8108950" y="4895850"/>
          <p14:tracePt t="272481" x="8083550" y="5010150"/>
          <p14:tracePt t="272498" x="8070850" y="5130800"/>
          <p14:tracePt t="272500" x="8070850" y="5168900"/>
          <p14:tracePt t="272515" x="8070850" y="5295900"/>
          <p14:tracePt t="272531" x="8070850" y="5429250"/>
          <p14:tracePt t="272548" x="8070850" y="5556250"/>
          <p14:tracePt t="272564" x="8096250" y="5664200"/>
          <p14:tracePt t="272581" x="8128000" y="5759450"/>
          <p14:tracePt t="272598" x="8159750" y="5810250"/>
          <p14:tracePt t="272614" x="8191500" y="5848350"/>
          <p14:tracePt t="272631" x="8255000" y="5899150"/>
          <p14:tracePt t="272648" x="8362950" y="5962650"/>
          <p14:tracePt t="272664" x="8515350" y="6038850"/>
          <p14:tracePt t="272681" x="8763000" y="6127750"/>
          <p14:tracePt t="272698" x="9036050" y="6191250"/>
          <p14:tracePt t="272714" x="9302750" y="6229350"/>
          <p14:tracePt t="272715" x="9398000" y="6235700"/>
          <p14:tracePt t="272731" x="9537700" y="6248400"/>
          <p14:tracePt t="272748" x="9632950" y="6235700"/>
          <p14:tracePt t="272764" x="9671050" y="6223000"/>
          <p14:tracePt t="272781" x="9702800" y="6165850"/>
          <p14:tracePt t="272798" x="9734550" y="6076950"/>
          <p14:tracePt t="272814" x="9753600" y="5988050"/>
          <p14:tracePt t="272831" x="9759950" y="5930900"/>
          <p14:tracePt t="272848" x="9759950" y="5861050"/>
          <p14:tracePt t="272865" x="9759950" y="5778500"/>
          <p14:tracePt t="272881" x="9747250" y="5657850"/>
          <p14:tracePt t="272883" x="9721850" y="5581650"/>
          <p14:tracePt t="272898" x="9683750" y="5505450"/>
          <p14:tracePt t="272915" x="9626600" y="5346700"/>
          <p14:tracePt t="272931" x="9537700" y="5213350"/>
          <p14:tracePt t="272948" x="9525000" y="5187950"/>
          <p14:tracePt t="272964" x="9505950" y="5168900"/>
          <p14:tracePt t="272981" x="9493250" y="5156200"/>
          <p14:tracePt t="272998" x="9486900" y="5149850"/>
          <p14:tracePt t="273015" x="9480550" y="5137150"/>
          <p14:tracePt t="273269" x="0" y="0"/>
        </p14:tracePtLst>
        <p14:tracePtLst>
          <p14:tracePt t="273739" x="10185400" y="4406900"/>
          <p14:tracePt t="273772" x="10179050" y="4406900"/>
          <p14:tracePt t="273781" x="10166350" y="4406900"/>
          <p14:tracePt t="273788" x="10160000" y="4406900"/>
          <p14:tracePt t="273797" x="10147300" y="4419600"/>
          <p14:tracePt t="273814" x="10128250" y="4445000"/>
          <p14:tracePt t="273831" x="10115550" y="4464050"/>
          <p14:tracePt t="273848" x="10102850" y="4502150"/>
          <p14:tracePt t="273864" x="10090150" y="4559300"/>
          <p14:tracePt t="273881" x="10083800" y="4603750"/>
          <p14:tracePt t="273897" x="10083800" y="4654550"/>
          <p14:tracePt t="273901" x="10083800" y="4673600"/>
          <p14:tracePt t="273914" x="10083800" y="4705350"/>
          <p14:tracePt t="273931" x="10083800" y="4826000"/>
          <p14:tracePt t="273947" x="10083800" y="4927600"/>
          <p14:tracePt t="273964" x="10109200" y="5035550"/>
          <p14:tracePt t="273981" x="10166350" y="5130800"/>
          <p14:tracePt t="273998" x="10248900" y="5219700"/>
          <p14:tracePt t="274014" x="10369550" y="5302250"/>
          <p14:tracePt t="274031" x="10534650" y="5359400"/>
          <p14:tracePt t="274047" x="10737850" y="5403850"/>
          <p14:tracePt t="274064" x="10985500" y="5416550"/>
          <p14:tracePt t="274067" x="11125200" y="5416550"/>
          <p14:tracePt t="274081" x="11258550" y="5416550"/>
          <p14:tracePt t="274097" x="11468100" y="5403850"/>
          <p14:tracePt t="274100" x="11537950" y="5384800"/>
          <p14:tracePt t="274114" x="11588750" y="5378450"/>
          <p14:tracePt t="274131" x="11652250" y="5346700"/>
          <p14:tracePt t="274147" x="11664950" y="5308600"/>
          <p14:tracePt t="274164" x="11677650" y="5238750"/>
          <p14:tracePt t="274180" x="11677650" y="5181600"/>
          <p14:tracePt t="274197" x="11677650" y="5092700"/>
          <p14:tracePt t="274214" x="11633200" y="4978400"/>
          <p14:tracePt t="274230" x="11576050" y="4864100"/>
          <p14:tracePt t="274247" x="11480800" y="4737100"/>
          <p14:tracePt t="274264" x="11372850" y="4591050"/>
          <p14:tracePt t="274281" x="11277600" y="4476750"/>
          <p14:tracePt t="274297" x="11176000" y="4394200"/>
          <p14:tracePt t="274314" x="11099800" y="4330700"/>
          <p14:tracePt t="274316" x="11074400" y="4318000"/>
          <p14:tracePt t="274331" x="11036300" y="4298950"/>
          <p14:tracePt t="274347" x="11029950" y="4292600"/>
          <p14:tracePt t="274364" x="11023600" y="4292600"/>
          <p14:tracePt t="274452" x="0" y="0"/>
        </p14:tracePtLst>
        <p14:tracePtLst>
          <p14:tracePt t="275285" x="11436350" y="1911350"/>
          <p14:tracePt t="275293" x="11423650" y="1917700"/>
          <p14:tracePt t="275301" x="11417300" y="1917700"/>
          <p14:tracePt t="275314" x="11404600" y="1924050"/>
          <p14:tracePt t="275331" x="11366500" y="1943100"/>
          <p14:tracePt t="275347" x="11334750" y="1968500"/>
          <p14:tracePt t="275364" x="11303000" y="2000250"/>
          <p14:tracePt t="275380" x="11271250" y="2019300"/>
          <p14:tracePt t="275397" x="11252200" y="2038350"/>
          <p14:tracePt t="275413" x="11239500" y="2063750"/>
          <p14:tracePt t="275430" x="11226800" y="2089150"/>
          <p14:tracePt t="275447" x="11220450" y="2114550"/>
          <p14:tracePt t="275463" x="11220450" y="2152650"/>
          <p14:tracePt t="275480" x="11220450" y="2190750"/>
          <p14:tracePt t="275497" x="11233150" y="2209800"/>
          <p14:tracePt t="275500" x="11239500" y="2222500"/>
          <p14:tracePt t="275514" x="11239500" y="2235200"/>
          <p14:tracePt t="275531" x="11277600" y="2266950"/>
          <p14:tracePt t="275547" x="11303000" y="2292350"/>
          <p14:tracePt t="275564" x="11334750" y="2305050"/>
          <p14:tracePt t="275580" x="11353800" y="2311400"/>
          <p14:tracePt t="275597" x="11366500" y="2317750"/>
          <p14:tracePt t="275613" x="11379200" y="2317750"/>
          <p14:tracePt t="275630" x="11391900" y="2317750"/>
          <p14:tracePt t="275647" x="11423650" y="2311400"/>
          <p14:tracePt t="275664" x="11455400" y="2305050"/>
          <p14:tracePt t="275680" x="11487150" y="2279650"/>
          <p14:tracePt t="275697" x="11512550" y="2254250"/>
          <p14:tracePt t="275713" x="11531600" y="2228850"/>
          <p14:tracePt t="275715" x="11537950" y="2216150"/>
          <p14:tracePt t="275730" x="11544300" y="2203450"/>
          <p14:tracePt t="275747" x="11557000" y="2159000"/>
          <p14:tracePt t="275763" x="11569700" y="2139950"/>
          <p14:tracePt t="275780" x="11576050" y="2120900"/>
          <p14:tracePt t="275797" x="11576050" y="2101850"/>
          <p14:tracePt t="275813" x="11576050" y="2082800"/>
          <p14:tracePt t="275831" x="11576050" y="2070100"/>
          <p14:tracePt t="275847" x="11576050" y="2063750"/>
          <p14:tracePt t="275863" x="11569700" y="2044700"/>
          <p14:tracePt t="275884" x="11563350" y="2032000"/>
          <p14:tracePt t="275897" x="11563350" y="2025650"/>
          <p14:tracePt t="275913" x="11557000" y="2006600"/>
          <p14:tracePt t="275930" x="11550650" y="2000250"/>
          <p14:tracePt t="275932" x="11544300" y="1987550"/>
          <p14:tracePt t="275947" x="11537950" y="1974850"/>
          <p14:tracePt t="275963" x="11531600" y="1955800"/>
          <p14:tracePt t="275980" x="11518900" y="1943100"/>
          <p14:tracePt t="275997" x="11518900" y="1936750"/>
          <p14:tracePt t="276259" x="0" y="0"/>
        </p14:tracePtLst>
        <p14:tracePtLst>
          <p14:tracePt t="280116" x="7791450" y="1885950"/>
          <p14:tracePt t="280123" x="7854950" y="1885950"/>
          <p14:tracePt t="280132" x="7937500" y="1885950"/>
          <p14:tracePt t="280145" x="8020050" y="1885950"/>
          <p14:tracePt t="280162" x="8191500" y="1885950"/>
          <p14:tracePt t="280179" x="8337550" y="1885950"/>
          <p14:tracePt t="280195" x="8375650" y="1885950"/>
          <p14:tracePt t="280212" x="8394700" y="1885950"/>
          <p14:tracePt t="280228" x="8407400" y="1885950"/>
          <p14:tracePt t="280245" x="8432800" y="1885950"/>
          <p14:tracePt t="280262" x="8483600" y="1885950"/>
          <p14:tracePt t="280279" x="8559800" y="1885950"/>
          <p14:tracePt t="280295" x="8655050" y="1885950"/>
          <p14:tracePt t="280312" x="8750300" y="1885950"/>
          <p14:tracePt t="280328" x="8813800" y="1885950"/>
          <p14:tracePt t="280345" x="8858250" y="1885950"/>
          <p14:tracePt t="280362" x="8890000" y="1885950"/>
          <p14:tracePt t="280363" x="8909050" y="1885950"/>
          <p14:tracePt t="280378" x="8921750" y="1885950"/>
          <p14:tracePt t="280395" x="8966200" y="1885950"/>
          <p14:tracePt t="280411" x="8978900" y="1885950"/>
          <p14:tracePt t="280428" x="8985250" y="1885950"/>
          <p14:tracePt t="280799" x="8991600" y="1885950"/>
          <p14:tracePt t="280816" x="9010650" y="1885950"/>
          <p14:tracePt t="280829" x="9074150" y="1885950"/>
          <p14:tracePt t="280845" x="9213850" y="1885950"/>
          <p14:tracePt t="280862" x="9448800" y="1892300"/>
          <p14:tracePt t="280878" x="9728200" y="1924050"/>
          <p14:tracePt t="280895" x="9906000" y="1924050"/>
          <p14:tracePt t="280912" x="9994900" y="1924050"/>
          <p14:tracePt t="280928" x="10007600" y="1924050"/>
          <p14:tracePt t="280945" x="10013950" y="1924050"/>
          <p14:tracePt t="281267" x="10001250" y="1924050"/>
          <p14:tracePt t="281275" x="9982200" y="1924050"/>
          <p14:tracePt t="281283" x="9956800" y="1924050"/>
          <p14:tracePt t="281295" x="9937750" y="1924050"/>
          <p14:tracePt t="281311" x="9874250" y="1924050"/>
          <p14:tracePt t="281328" x="9823450" y="1924050"/>
          <p14:tracePt t="281345" x="9791700" y="1924050"/>
          <p14:tracePt t="281451" x="9785350" y="1924050"/>
          <p14:tracePt t="281652" x="9810750" y="1924050"/>
          <p14:tracePt t="281660" x="9842500" y="1924050"/>
          <p14:tracePt t="281668" x="9899650" y="1924050"/>
          <p14:tracePt t="281678" x="9969500" y="1930400"/>
          <p14:tracePt t="281694" x="10140950" y="1955800"/>
          <p14:tracePt t="281711" x="10369550" y="2006600"/>
          <p14:tracePt t="281728" x="10623550" y="2051050"/>
          <p14:tracePt t="281744" x="10782300" y="2070100"/>
          <p14:tracePt t="281761" x="10833100" y="2076450"/>
          <p14:tracePt t="281778" x="10845800" y="2076450"/>
          <p14:tracePt t="282797" x="0" y="0"/>
        </p14:tracePtLst>
        <p14:tracePtLst>
          <p14:tracePt t="285263" x="6985000" y="1816100"/>
          <p14:tracePt t="285424" x="6991350" y="1816100"/>
          <p14:tracePt t="285446" x="7073900" y="1816100"/>
          <p14:tracePt t="285468" x="7232650" y="1816100"/>
          <p14:tracePt t="285481" x="7296150" y="1816100"/>
          <p14:tracePt t="285494" x="7423150" y="1816100"/>
          <p14:tracePt t="285510" x="7524750" y="1816100"/>
          <p14:tracePt t="285527" x="7600950" y="1816100"/>
          <p14:tracePt t="285544" x="7664450" y="1816100"/>
          <p14:tracePt t="285560" x="7727950" y="1816100"/>
          <p14:tracePt t="285577" x="7791450" y="1816100"/>
          <p14:tracePt t="285579" x="7829550" y="1816100"/>
          <p14:tracePt t="285593" x="7861300" y="1816100"/>
          <p14:tracePt t="285610" x="7899400" y="1816100"/>
          <p14:tracePt t="285612" x="7918450" y="1816100"/>
          <p14:tracePt t="285627" x="7950200" y="1816100"/>
          <p14:tracePt t="285643" x="8001000" y="1816100"/>
          <p14:tracePt t="285660" x="8064500" y="1816100"/>
          <p14:tracePt t="285677" x="8147050" y="1816100"/>
          <p14:tracePt t="285693" x="8223250" y="1816100"/>
          <p14:tracePt t="285710" x="8299450" y="1816100"/>
          <p14:tracePt t="285726" x="8375650" y="1816100"/>
          <p14:tracePt t="285743" x="8464550" y="1816100"/>
          <p14:tracePt t="285760" x="8540750" y="1816100"/>
          <p14:tracePt t="285777" x="8597900" y="1816100"/>
          <p14:tracePt t="285793" x="8629650" y="1816100"/>
          <p14:tracePt t="285796" x="8642350" y="1816100"/>
          <p14:tracePt t="285810" x="8655050" y="1816100"/>
          <p14:tracePt t="285812" x="8674100" y="1816100"/>
          <p14:tracePt t="285827" x="8699500" y="1816100"/>
          <p14:tracePt t="285843" x="8731250" y="1816100"/>
          <p14:tracePt t="285860" x="8769350" y="1816100"/>
          <p14:tracePt t="285877" x="8794750" y="1816100"/>
          <p14:tracePt t="285893" x="8813800" y="1816100"/>
          <p14:tracePt t="285910" x="8845550" y="1816100"/>
          <p14:tracePt t="285927" x="8877300" y="1816100"/>
          <p14:tracePt t="285943" x="8934450" y="1816100"/>
          <p14:tracePt t="285960" x="9004300" y="1816100"/>
          <p14:tracePt t="285976" x="9074150" y="1816100"/>
          <p14:tracePt t="285993" x="9124950" y="1816100"/>
          <p14:tracePt t="285995" x="9137650" y="1816100"/>
          <p14:tracePt t="286010" x="9150350" y="1816100"/>
          <p14:tracePt t="286027" x="9175750" y="1816100"/>
          <p14:tracePt t="286043" x="9194800" y="1816100"/>
          <p14:tracePt t="286060" x="9226550" y="1816100"/>
          <p14:tracePt t="286077" x="9245600" y="1816100"/>
          <p14:tracePt t="286093" x="9283700" y="1816100"/>
          <p14:tracePt t="286111" x="9302750" y="1816100"/>
          <p14:tracePt t="286127" x="9315450" y="1816100"/>
          <p14:tracePt t="286144" x="9321800" y="1816100"/>
          <p14:tracePt t="286160" x="9328150" y="1816100"/>
          <p14:tracePt t="286176" x="9340850" y="1816100"/>
          <p14:tracePt t="286193" x="9353550" y="1816100"/>
          <p14:tracePt t="286210" x="9366250" y="1816100"/>
          <p14:tracePt t="286211" x="9378950" y="1816100"/>
          <p14:tracePt t="286226" x="9404350" y="1816100"/>
          <p14:tracePt t="286243" x="9429750" y="1816100"/>
          <p14:tracePt t="286260" x="9461500" y="1816100"/>
          <p14:tracePt t="286276" x="9467850" y="1816100"/>
          <p14:tracePt t="286847" x="9455150" y="1816100"/>
          <p14:tracePt t="286864" x="9417050" y="1816100"/>
          <p14:tracePt t="286878" x="9328150" y="1816100"/>
          <p14:tracePt t="286894" x="9201150" y="1822450"/>
          <p14:tracePt t="286910" x="9036050" y="1822450"/>
          <p14:tracePt t="286926" x="8813800" y="1822450"/>
          <p14:tracePt t="286943" x="8566150" y="1822450"/>
          <p14:tracePt t="286960" x="8261350" y="1822450"/>
          <p14:tracePt t="286976" x="7893050" y="1816100"/>
          <p14:tracePt t="286980" x="7715250" y="1809750"/>
          <p14:tracePt t="286993" x="7550150" y="1784350"/>
          <p14:tracePt t="287010" x="7327900" y="1739900"/>
          <p14:tracePt t="287012" x="7251700" y="1720850"/>
          <p14:tracePt t="287026" x="7194550" y="1708150"/>
          <p14:tracePt t="287043" x="7124700" y="1701800"/>
          <p14:tracePt t="287060" x="7105650" y="1701800"/>
          <p14:tracePt t="287077" x="7092950" y="1701800"/>
          <p14:tracePt t="287093" x="7080250" y="1701800"/>
          <p14:tracePt t="287110" x="7073900" y="1701800"/>
          <p14:tracePt t="287127" x="7061200" y="1701800"/>
          <p14:tracePt t="287143" x="7048500" y="1701800"/>
          <p14:tracePt t="287160" x="7016750" y="1701800"/>
          <p14:tracePt t="287176" x="6978650" y="1701800"/>
          <p14:tracePt t="287180" x="6946900" y="1701800"/>
          <p14:tracePt t="287193" x="6915150" y="1701800"/>
          <p14:tracePt t="287210" x="6858000" y="1701800"/>
          <p14:tracePt t="287227" x="6788150" y="1701800"/>
          <p14:tracePt t="287243" x="6769100" y="1701800"/>
          <p14:tracePt t="287348" x="6762750" y="1701800"/>
          <p14:tracePt t="287364" x="6762750" y="1714500"/>
          <p14:tracePt t="287373" x="6769100" y="1720850"/>
          <p14:tracePt t="287382" x="6769100" y="1727200"/>
          <p14:tracePt t="287393" x="6775450" y="1739900"/>
          <p14:tracePt t="287409" x="6781800" y="1739900"/>
          <p14:tracePt t="287597" x="6781800" y="1746250"/>
          <p14:tracePt t="287614" x="6781800" y="1752600"/>
          <p14:tracePt t="287725" x="6781800" y="1758950"/>
          <p14:tracePt t="287767" x="6781800" y="1765300"/>
          <p14:tracePt t="287814" x="6781800" y="1771650"/>
          <p14:tracePt t="287934" x="6788150" y="1771650"/>
          <p14:tracePt t="287965" x="6807200" y="1778000"/>
          <p14:tracePt t="287974" x="6813550" y="1784350"/>
          <p14:tracePt t="287987" x="6819900" y="1784350"/>
          <p14:tracePt t="287995" x="6851650" y="1790700"/>
          <p14:tracePt t="288009" x="6870700" y="1790700"/>
          <p14:tracePt t="288012" x="6915150" y="1797050"/>
          <p14:tracePt t="288026" x="6946900" y="1803400"/>
          <p14:tracePt t="288028" x="6991350" y="1803400"/>
          <p14:tracePt t="288043" x="7118350" y="1803400"/>
          <p14:tracePt t="288060" x="7264400" y="1803400"/>
          <p14:tracePt t="288076" x="7391400" y="1803400"/>
          <p14:tracePt t="288093" x="7499350" y="1803400"/>
          <p14:tracePt t="288110" x="7607300" y="1803400"/>
          <p14:tracePt t="288126" x="7721600" y="1803400"/>
          <p14:tracePt t="288143" x="7848600" y="1803400"/>
          <p14:tracePt t="288159" x="8001000" y="1822450"/>
          <p14:tracePt t="288176" x="8121650" y="1847850"/>
          <p14:tracePt t="288193" x="8178800" y="1854200"/>
          <p14:tracePt t="288196" x="8204200" y="1854200"/>
          <p14:tracePt t="288209" x="8229600" y="1854200"/>
          <p14:tracePt t="288226" x="8274050" y="1854200"/>
          <p14:tracePt t="288227" x="8299450" y="1854200"/>
          <p14:tracePt t="288243" x="8337550" y="1854200"/>
          <p14:tracePt t="288259" x="8388350" y="1854200"/>
          <p14:tracePt t="288276" x="8426450" y="1854200"/>
          <p14:tracePt t="288292" x="8477250" y="1854200"/>
          <p14:tracePt t="288309" x="8509000" y="1854200"/>
          <p14:tracePt t="288326" x="8547100" y="1854200"/>
          <p14:tracePt t="288343" x="8597900" y="1860550"/>
          <p14:tracePt t="288360" x="8674100" y="1873250"/>
          <p14:tracePt t="288376" x="8750300" y="1879600"/>
          <p14:tracePt t="288393" x="8826500" y="1879600"/>
          <p14:tracePt t="288410" x="8883650" y="1879600"/>
          <p14:tracePt t="288412" x="8909050" y="1879600"/>
          <p14:tracePt t="288426" x="8921750" y="1879600"/>
          <p14:tracePt t="288443" x="8947150" y="1879600"/>
          <p14:tracePt t="288643" x="0" y="0"/>
        </p14:tracePtLst>
        <p14:tracePtLst>
          <p14:tracePt t="289310" x="9683750" y="1784350"/>
          <p14:tracePt t="289414" x="9690100" y="1784350"/>
          <p14:tracePt t="289428" x="9753600" y="1784350"/>
          <p14:tracePt t="289444" x="9880600" y="1784350"/>
          <p14:tracePt t="289459" x="10071100" y="1803400"/>
          <p14:tracePt t="289475" x="10261600" y="1841500"/>
          <p14:tracePt t="289492" x="10401300" y="1847850"/>
          <p14:tracePt t="289509" x="10490200" y="1847850"/>
          <p14:tracePt t="289525" x="10515600" y="1847850"/>
          <p14:tracePt t="289542" x="10528300" y="1847850"/>
          <p14:tracePt t="289943" x="10515600" y="1847850"/>
          <p14:tracePt t="289961" x="10483850" y="1847850"/>
          <p14:tracePt t="289975" x="10445750" y="1847850"/>
          <p14:tracePt t="289992" x="10375900" y="1847850"/>
          <p14:tracePt t="290009" x="10312400" y="1847850"/>
          <p14:tracePt t="290012" x="10280650" y="1847850"/>
          <p14:tracePt t="290025" x="10248900" y="1847850"/>
          <p14:tracePt t="290042" x="10160000" y="1847850"/>
          <p14:tracePt t="290044" x="10115550" y="1847850"/>
          <p14:tracePt t="290059" x="10052050" y="1847850"/>
          <p14:tracePt t="290075" x="10013950" y="1847850"/>
          <p14:tracePt t="290092" x="9975850" y="1847850"/>
          <p14:tracePt t="290109" x="9963150" y="1847850"/>
          <p14:tracePt t="290246" x="9969500" y="1847850"/>
          <p14:tracePt t="290264" x="10020300" y="1847850"/>
          <p14:tracePt t="290269" x="10077450" y="1847850"/>
          <p14:tracePt t="290284" x="10172700" y="1847850"/>
          <p14:tracePt t="290297" x="10204450" y="1847850"/>
          <p14:tracePt t="290308" x="10229850" y="1847850"/>
          <p14:tracePt t="290326" x="10242550" y="1847850"/>
          <p14:tracePt t="290723" x="0" y="0"/>
        </p14:tracePtLst>
        <p14:tracePtLst>
          <p14:tracePt t="293838" x="2470150" y="1149350"/>
          <p14:tracePt t="293854" x="2463800" y="1155700"/>
          <p14:tracePt t="293874" x="2463800" y="1162050"/>
          <p14:tracePt t="293891" x="2451100" y="1181100"/>
          <p14:tracePt t="293908" x="2444750" y="1212850"/>
          <p14:tracePt t="293924" x="2444750" y="1231900"/>
          <p14:tracePt t="293940" x="2444750" y="1263650"/>
          <p14:tracePt t="293957" x="2457450" y="1289050"/>
          <p14:tracePt t="293974" x="2482850" y="1314450"/>
          <p14:tracePt t="293990" x="2533650" y="1358900"/>
          <p14:tracePt t="294007" x="2628900" y="1403350"/>
          <p14:tracePt t="294024" x="2781300" y="1447800"/>
          <p14:tracePt t="294040" x="2971800" y="1479550"/>
          <p14:tracePt t="294057" x="3130550" y="1498600"/>
          <p14:tracePt t="294074" x="3232150" y="1498600"/>
          <p14:tracePt t="294091" x="3308350" y="1492250"/>
          <p14:tracePt t="294107" x="3333750" y="1485900"/>
          <p14:tracePt t="294124" x="3346450" y="1473200"/>
          <p14:tracePt t="294141" x="3352800" y="1473200"/>
          <p14:tracePt t="294157" x="3352800" y="1441450"/>
          <p14:tracePt t="294174" x="3352800" y="1403350"/>
          <p14:tracePt t="294191" x="3314700" y="1333500"/>
          <p14:tracePt t="294207" x="3257550" y="1244600"/>
          <p14:tracePt t="294224" x="3175000" y="1181100"/>
          <p14:tracePt t="294240" x="3079750" y="1123950"/>
          <p14:tracePt t="294257" x="3009900" y="1092200"/>
          <p14:tracePt t="294260" x="2965450" y="1073150"/>
          <p14:tracePt t="294274" x="2927350" y="1054100"/>
          <p14:tracePt t="294290" x="2832100" y="1028700"/>
          <p14:tracePt t="294307" x="2787650" y="1028700"/>
          <p14:tracePt t="294324" x="2743200" y="1028700"/>
          <p14:tracePt t="294341" x="2698750" y="1028700"/>
          <p14:tracePt t="294357" x="2622550" y="1035050"/>
          <p14:tracePt t="294374" x="2546350" y="1066800"/>
          <p14:tracePt t="294390" x="2463800" y="1111250"/>
          <p14:tracePt t="294407" x="2393950" y="1149350"/>
          <p14:tracePt t="294424" x="2324100" y="1193800"/>
          <p14:tracePt t="294440" x="2279650" y="1231900"/>
          <p14:tracePt t="294457" x="2254250" y="1276350"/>
          <p14:tracePt t="294474" x="2241550" y="1308100"/>
          <p14:tracePt t="294475" x="2241550" y="1320800"/>
          <p14:tracePt t="294490" x="2241550" y="1327150"/>
          <p14:tracePt t="294507" x="2241550" y="1346200"/>
          <p14:tracePt t="294524" x="2241550" y="1358900"/>
          <p14:tracePt t="294540" x="2247900" y="1371600"/>
          <p14:tracePt t="294557" x="2266950" y="1384300"/>
          <p14:tracePt t="294574" x="2330450" y="1416050"/>
          <p14:tracePt t="294591" x="2444750" y="1447800"/>
          <p14:tracePt t="294607" x="2552700" y="1479550"/>
          <p14:tracePt t="294749" x="2901950" y="1365250"/>
          <p14:tracePt t="294756" x="2908300" y="1352550"/>
          <p14:tracePt t="294765" x="2908300" y="1346200"/>
          <p14:tracePt t="294773" x="2908300" y="1333500"/>
          <p14:tracePt t="294790" x="2908300" y="1314450"/>
          <p14:tracePt t="294807" x="2882900" y="1289050"/>
          <p14:tracePt t="294824" x="2857500" y="1276350"/>
          <p14:tracePt t="294840" x="2819400" y="1270000"/>
          <p14:tracePt t="294843" x="2787650" y="1263650"/>
          <p14:tracePt t="294857" x="2755900" y="1257300"/>
          <p14:tracePt t="294874" x="2711450" y="1257300"/>
          <p14:tracePt t="294877" x="2679700" y="1257300"/>
          <p14:tracePt t="294891" x="2635250" y="1257300"/>
          <p14:tracePt t="294908" x="2590800" y="1257300"/>
          <p14:tracePt t="294924" x="2552700" y="1263650"/>
          <p14:tracePt t="294940" x="2520950" y="1289050"/>
          <p14:tracePt t="294957" x="2489200" y="1314450"/>
          <p14:tracePt t="294974" x="2470150" y="1339850"/>
          <p14:tracePt t="294990" x="2457450" y="1371600"/>
          <p14:tracePt t="295007" x="2457450" y="1397000"/>
          <p14:tracePt t="295024" x="2457450" y="1428750"/>
          <p14:tracePt t="295040" x="2457450" y="1473200"/>
          <p14:tracePt t="295057" x="2463800" y="1511300"/>
          <p14:tracePt t="295073" x="2495550" y="1549400"/>
          <p14:tracePt t="295090" x="2546350" y="1574800"/>
          <p14:tracePt t="295092" x="2578100" y="1593850"/>
          <p14:tracePt t="295107" x="2667000" y="1600200"/>
          <p14:tracePt t="295124" x="2774950" y="1600200"/>
          <p14:tracePt t="295140" x="2901950" y="1587500"/>
          <p14:tracePt t="295157" x="2978150" y="1562100"/>
          <p14:tracePt t="295173" x="3028950" y="1517650"/>
          <p14:tracePt t="295190" x="3073400" y="1485900"/>
          <p14:tracePt t="295207" x="3098800" y="1454150"/>
          <p14:tracePt t="295223" x="3111500" y="1416050"/>
          <p14:tracePt t="295240" x="3124200" y="1390650"/>
          <p14:tracePt t="295257" x="3130550" y="1377950"/>
          <p14:tracePt t="295259" x="3130550" y="1371600"/>
          <p14:tracePt t="295343" x="3130550" y="1365250"/>
          <p14:tracePt t="295365" x="3117850" y="1365250"/>
          <p14:tracePt t="295376" x="3111500" y="1365250"/>
          <p14:tracePt t="295390" x="3086100" y="1390650"/>
          <p14:tracePt t="295407" x="3060700" y="1435100"/>
          <p14:tracePt t="295424" x="3048000" y="1485900"/>
          <p14:tracePt t="295441" x="3041650" y="1511300"/>
          <p14:tracePt t="295443" x="3041650" y="1530350"/>
          <p14:tracePt t="295457" x="3041650" y="1549400"/>
          <p14:tracePt t="295473" x="3041650" y="1562100"/>
          <p14:tracePt t="295490" x="3041650" y="1574800"/>
          <p14:tracePt t="295517" x="3048000" y="1574800"/>
          <p14:tracePt t="295533" x="3054350" y="1574800"/>
          <p14:tracePt t="295540" x="3067050" y="1568450"/>
          <p14:tracePt t="295557" x="3086100" y="1524000"/>
          <p14:tracePt t="295573" x="3105150" y="1479550"/>
          <p14:tracePt t="295590" x="3105150" y="1447800"/>
          <p14:tracePt t="295607" x="3111500" y="1428750"/>
          <p14:tracePt t="295623" x="3111500" y="1422400"/>
          <p14:tracePt t="295725" x="3117850" y="1422400"/>
          <p14:tracePt t="295742" x="3130550" y="1435100"/>
          <p14:tracePt t="295759" x="3143250" y="1447800"/>
          <p14:tracePt t="295798" x="3149600" y="1447800"/>
          <p14:tracePt t="295813" x="3162300" y="1447800"/>
          <p14:tracePt t="295822" x="3168650" y="1441450"/>
          <p14:tracePt t="295834" x="3175000" y="1422400"/>
          <p14:tracePt t="295846" x="3194050" y="1384300"/>
          <p14:tracePt t="295857" x="3206750" y="1358900"/>
          <p14:tracePt t="295874" x="3232150" y="1327150"/>
          <p14:tracePt t="295876" x="3238500" y="1314450"/>
          <p14:tracePt t="295890" x="3244850" y="1301750"/>
          <p14:tracePt t="295907" x="3251200" y="1295400"/>
          <p14:tracePt t="295963" x="3251200" y="1314450"/>
          <p14:tracePt t="295974" x="3257550" y="1365250"/>
          <p14:tracePt t="295990" x="3270250" y="1435100"/>
          <p14:tracePt t="296007" x="3282950" y="1473200"/>
          <p14:tracePt t="296023" x="3295650" y="1479550"/>
          <p14:tracePt t="296077" x="3302000" y="1473200"/>
          <p14:tracePt t="296084" x="3314700" y="1460500"/>
          <p14:tracePt t="296093" x="3327400" y="1441450"/>
          <p14:tracePt t="296108" x="3346450" y="1403350"/>
          <p14:tracePt t="296123" x="3359150" y="1371600"/>
          <p14:tracePt t="296140" x="3378200" y="1339850"/>
          <p14:tracePt t="296157" x="3384550" y="1327150"/>
          <p14:tracePt t="296190" x="3390900" y="1320800"/>
          <p14:tracePt t="296219" x="3390900" y="1327150"/>
          <p14:tracePt t="296227" x="3390900" y="1339850"/>
          <p14:tracePt t="296240" x="3403600" y="1390650"/>
          <p14:tracePt t="296256" x="3416300" y="1447800"/>
          <p14:tracePt t="296259" x="3416300" y="1460500"/>
          <p14:tracePt t="296273" x="3422650" y="1479550"/>
          <p14:tracePt t="296289" x="3429000" y="1479550"/>
          <p14:tracePt t="296365" x="3441700" y="1479550"/>
          <p14:tracePt t="296375" x="3454400" y="1479550"/>
          <p14:tracePt t="296391" x="3486150" y="1466850"/>
          <p14:tracePt t="296407" x="3530600" y="1454150"/>
          <p14:tracePt t="296411" x="3536950" y="1454150"/>
          <p14:tracePt t="296424" x="3562350" y="1447800"/>
          <p14:tracePt t="296441" x="3594100" y="1441450"/>
          <p14:tracePt t="296444" x="3606800" y="1435100"/>
          <p14:tracePt t="296456" x="3625850" y="1435100"/>
          <p14:tracePt t="296473" x="3657600" y="1428750"/>
          <p14:tracePt t="296490" x="3689350" y="1422400"/>
          <p14:tracePt t="296506" x="3708400" y="1422400"/>
          <p14:tracePt t="296507" x="3721100" y="1422400"/>
          <p14:tracePt t="296523" x="3727450" y="1422400"/>
          <p14:tracePt t="296852" x="0" y="0"/>
        </p14:tracePtLst>
        <p14:tracePtLst>
          <p14:tracePt t="301124" x="692150" y="1162050"/>
          <p14:tracePt t="301149" x="685800" y="1162050"/>
          <p14:tracePt t="301165" x="679450" y="1162050"/>
          <p14:tracePt t="301180" x="660400" y="1187450"/>
          <p14:tracePt t="301192" x="654050" y="1200150"/>
          <p14:tracePt t="301205" x="641350" y="1225550"/>
          <p14:tracePt t="301222" x="635000" y="1263650"/>
          <p14:tracePt t="301238" x="635000" y="1289050"/>
          <p14:tracePt t="301255" x="635000" y="1320800"/>
          <p14:tracePt t="301272" x="635000" y="1358900"/>
          <p14:tracePt t="301288" x="635000" y="1390650"/>
          <p14:tracePt t="301305" x="635000" y="1422400"/>
          <p14:tracePt t="301322" x="635000" y="1454150"/>
          <p14:tracePt t="301324" x="641350" y="1460500"/>
          <p14:tracePt t="301338" x="647700" y="1466850"/>
          <p14:tracePt t="301355" x="673100" y="1492250"/>
          <p14:tracePt t="301371" x="711200" y="1511300"/>
          <p14:tracePt t="301388" x="749300" y="1530350"/>
          <p14:tracePt t="301405" x="831850" y="1549400"/>
          <p14:tracePt t="301421" x="920750" y="1562100"/>
          <p14:tracePt t="301438" x="1028700" y="1562100"/>
          <p14:tracePt t="301455" x="1104900" y="1562100"/>
          <p14:tracePt t="301471" x="1143000" y="1562100"/>
          <p14:tracePt t="301488" x="1168400" y="1562100"/>
          <p14:tracePt t="301504" x="1193800" y="1555750"/>
          <p14:tracePt t="301521" x="1206500" y="1543050"/>
          <p14:tracePt t="301538" x="1219200" y="1524000"/>
          <p14:tracePt t="301540" x="1231900" y="1511300"/>
          <p14:tracePt t="301555" x="1244600" y="1485900"/>
          <p14:tracePt t="301571" x="1250950" y="1460500"/>
          <p14:tracePt t="301588" x="1263650" y="1428750"/>
          <p14:tracePt t="301604" x="1263650" y="1409700"/>
          <p14:tracePt t="301621" x="1263650" y="1377950"/>
          <p14:tracePt t="301638" x="1263650" y="1346200"/>
          <p14:tracePt t="301655" x="1263650" y="1327150"/>
          <p14:tracePt t="301671" x="1263650" y="1314450"/>
          <p14:tracePt t="301688" x="1263650" y="1308100"/>
          <p14:tracePt t="301705" x="1257300" y="1301750"/>
          <p14:tracePt t="301721" x="1250950" y="1295400"/>
          <p14:tracePt t="301738" x="1225550" y="1282700"/>
          <p14:tracePt t="301755" x="1162050" y="1263650"/>
          <p14:tracePt t="301771" x="1092200" y="1250950"/>
          <p14:tracePt t="301788" x="1035050" y="1244600"/>
          <p14:tracePt t="301804" x="977900" y="1244600"/>
          <p14:tracePt t="301821" x="933450" y="1244600"/>
          <p14:tracePt t="301838" x="882650" y="1244600"/>
          <p14:tracePt t="301854" x="831850" y="1250950"/>
          <p14:tracePt t="301871" x="787400" y="1270000"/>
          <p14:tracePt t="301888" x="755650" y="1289050"/>
          <p14:tracePt t="301905" x="730250" y="1308100"/>
          <p14:tracePt t="301922" x="717550" y="1314450"/>
          <p14:tracePt t="301923" x="711200" y="1327150"/>
          <p14:tracePt t="301938" x="704850" y="1333500"/>
          <p14:tracePt t="301955" x="692150" y="1377950"/>
          <p14:tracePt t="301971" x="685800" y="1409700"/>
          <p14:tracePt t="301988" x="685800" y="1435100"/>
          <p14:tracePt t="302004" x="685800" y="1454150"/>
          <p14:tracePt t="302021" x="685800" y="1466850"/>
          <p14:tracePt t="302038" x="685800" y="1473200"/>
          <p14:tracePt t="302054" x="685800" y="1492250"/>
          <p14:tracePt t="302071" x="698500" y="1504950"/>
          <p14:tracePt t="302088" x="698500" y="1517650"/>
          <p14:tracePt t="302104" x="711200" y="1524000"/>
          <p14:tracePt t="302121" x="717550" y="1530350"/>
          <p14:tracePt t="302138" x="736600" y="1536700"/>
          <p14:tracePt t="302155" x="755650" y="1543050"/>
          <p14:tracePt t="302171" x="787400" y="1555750"/>
          <p14:tracePt t="302188" x="831850" y="1562100"/>
          <p14:tracePt t="302205" x="889000" y="1574800"/>
          <p14:tracePt t="302221" x="946150" y="1581150"/>
          <p14:tracePt t="302238" x="984250" y="1581150"/>
          <p14:tracePt t="302254" x="1009650" y="1581150"/>
          <p14:tracePt t="302271" x="1041400" y="1581150"/>
          <p14:tracePt t="302288" x="1073150" y="1581150"/>
          <p14:tracePt t="302304" x="1092200" y="1581150"/>
          <p14:tracePt t="302321" x="1117600" y="1581150"/>
          <p14:tracePt t="302338" x="1143000" y="1581150"/>
          <p14:tracePt t="302339" x="1155700" y="1581150"/>
          <p14:tracePt t="302354" x="1174750" y="1581150"/>
          <p14:tracePt t="302371" x="1238250" y="1574800"/>
          <p14:tracePt t="302388" x="1270000" y="1562100"/>
          <p14:tracePt t="302405" x="1295400" y="1549400"/>
          <p14:tracePt t="302421" x="1333500" y="1536700"/>
          <p14:tracePt t="302438" x="1352550" y="1517650"/>
          <p14:tracePt t="302454" x="1371600" y="1498600"/>
          <p14:tracePt t="302471" x="1384300" y="1479550"/>
          <p14:tracePt t="302488" x="1390650" y="1473200"/>
          <p14:tracePt t="302504" x="1397000" y="1454150"/>
          <p14:tracePt t="302521" x="1397000" y="1441450"/>
          <p14:tracePt t="302538" x="1397000" y="1422400"/>
          <p14:tracePt t="302540" x="1397000" y="1409700"/>
          <p14:tracePt t="302555" x="1397000" y="1397000"/>
          <p14:tracePt t="302571" x="1397000" y="1384300"/>
          <p14:tracePt t="302587" x="1397000" y="1371600"/>
          <p14:tracePt t="302604" x="1397000" y="1352550"/>
          <p14:tracePt t="302621" x="1397000" y="1346200"/>
          <p14:tracePt t="302638" x="1397000" y="1333500"/>
          <p14:tracePt t="302654" x="1390650" y="1327150"/>
          <p14:tracePt t="302692" x="1377950" y="1320800"/>
          <p14:tracePt t="302699" x="1371600" y="1320800"/>
          <p14:tracePt t="302724" x="1358900" y="1320800"/>
          <p14:tracePt t="302732" x="1352550" y="1320800"/>
          <p14:tracePt t="302740" x="1327150" y="1314450"/>
          <p14:tracePt t="302754" x="1308100" y="1314450"/>
          <p14:tracePt t="302771" x="1136650" y="1270000"/>
          <p14:tracePt t="302787" x="996950" y="1244600"/>
          <p14:tracePt t="302804" x="844550" y="1219200"/>
          <p14:tracePt t="302821" x="768350" y="1212850"/>
          <p14:tracePt t="302837" x="723900" y="1212850"/>
          <p14:tracePt t="302854" x="711200" y="1212850"/>
          <p14:tracePt t="302871" x="704850" y="1212850"/>
          <p14:tracePt t="302887" x="698500" y="1212850"/>
          <p14:tracePt t="302904" x="685800" y="1225550"/>
          <p14:tracePt t="302921" x="666750" y="1244600"/>
          <p14:tracePt t="302923" x="660400" y="1257300"/>
          <p14:tracePt t="302937" x="654050" y="1276350"/>
          <p14:tracePt t="302954" x="628650" y="1308100"/>
          <p14:tracePt t="302956" x="622300" y="1327150"/>
          <p14:tracePt t="302971" x="615950" y="1371600"/>
          <p14:tracePt t="302987" x="609600" y="1403350"/>
          <p14:tracePt t="303004" x="609600" y="1428750"/>
          <p14:tracePt t="303021" x="609600" y="1447800"/>
          <p14:tracePt t="303037" x="609600" y="1473200"/>
          <p14:tracePt t="303054" x="609600" y="1485900"/>
          <p14:tracePt t="303071" x="628650" y="1492250"/>
          <p14:tracePt t="303087" x="654050" y="1498600"/>
          <p14:tracePt t="303104" x="711200" y="1511300"/>
          <p14:tracePt t="303121" x="800100" y="1511300"/>
          <p14:tracePt t="303138" x="914400" y="1511300"/>
          <p14:tracePt t="303154" x="1041400" y="1511300"/>
          <p14:tracePt t="303156" x="1104900" y="1511300"/>
          <p14:tracePt t="303171" x="1212850" y="1511300"/>
          <p14:tracePt t="303187" x="1289050" y="1492250"/>
          <p14:tracePt t="303204" x="1358900" y="1479550"/>
          <p14:tracePt t="303221" x="1422400" y="1466850"/>
          <p14:tracePt t="303237" x="1466850" y="1454150"/>
          <p14:tracePt t="303254" x="1504950" y="1441450"/>
          <p14:tracePt t="303271" x="1536700" y="1428750"/>
          <p14:tracePt t="303287" x="1574800" y="1416050"/>
          <p14:tracePt t="303304" x="1593850" y="1403350"/>
          <p14:tracePt t="303320" x="1600200" y="1397000"/>
          <p14:tracePt t="303356" x="1600200" y="1390650"/>
          <p14:tracePt t="303363" x="1600200" y="1384300"/>
          <p14:tracePt t="303380" x="1600200" y="1377950"/>
          <p14:tracePt t="303387" x="1600200" y="1371600"/>
          <p14:tracePt t="303404" x="1600200" y="1365250"/>
          <p14:tracePt t="303421" x="1600200" y="1333500"/>
          <p14:tracePt t="303437" x="1593850" y="1320800"/>
          <p14:tracePt t="303454" x="1568450" y="1301750"/>
          <p14:tracePt t="303470" x="1555750" y="1276350"/>
          <p14:tracePt t="303487" x="1530350" y="1263650"/>
          <p14:tracePt t="303504" x="1504950" y="1257300"/>
          <p14:tracePt t="303520" x="1466850" y="1250950"/>
          <p14:tracePt t="303537" x="1422400" y="1250950"/>
          <p14:tracePt t="303554" x="1371600" y="1250950"/>
          <p14:tracePt t="303555" x="1358900" y="1250950"/>
          <p14:tracePt t="303571" x="1301750" y="1250950"/>
          <p14:tracePt t="303587" x="1219200" y="1270000"/>
          <p14:tracePt t="303604" x="1130300" y="1301750"/>
          <p14:tracePt t="303620" x="1035050" y="1333500"/>
          <p14:tracePt t="303637" x="952500" y="1377950"/>
          <p14:tracePt t="303654" x="882650" y="1409700"/>
          <p14:tracePt t="303671" x="838200" y="1435100"/>
          <p14:tracePt t="303687" x="812800" y="1447800"/>
          <p14:tracePt t="303704" x="806450" y="1454150"/>
          <p14:tracePt t="303721" x="800100" y="1460500"/>
          <p14:tracePt t="303740" x="800100" y="1466850"/>
          <p14:tracePt t="303756" x="800100" y="1473200"/>
          <p14:tracePt t="303771" x="800100" y="1485900"/>
          <p14:tracePt t="303787" x="800100" y="1504950"/>
          <p14:tracePt t="303804" x="800100" y="1524000"/>
          <p14:tracePt t="303820" x="806450" y="1562100"/>
          <p14:tracePt t="303837" x="831850" y="1600200"/>
          <p14:tracePt t="303854" x="889000" y="1638300"/>
          <p14:tracePt t="303870" x="965200" y="1670050"/>
          <p14:tracePt t="303887" x="1073150" y="1701800"/>
          <p14:tracePt t="303904" x="1181100" y="1708150"/>
          <p14:tracePt t="303921" x="1308100" y="1708150"/>
          <p14:tracePt t="303923" x="1365250" y="1708150"/>
          <p14:tracePt t="303937" x="1428750" y="1708150"/>
          <p14:tracePt t="303954" x="1530350" y="1663700"/>
          <p14:tracePt t="303971" x="1676400" y="1612900"/>
          <p14:tracePt t="303987" x="1758950" y="1587500"/>
          <p14:tracePt t="304004" x="1809750" y="1568450"/>
          <p14:tracePt t="304020" x="1841500" y="1555750"/>
          <p14:tracePt t="304037" x="1866900" y="1536700"/>
          <p14:tracePt t="304054" x="1879600" y="1524000"/>
          <p14:tracePt t="304070" x="1898650" y="1504950"/>
          <p14:tracePt t="304087" x="1905000" y="1498600"/>
          <p14:tracePt t="304104" x="1905000" y="1479550"/>
          <p14:tracePt t="304120" x="1905000" y="1466850"/>
          <p14:tracePt t="304137" x="1905000" y="1454150"/>
          <p14:tracePt t="304154" x="1905000" y="1428750"/>
          <p14:tracePt t="304156" x="1905000" y="1422400"/>
          <p14:tracePt t="304171" x="1879600" y="1384300"/>
          <p14:tracePt t="304188" x="1847850" y="1352550"/>
          <p14:tracePt t="304204" x="1816100" y="1333500"/>
          <p14:tracePt t="304221" x="1778000" y="1314450"/>
          <p14:tracePt t="304237" x="1739900" y="1301750"/>
          <p14:tracePt t="304254" x="1695450" y="1295400"/>
          <p14:tracePt t="304270" x="1638300" y="1282700"/>
          <p14:tracePt t="304287" x="1600200" y="1282700"/>
          <p14:tracePt t="304304" x="1555750" y="1282700"/>
          <p14:tracePt t="304320" x="1511300" y="1282700"/>
          <p14:tracePt t="304337" x="1460500" y="1282700"/>
          <p14:tracePt t="304354" x="1403350" y="1289050"/>
          <p14:tracePt t="304355" x="1377950" y="1295400"/>
          <p14:tracePt t="304370" x="1358900" y="1301750"/>
          <p14:tracePt t="304387" x="1314450" y="1333500"/>
          <p14:tracePt t="304404" x="1295400" y="1352550"/>
          <p14:tracePt t="304421" x="1289050" y="1377950"/>
          <p14:tracePt t="304437" x="1289050" y="1403350"/>
          <p14:tracePt t="304454" x="1289050" y="1422400"/>
          <p14:tracePt t="304471" x="1289050" y="1435100"/>
          <p14:tracePt t="304487" x="1289050" y="1454150"/>
          <p14:tracePt t="304504" x="1295400" y="1485900"/>
          <p14:tracePt t="304520" x="1327150" y="1511300"/>
          <p14:tracePt t="304523" x="1352550" y="1530350"/>
          <p14:tracePt t="304537" x="1390650" y="1549400"/>
          <p14:tracePt t="304553" x="1460500" y="1581150"/>
          <p14:tracePt t="304556" x="1504950" y="1587500"/>
          <p14:tracePt t="304570" x="1536700" y="1587500"/>
          <p14:tracePt t="304587" x="1676400" y="1587500"/>
          <p14:tracePt t="304604" x="1758950" y="1581150"/>
          <p14:tracePt t="304620" x="1803400" y="1555750"/>
          <p14:tracePt t="304734" x="1930400" y="1460500"/>
          <p14:tracePt t="304943" x="1936750" y="1460500"/>
          <p14:tracePt t="304965" x="1962150" y="1447800"/>
          <p14:tracePt t="304976" x="1974850" y="1441450"/>
          <p14:tracePt t="304988" x="2006600" y="1441450"/>
          <p14:tracePt t="305003" x="2025650" y="1435100"/>
          <p14:tracePt t="305020" x="2038350" y="1422400"/>
          <p14:tracePt t="305037" x="2051050" y="1416050"/>
          <p14:tracePt t="305053" x="2063750" y="1409700"/>
          <p14:tracePt t="305070" x="2070100" y="1403350"/>
          <p14:tracePt t="305087" x="2070100" y="1397000"/>
          <p14:tracePt t="305103" x="2070100" y="1390650"/>
          <p14:tracePt t="305120" x="2070100" y="1384300"/>
          <p14:tracePt t="305137" x="2070100" y="1377950"/>
          <p14:tracePt t="305154" x="2070100" y="1365250"/>
          <p14:tracePt t="305170" x="2070100" y="1352550"/>
          <p14:tracePt t="305172" x="2070100" y="1346200"/>
          <p14:tracePt t="305187" x="2070100" y="1339850"/>
          <p14:tracePt t="305204" x="2070100" y="1333500"/>
          <p14:tracePt t="305292" x="2063750" y="1333500"/>
          <p14:tracePt t="305317" x="2057400" y="1333500"/>
          <p14:tracePt t="305328" x="2051050" y="1346200"/>
          <p14:tracePt t="305342" x="2051050" y="1352550"/>
          <p14:tracePt t="305354" x="2051050" y="1365250"/>
          <p14:tracePt t="305370" x="2044700" y="1397000"/>
          <p14:tracePt t="305387" x="2044700" y="1422400"/>
          <p14:tracePt t="305404" x="2044700" y="1447800"/>
          <p14:tracePt t="305421" x="2044700" y="1466850"/>
          <p14:tracePt t="305437" x="2070100" y="1492250"/>
          <p14:tracePt t="305454" x="2082800" y="1504950"/>
          <p14:tracePt t="305470" x="2120900" y="1524000"/>
          <p14:tracePt t="305487" x="2159000" y="1543050"/>
          <p14:tracePt t="305503" x="2216150" y="1549400"/>
          <p14:tracePt t="305520" x="2317750" y="1562100"/>
          <p14:tracePt t="305537" x="2381250" y="1562100"/>
          <p14:tracePt t="305539" x="2406650" y="1562100"/>
          <p14:tracePt t="305553" x="2425700" y="1562100"/>
          <p14:tracePt t="305556" x="2432050" y="1562100"/>
          <p14:tracePt t="305570" x="2438400" y="1562100"/>
          <p14:tracePt t="305573" x="2444750" y="1562100"/>
          <p14:tracePt t="305587" x="2451100" y="1562100"/>
          <p14:tracePt t="305603" x="2457450" y="1555750"/>
          <p14:tracePt t="305620" x="2463800" y="1536700"/>
          <p14:tracePt t="305637" x="2463800" y="1524000"/>
          <p14:tracePt t="305654" x="2463800" y="1504950"/>
          <p14:tracePt t="305670" x="2463800" y="1485900"/>
          <p14:tracePt t="305687" x="2463800" y="1460500"/>
          <p14:tracePt t="305703" x="2463800" y="1447800"/>
          <p14:tracePt t="305720" x="2463800" y="1428750"/>
          <p14:tracePt t="305737" x="2457450" y="1422400"/>
          <p14:tracePt t="305756" x="2451100" y="1416050"/>
          <p14:tracePt t="305770" x="2444750" y="1409700"/>
          <p14:tracePt t="305845" x="2438400" y="1409700"/>
          <p14:tracePt t="305861" x="2419350" y="1409700"/>
          <p14:tracePt t="305871" x="2400300" y="1422400"/>
          <p14:tracePt t="305887" x="2374900" y="1454150"/>
          <p14:tracePt t="305904" x="2349500" y="1492250"/>
          <p14:tracePt t="305908" x="2343150" y="1504950"/>
          <p14:tracePt t="305921" x="2336800" y="1511300"/>
          <p14:tracePt t="305937" x="2336800" y="1517650"/>
          <p14:tracePt t="305963" x="2336800" y="1524000"/>
          <p14:tracePt t="305972" x="2336800" y="1530350"/>
          <p14:tracePt t="306012" x="2336800" y="1536700"/>
          <p14:tracePt t="306020" x="2349500" y="1543050"/>
          <p14:tracePt t="306027" x="2355850" y="1549400"/>
          <p14:tracePt t="306036" x="2374900" y="1555750"/>
          <p14:tracePt t="306053" x="2400300" y="1555750"/>
          <p14:tracePt t="306070" x="2425700" y="1555750"/>
          <p14:tracePt t="306086" x="2457450" y="1555750"/>
          <p14:tracePt t="306103" x="2470150" y="1536700"/>
          <p14:tracePt t="306120" x="2476500" y="1524000"/>
          <p14:tracePt t="306136" x="2489200" y="1504950"/>
          <p14:tracePt t="306153" x="2489200" y="1485900"/>
          <p14:tracePt t="306155" x="2489200" y="1479550"/>
          <p14:tracePt t="306170" x="2489200" y="1466850"/>
          <p14:tracePt t="306187" x="2489200" y="1416050"/>
          <p14:tracePt t="306203" x="2489200" y="1390650"/>
          <p14:tracePt t="306220" x="2489200" y="1377950"/>
          <p14:tracePt t="306423" x="2489200" y="1390650"/>
          <p14:tracePt t="306444" x="2495550" y="1447800"/>
          <p14:tracePt t="306465" x="2520950" y="1479550"/>
          <p14:tracePt t="306477" x="2565400" y="1524000"/>
          <p14:tracePt t="306489" x="2584450" y="1543050"/>
          <p14:tracePt t="306503" x="2622550" y="1549400"/>
          <p14:tracePt t="306519" x="2654300" y="1568450"/>
          <p14:tracePt t="306536" x="2686050" y="1568450"/>
          <p14:tracePt t="306553" x="2730500" y="1568450"/>
          <p14:tracePt t="306555" x="2762250" y="1568450"/>
          <p14:tracePt t="306569" x="2781300" y="1568450"/>
          <p14:tracePt t="306586" x="2825750" y="1555750"/>
          <p14:tracePt t="306587" x="2838450" y="1549400"/>
          <p14:tracePt t="306603" x="2851150" y="1543050"/>
          <p14:tracePt t="306619" x="2857500" y="1536700"/>
          <p14:tracePt t="306636" x="2857500" y="1530350"/>
          <p14:tracePt t="306693" x="2857500" y="1524000"/>
          <p14:tracePt t="306708" x="2857500" y="1517650"/>
          <p14:tracePt t="306724" x="2857500" y="1511300"/>
          <p14:tracePt t="306739" x="2857500" y="1504950"/>
          <p14:tracePt t="306749" x="2857500" y="1498600"/>
          <p14:tracePt t="306780" x="2857500" y="1492250"/>
          <p14:tracePt t="306788" x="2857500" y="1485900"/>
          <p14:tracePt t="306803" x="2857500" y="1479550"/>
          <p14:tracePt t="306812" x="2857500" y="1466850"/>
          <p14:tracePt t="306820" x="2857500" y="1460500"/>
          <p14:tracePt t="306836" x="2857500" y="1428750"/>
          <p14:tracePt t="306853" x="2857500" y="1422400"/>
          <p14:tracePt t="306869" x="2857500" y="1409700"/>
          <p14:tracePt t="306893" x="2851150" y="1403350"/>
          <p14:tracePt t="306948" x="2844800" y="1403350"/>
          <p14:tracePt t="306972" x="2838450" y="1403350"/>
          <p14:tracePt t="306981" x="2838450" y="1416050"/>
          <p14:tracePt t="306992" x="2832100" y="1435100"/>
          <p14:tracePt t="307004" x="2813050" y="1492250"/>
          <p14:tracePt t="307019" x="2813050" y="1543050"/>
          <p14:tracePt t="307036" x="2813050" y="1568450"/>
          <p14:tracePt t="307053" x="2813050" y="1587500"/>
          <p14:tracePt t="307083" x="2819400" y="1587500"/>
          <p14:tracePt t="307109" x="2825750" y="1587500"/>
          <p14:tracePt t="307148" x="2832100" y="1587500"/>
          <p14:tracePt t="307156" x="2838450" y="1587500"/>
          <p14:tracePt t="307170" x="2844800" y="1587500"/>
          <p14:tracePt t="307188" x="2844800" y="1581150"/>
          <p14:tracePt t="307411" x="0" y="0"/>
        </p14:tracePtLst>
        <p14:tracePtLst>
          <p14:tracePt t="308197" x="3435350" y="1587500"/>
          <p14:tracePt t="308333" x="3441700" y="1587500"/>
          <p14:tracePt t="308342" x="3467100" y="1587500"/>
          <p14:tracePt t="308352" x="3498850" y="1587500"/>
          <p14:tracePt t="308369" x="3619500" y="1606550"/>
          <p14:tracePt t="308386" x="3759200" y="1619250"/>
          <p14:tracePt t="308388" x="3822700" y="1625600"/>
          <p14:tracePt t="308403" x="3930650" y="1651000"/>
          <p14:tracePt t="308419" x="3956050" y="1651000"/>
          <p14:tracePt t="308436" x="3968750" y="1651000"/>
          <p14:tracePt t="308583" x="3949700" y="1657350"/>
          <p14:tracePt t="308599" x="3905250" y="1657350"/>
          <p14:tracePt t="308613" x="3841750" y="1657350"/>
          <p14:tracePt t="308627" x="3797300" y="1657350"/>
          <p14:tracePt t="308635" x="3733800" y="1657350"/>
          <p14:tracePt t="308652" x="3695700" y="1657350"/>
          <p14:tracePt t="308669" x="3676650" y="1657350"/>
          <p14:tracePt t="308686" x="3663950" y="1657350"/>
          <p14:tracePt t="308703" x="3657600" y="1657350"/>
          <p14:tracePt t="308719" x="3651250" y="1657350"/>
          <p14:tracePt t="308847" x="3663950" y="1657350"/>
          <p14:tracePt t="308865" x="3721100" y="1657350"/>
          <p14:tracePt t="308892" x="3898900" y="1657350"/>
          <p14:tracePt t="308894" x="3962400" y="1657350"/>
          <p14:tracePt t="308904" x="4025900" y="1657350"/>
          <p14:tracePt t="308919" x="4114800" y="1657350"/>
          <p14:tracePt t="308936" x="4146550" y="1657350"/>
          <p14:tracePt t="308939" x="4152900" y="1657350"/>
          <p14:tracePt t="309038" x="4133850" y="1657350"/>
          <p14:tracePt t="309054" x="4044950" y="1657350"/>
          <p14:tracePt t="309070" x="3892550" y="1657350"/>
          <p14:tracePt t="309085" x="3746500" y="1657350"/>
          <p14:tracePt t="309102" x="3676650" y="1644650"/>
          <p14:tracePt t="309119" x="3670300" y="1644650"/>
          <p14:tracePt t="309135" x="3663950" y="1644650"/>
          <p14:tracePt t="309220" x="3670300" y="1644650"/>
          <p14:tracePt t="309228" x="3702050" y="1644650"/>
          <p14:tracePt t="309237" x="3759200" y="1644650"/>
          <p14:tracePt t="309253" x="3886200" y="1644650"/>
          <p14:tracePt t="309269" x="4019550" y="1644650"/>
          <p14:tracePt t="309285" x="4089400" y="1644650"/>
          <p14:tracePt t="309302" x="4108450" y="1644650"/>
          <p14:tracePt t="309319" x="4114800" y="1644650"/>
          <p14:tracePt t="309380" x="4095750" y="1644650"/>
          <p14:tracePt t="309391" x="4057650" y="1644650"/>
          <p14:tracePt t="309402" x="3968750" y="1631950"/>
          <p14:tracePt t="309420" x="3695700" y="1600200"/>
          <p14:tracePt t="309436" x="3556000" y="1574800"/>
          <p14:tracePt t="309453" x="3524250" y="1568450"/>
          <p14:tracePt t="309469" x="3517900" y="1568450"/>
          <p14:tracePt t="309557" x="3536950" y="1568450"/>
          <p14:tracePt t="309569" x="3556000" y="1568450"/>
          <p14:tracePt t="309585" x="3619500" y="1568450"/>
          <p14:tracePt t="309602" x="3689350" y="1568450"/>
          <p14:tracePt t="309604" x="3702050" y="1568450"/>
          <p14:tracePt t="309619" x="3721100" y="1568450"/>
          <p14:tracePt t="309694" x="3714750" y="1574800"/>
          <p14:tracePt t="309709" x="3683000" y="1574800"/>
          <p14:tracePt t="309724" x="3625850" y="1574800"/>
          <p14:tracePt t="309736" x="3606800" y="1574800"/>
          <p14:tracePt t="309753" x="3594100" y="1574800"/>
          <p14:tracePt t="309756" x="3587750" y="1574800"/>
          <p14:tracePt t="309836" x="3606800" y="1574800"/>
          <p14:tracePt t="309845" x="3638550" y="1574800"/>
          <p14:tracePt t="309855" x="3683000" y="1574800"/>
          <p14:tracePt t="309868" x="3810000" y="1574800"/>
          <p14:tracePt t="309885" x="3937000" y="1581150"/>
          <p14:tracePt t="309902" x="4006850" y="1600200"/>
          <p14:tracePt t="309918" x="4013200" y="1600200"/>
          <p14:tracePt t="309935" x="4019550" y="1600200"/>
          <p14:tracePt t="309969" x="4025900" y="1600200"/>
          <p14:tracePt t="309988" x="4025900" y="1606550"/>
          <p14:tracePt t="310002" x="4019550" y="1606550"/>
          <p14:tracePt t="310019" x="3930650" y="1606550"/>
          <p14:tracePt t="310035" x="3803650" y="1606550"/>
          <p14:tracePt t="310052" x="3670300" y="1593850"/>
          <p14:tracePt t="310068" x="3638550" y="1587500"/>
          <p14:tracePt t="310085" x="3632200" y="1587500"/>
          <p14:tracePt t="310157" x="3644900" y="1587500"/>
          <p14:tracePt t="310172" x="3676650" y="1587500"/>
          <p14:tracePt t="310185" x="3727450" y="1587500"/>
          <p14:tracePt t="310203" x="3778250" y="1587500"/>
          <p14:tracePt t="310219" x="3790950" y="1587500"/>
          <p14:tracePt t="310284" x="3765550" y="1587500"/>
          <p14:tracePt t="310292" x="3746500" y="1587500"/>
          <p14:tracePt t="310302" x="3727450" y="1587500"/>
          <p14:tracePt t="310318" x="3683000" y="1587500"/>
          <p14:tracePt t="310335" x="3670300" y="1587500"/>
          <p14:tracePt t="310566" x="3689350" y="1587500"/>
          <p14:tracePt t="310580" x="3740150" y="1587500"/>
          <p14:tracePt t="310595" x="3752850" y="1587500"/>
          <p14:tracePt t="310608" x="3784600" y="1587500"/>
          <p14:tracePt t="310661" x="3752850" y="1587500"/>
          <p14:tracePt t="310670" x="3695700" y="1587500"/>
          <p14:tracePt t="310686" x="3581400" y="1587500"/>
          <p14:tracePt t="310702" x="3454400" y="1587500"/>
          <p14:tracePt t="310719" x="3422650" y="1581150"/>
          <p14:tracePt t="310736" x="3416300" y="1581150"/>
          <p14:tracePt t="310820" x="3448050" y="1581150"/>
          <p14:tracePt t="310830" x="3492500" y="1581150"/>
          <p14:tracePt t="310838" x="3556000" y="1581150"/>
          <p14:tracePt t="310851" x="3714750" y="1581150"/>
          <p14:tracePt t="310868" x="3892550" y="1593850"/>
          <p14:tracePt t="310885" x="4013200" y="1606550"/>
          <p14:tracePt t="310901" x="4038600" y="1606550"/>
          <p14:tracePt t="310918" x="4044950" y="1606550"/>
          <p14:tracePt t="311291" x="0" y="0"/>
        </p14:tracePtLst>
        <p14:tracePtLst>
          <p14:tracePt t="313574" x="3429000" y="1212850"/>
          <p14:tracePt t="313654" x="3429000" y="1219200"/>
          <p14:tracePt t="313671" x="3429000" y="1250950"/>
          <p14:tracePt t="313686" x="3429000" y="1308100"/>
          <p14:tracePt t="313701" x="3429000" y="1371600"/>
          <p14:tracePt t="313718" x="3429000" y="1447800"/>
          <p14:tracePt t="313734" x="3429000" y="1504950"/>
          <p14:tracePt t="313751" x="3429000" y="1562100"/>
          <p14:tracePt t="313768" x="3435350" y="1600200"/>
          <p14:tracePt t="313784" x="3441700" y="1625600"/>
          <p14:tracePt t="313787" x="3448050" y="1638300"/>
          <p14:tracePt t="313801" x="3454400" y="1644650"/>
          <p14:tracePt t="313817" x="3467100" y="1663700"/>
          <p14:tracePt t="313820" x="3473450" y="1663700"/>
          <p14:tracePt t="313834" x="3479800" y="1670050"/>
          <p14:tracePt t="313851" x="3492500" y="1682750"/>
          <p14:tracePt t="313867" x="3511550" y="1695450"/>
          <p14:tracePt t="313884" x="3530600" y="1701800"/>
          <p14:tracePt t="313900" x="3581400" y="1727200"/>
          <p14:tracePt t="313917" x="3663950" y="1739900"/>
          <p14:tracePt t="313934" x="3771900" y="1752600"/>
          <p14:tracePt t="313951" x="3879850" y="1758950"/>
          <p14:tracePt t="313967" x="3937000" y="1758950"/>
          <p14:tracePt t="313984" x="3962400" y="1758950"/>
          <p14:tracePt t="314001" x="3981450" y="1758950"/>
          <p14:tracePt t="314003" x="3994150" y="1758950"/>
          <p14:tracePt t="314017" x="4006850" y="1758950"/>
          <p14:tracePt t="314034" x="4044950" y="1758950"/>
          <p14:tracePt t="314035" x="4083050" y="1752600"/>
          <p14:tracePt t="314051" x="4140200" y="1739900"/>
          <p14:tracePt t="314067" x="4197350" y="1727200"/>
          <p14:tracePt t="314084" x="4241800" y="1720850"/>
          <p14:tracePt t="314100" x="4248150" y="1720850"/>
          <p14:tracePt t="314148" x="4254500" y="1714500"/>
          <p14:tracePt t="314173" x="4254500" y="1708150"/>
          <p14:tracePt t="314182" x="4254500" y="1701800"/>
          <p14:tracePt t="314192" x="4260850" y="1689100"/>
          <p14:tracePt t="314201" x="4267200" y="1676400"/>
          <p14:tracePt t="314217" x="4267200" y="1670050"/>
          <p14:tracePt t="314234" x="4279900" y="1651000"/>
          <p14:tracePt t="314251" x="4292600" y="1606550"/>
          <p14:tracePt t="314267" x="4305300" y="1581150"/>
          <p14:tracePt t="314284" x="4311650" y="1562100"/>
          <p14:tracePt t="314300" x="4330700" y="1543050"/>
          <p14:tracePt t="314317" x="4337050" y="1536700"/>
          <p14:tracePt t="314334" x="4343400" y="1524000"/>
          <p14:tracePt t="314350" x="4349750" y="1511300"/>
          <p14:tracePt t="314367" x="4356100" y="1498600"/>
          <p14:tracePt t="314389" x="4356100" y="1492250"/>
          <p14:tracePt t="314400" x="4356100" y="1485900"/>
          <p14:tracePt t="314417" x="4356100" y="1479550"/>
          <p14:tracePt t="314434" x="4362450" y="1473200"/>
          <p14:tracePt t="314451" x="4362450" y="1460500"/>
          <p14:tracePt t="314467" x="4362450" y="1454150"/>
          <p14:tracePt t="314484" x="4362450" y="1447800"/>
          <p14:tracePt t="314500" x="4362450" y="1435100"/>
          <p14:tracePt t="314517" x="4362450" y="1428750"/>
          <p14:tracePt t="314534" x="4368800" y="1428750"/>
          <p14:tracePt t="314550" x="4375150" y="1422400"/>
          <p14:tracePt t="314567" x="4375150" y="1409700"/>
          <p14:tracePt t="314583" x="4375150" y="1397000"/>
          <p14:tracePt t="314600" x="4375150" y="1390650"/>
          <p14:tracePt t="314617" x="4375150" y="1377950"/>
          <p14:tracePt t="314743" x="4229100" y="1263650"/>
          <p14:tracePt t="314748" x="4210050" y="1257300"/>
          <p14:tracePt t="314755" x="4184650" y="1250950"/>
          <p14:tracePt t="314767" x="4140200" y="1244600"/>
          <p14:tracePt t="314784" x="4025900" y="1219200"/>
          <p14:tracePt t="314800" x="3905250" y="1193800"/>
          <p14:tracePt t="314816" x="3816350" y="1181100"/>
          <p14:tracePt t="314833" x="3759200" y="1174750"/>
          <p14:tracePt t="314850" x="3714750" y="1174750"/>
          <p14:tracePt t="314852" x="3689350" y="1174750"/>
          <p14:tracePt t="314867" x="3651250" y="1174750"/>
          <p14:tracePt t="314883" x="3600450" y="1174750"/>
          <p14:tracePt t="314900" x="3575050" y="1174750"/>
          <p14:tracePt t="314917" x="3562350" y="1174750"/>
          <p14:tracePt t="314933" x="3556000" y="1174750"/>
          <p14:tracePt t="314950" x="3543300" y="1174750"/>
          <p14:tracePt t="314971" x="3536950" y="1174750"/>
          <p14:tracePt t="314983" x="3530600" y="1181100"/>
          <p14:tracePt t="315000" x="3517900" y="1193800"/>
          <p14:tracePt t="315017" x="3505200" y="1206500"/>
          <p14:tracePt t="315019" x="3492500" y="1219200"/>
          <p14:tracePt t="315033" x="3486150" y="1231900"/>
          <p14:tracePt t="315051" x="3479800" y="1263650"/>
          <p14:tracePt t="315067" x="3454400" y="1314450"/>
          <p14:tracePt t="315083" x="3454400" y="1339850"/>
          <p14:tracePt t="315100" x="3448050" y="1358900"/>
          <p14:tracePt t="315117" x="3448050" y="1371600"/>
          <p14:tracePt t="315133" x="3448050" y="1384300"/>
          <p14:tracePt t="315167" x="3448050" y="1397000"/>
          <p14:tracePt t="315183" x="3454400" y="1416050"/>
          <p14:tracePt t="315200" x="3460750" y="1422400"/>
          <p14:tracePt t="315217" x="3479800" y="1447800"/>
          <p14:tracePt t="315219" x="3479800" y="1454150"/>
          <p14:tracePt t="315233" x="3486150" y="1454150"/>
          <p14:tracePt t="315250" x="3492500" y="1473200"/>
          <p14:tracePt t="315252" x="3505200" y="1479550"/>
          <p14:tracePt t="315267" x="3536950" y="1498600"/>
          <p14:tracePt t="315283" x="3568700" y="1524000"/>
          <p14:tracePt t="315300" x="3606800" y="1536700"/>
          <p14:tracePt t="315316" x="3632200" y="1555750"/>
          <p14:tracePt t="315333" x="3663950" y="1574800"/>
          <p14:tracePt t="315350" x="3689350" y="1587500"/>
          <p14:tracePt t="315367" x="3721100" y="1587500"/>
          <p14:tracePt t="315383" x="3759200" y="1593850"/>
          <p14:tracePt t="315400" x="3848100" y="1612900"/>
          <p14:tracePt t="315416" x="3911600" y="1625600"/>
          <p14:tracePt t="315433" x="3975100" y="1631950"/>
          <p14:tracePt t="315450" x="4044950" y="1631950"/>
          <p14:tracePt t="315467" x="4127500" y="1631950"/>
          <p14:tracePt t="315483" x="4152900" y="1631950"/>
          <p14:tracePt t="315500" x="4178300" y="1631950"/>
          <p14:tracePt t="315517" x="4203700" y="1625600"/>
          <p14:tracePt t="315533" x="4229100" y="1612900"/>
          <p14:tracePt t="315550" x="4254500" y="1600200"/>
          <p14:tracePt t="315566" x="4267200" y="1581150"/>
          <p14:tracePt t="315583" x="4279900" y="1574800"/>
          <p14:tracePt t="315600" x="4292600" y="1562100"/>
          <p14:tracePt t="315616" x="4305300" y="1555750"/>
          <p14:tracePt t="315633" x="4318000" y="1549400"/>
          <p14:tracePt t="315650" x="4330700" y="1536700"/>
          <p14:tracePt t="315666" x="4343400" y="1517650"/>
          <p14:tracePt t="315683" x="4349750" y="1498600"/>
          <p14:tracePt t="315700" x="4356100" y="1485900"/>
          <p14:tracePt t="315717" x="4368800" y="1466850"/>
          <p14:tracePt t="315733" x="4368800" y="1460500"/>
          <p14:tracePt t="315750" x="4368800" y="1454150"/>
          <p14:tracePt t="315767" x="4368800" y="1441450"/>
          <p14:tracePt t="315783" x="4368800" y="1422400"/>
          <p14:tracePt t="315819" x="4368800" y="1416050"/>
          <p14:tracePt t="315833" x="4368800" y="1409700"/>
          <p14:tracePt t="315850" x="4368800" y="1390650"/>
          <p14:tracePt t="315867" x="4343400" y="1371600"/>
          <p14:tracePt t="315883" x="4324350" y="1358900"/>
          <p14:tracePt t="315900" x="4292600" y="1346200"/>
          <p14:tracePt t="315916" x="4248150" y="1327150"/>
          <p14:tracePt t="315933" x="4178300" y="1308100"/>
          <p14:tracePt t="315949" x="4089400" y="1282700"/>
          <p14:tracePt t="315966" x="3981450" y="1263650"/>
          <p14:tracePt t="315983" x="3873500" y="1257300"/>
          <p14:tracePt t="316000" x="3759200" y="1257300"/>
          <p14:tracePt t="316017" x="3657600" y="1257300"/>
          <p14:tracePt t="316033" x="3575050" y="1257300"/>
          <p14:tracePt t="316050" x="3498850" y="1257300"/>
          <p14:tracePt t="316067" x="3441700" y="1257300"/>
          <p14:tracePt t="316083" x="3403600" y="1263650"/>
          <p14:tracePt t="316101" x="3397250" y="1263650"/>
          <p14:tracePt t="316116" x="3390900" y="1263650"/>
          <p14:tracePt t="316140" x="3384550" y="1270000"/>
          <p14:tracePt t="316163" x="3384550" y="1276350"/>
          <p14:tracePt t="316171" x="3384550" y="1282700"/>
          <p14:tracePt t="316183" x="3378200" y="1289050"/>
          <p14:tracePt t="316199" x="3371850" y="1301750"/>
          <p14:tracePt t="316216" x="3371850" y="1333500"/>
          <p14:tracePt t="316233" x="3371850" y="1371600"/>
          <p14:tracePt t="316250" x="3371850" y="1403350"/>
          <p14:tracePt t="316252" x="3371850" y="1422400"/>
          <p14:tracePt t="316267" x="3378200" y="1479550"/>
          <p14:tracePt t="316283" x="3397250" y="1524000"/>
          <p14:tracePt t="316300" x="3409950" y="1543050"/>
          <p14:tracePt t="316316" x="3409950" y="1549400"/>
          <p14:tracePt t="316333" x="3422650" y="1562100"/>
          <p14:tracePt t="316350" x="3429000" y="1568450"/>
          <p14:tracePt t="316366" x="3492500" y="1581150"/>
          <p14:tracePt t="316383" x="3581400" y="1587500"/>
          <p14:tracePt t="316399" x="3740150" y="1587500"/>
          <p14:tracePt t="316416" x="3911600" y="1587500"/>
          <p14:tracePt t="316433" x="4025900" y="1587500"/>
          <p14:tracePt t="316449" x="4102100" y="1587500"/>
          <p14:tracePt t="316467" x="4159250" y="1587500"/>
          <p14:tracePt t="316483" x="4184650" y="1581150"/>
          <p14:tracePt t="316499" x="4210050" y="1568450"/>
          <p14:tracePt t="316516" x="4222750" y="1555750"/>
          <p14:tracePt t="316533" x="4235450" y="1543050"/>
          <p14:tracePt t="316550" x="4241800" y="1524000"/>
          <p14:tracePt t="316566" x="4248150" y="1524000"/>
          <p14:tracePt t="316583" x="4248150" y="1517650"/>
          <p14:tracePt t="316599" x="4254500" y="1504950"/>
          <p14:tracePt t="316616" x="4254500" y="1492250"/>
          <p14:tracePt t="316633" x="4254500" y="1466850"/>
          <p14:tracePt t="316649" x="4254500" y="1454150"/>
          <p14:tracePt t="316666" x="4254500" y="1447800"/>
          <p14:tracePt t="316844" x="0" y="0"/>
        </p14:tracePtLst>
        <p14:tracePtLst>
          <p14:tracePt t="324837" x="1193800" y="3657600"/>
          <p14:tracePt t="324933" x="1200150" y="3657600"/>
          <p14:tracePt t="324944" x="1219200" y="3657600"/>
          <p14:tracePt t="324958" x="1295400" y="3657600"/>
          <p14:tracePt t="324973" x="1416050" y="3657600"/>
          <p14:tracePt t="324983" x="1479550" y="3657600"/>
          <p14:tracePt t="324997" x="1606550" y="3657600"/>
          <p14:tracePt t="325014" x="1689100" y="3657600"/>
          <p14:tracePt t="325030" x="1727200" y="3657600"/>
          <p14:tracePt t="325149" x="1727200" y="3663950"/>
          <p14:tracePt t="325166" x="1676400" y="3663950"/>
          <p14:tracePt t="325186" x="1581150" y="3663950"/>
          <p14:tracePt t="325188" x="1517650" y="3663950"/>
          <p14:tracePt t="325197" x="1460500" y="3663950"/>
          <p14:tracePt t="325213" x="1384300" y="3663950"/>
          <p14:tracePt t="325230" x="1352550" y="3663950"/>
          <p14:tracePt t="325247" x="1346200" y="3663950"/>
          <p14:tracePt t="325349" x="1352550" y="3663950"/>
          <p14:tracePt t="325365" x="1409700" y="3663950"/>
          <p14:tracePt t="325380" x="1466850" y="3663950"/>
          <p14:tracePt t="325396" x="1504950" y="3663950"/>
          <p14:tracePt t="325413" x="1530350" y="3663950"/>
          <p14:tracePt t="326252" x="0" y="0"/>
        </p14:tracePtLst>
        <p14:tracePtLst>
          <p14:tracePt t="326831" x="1301750" y="3670300"/>
          <p14:tracePt t="326917" x="1314450" y="3670300"/>
          <p14:tracePt t="326931" x="1390650" y="3670300"/>
          <p14:tracePt t="326946" x="1454150" y="3670300"/>
          <p14:tracePt t="326963" x="1695450" y="3670300"/>
          <p14:tracePt t="326979" x="1835150" y="3670300"/>
          <p14:tracePt t="326996" x="1911350" y="3670300"/>
          <p14:tracePt t="327013" x="1924050" y="3670300"/>
          <p14:tracePt t="327029" x="1930400" y="3670300"/>
          <p14:tracePt t="327340" x="0" y="0"/>
        </p14:tracePtLst>
        <p14:tracePtLst>
          <p14:tracePt t="328733" x="1568450" y="3949700"/>
          <p14:tracePt t="328885" x="1587500" y="3949700"/>
          <p14:tracePt t="328900" x="1676400" y="3956050"/>
          <p14:tracePt t="328912" x="1714500" y="3956050"/>
          <p14:tracePt t="328929" x="1854200" y="3956050"/>
          <p14:tracePt t="328946" x="1981200" y="3956050"/>
          <p14:tracePt t="328948" x="2025650" y="3956050"/>
          <p14:tracePt t="328962" x="2057400" y="3956050"/>
          <p14:tracePt t="328979" x="2082800" y="3956050"/>
          <p14:tracePt t="328995" x="2089150" y="3956050"/>
          <p14:tracePt t="329012" x="2095500" y="3956050"/>
          <p14:tracePt t="329046" x="2101850" y="3956050"/>
          <p14:tracePt t="329054" x="2108200" y="3956050"/>
          <p14:tracePt t="329165" x="2101850" y="3956050"/>
          <p14:tracePt t="329177" x="2070100" y="3956050"/>
          <p14:tracePt t="329192" x="1993900" y="3956050"/>
          <p14:tracePt t="329205" x="1905000" y="3956050"/>
          <p14:tracePt t="329215" x="1873250" y="3956050"/>
          <p14:tracePt t="329229" x="1847850" y="3956050"/>
          <p14:tracePt t="329245" x="1841500" y="3956050"/>
          <p14:tracePt t="329324" x="1854200" y="3956050"/>
          <p14:tracePt t="329332" x="1885950" y="3956050"/>
          <p14:tracePt t="329346" x="1949450" y="3956050"/>
          <p14:tracePt t="329362" x="2108200" y="3956050"/>
          <p14:tracePt t="329365" x="2209800" y="3962400"/>
          <p14:tracePt t="329379" x="2349500" y="3975100"/>
          <p14:tracePt t="329395" x="2419350" y="3975100"/>
          <p14:tracePt t="329412" x="2432050" y="3975100"/>
          <p14:tracePt t="329476" x="2425700" y="3975100"/>
          <p14:tracePt t="329485" x="2393950" y="3975100"/>
          <p14:tracePt t="329495" x="2336800" y="3975100"/>
          <p14:tracePt t="329512" x="2209800" y="3975100"/>
          <p14:tracePt t="329529" x="2063750" y="3975100"/>
          <p14:tracePt t="329532" x="2006600" y="3975100"/>
          <p14:tracePt t="329546" x="1962150" y="3975100"/>
          <p14:tracePt t="329563" x="1943100" y="3975100"/>
          <p14:tracePt t="329612" x="1943100" y="3968750"/>
          <p14:tracePt t="329629" x="1955800" y="3968750"/>
          <p14:tracePt t="329638" x="1987550" y="3968750"/>
          <p14:tracePt t="329647" x="2032000" y="3968750"/>
          <p14:tracePt t="329662" x="2127250" y="3968750"/>
          <p14:tracePt t="329678" x="2184400" y="3968750"/>
          <p14:tracePt t="329695" x="2197100" y="3968750"/>
          <p14:tracePt t="329773" x="2184400" y="3968750"/>
          <p14:tracePt t="329781" x="2171700" y="3968750"/>
          <p14:tracePt t="329797" x="2165350" y="3968750"/>
          <p14:tracePt t="329895" x="2171700" y="3968750"/>
          <p14:tracePt t="329912" x="2190750" y="3968750"/>
          <p14:tracePt t="329928" x="2203450" y="3968750"/>
          <p14:tracePt t="330191" x="2190750" y="3968750"/>
          <p14:tracePt t="330213" x="2139950" y="3968750"/>
          <p14:tracePt t="330229" x="2127250" y="3968750"/>
          <p14:tracePt t="330308" x="2146300" y="3968750"/>
          <p14:tracePt t="330317" x="2178050" y="3968750"/>
          <p14:tracePt t="330329" x="2203450" y="3968750"/>
          <p14:tracePt t="330346" x="2228850" y="3968750"/>
          <p14:tracePt t="330362" x="2235200" y="3968750"/>
          <p14:tracePt t="331483" x="0" y="0"/>
        </p14:tracePtLst>
        <p14:tracePtLst>
          <p14:tracePt t="332495" x="1638300" y="4191000"/>
          <p14:tracePt t="332606" x="1631950" y="4203700"/>
          <p14:tracePt t="332628" x="1619250" y="4254500"/>
          <p14:tracePt t="332644" x="1612900" y="4292600"/>
          <p14:tracePt t="332661" x="1612900" y="4324350"/>
          <p14:tracePt t="332677" x="1612900" y="4330700"/>
          <p14:tracePt t="332782" x="1631950" y="4330700"/>
          <p14:tracePt t="332797" x="1682750" y="4311650"/>
          <p14:tracePt t="332812" x="1739900" y="4273550"/>
          <p14:tracePt t="332828" x="1758950" y="4248150"/>
          <p14:tracePt t="332844" x="1765300" y="4248150"/>
          <p14:tracePt t="332942" x="1771650" y="4248150"/>
          <p14:tracePt t="332965" x="1771650" y="4254500"/>
          <p14:tracePt t="332976" x="1771650" y="4260850"/>
          <p14:tracePt t="332987" x="1771650" y="4267200"/>
          <p14:tracePt t="333059" x="1771650" y="4273550"/>
          <p14:tracePt t="333076" x="1778000" y="4273550"/>
          <p14:tracePt t="333086" x="1790700" y="4267200"/>
          <p14:tracePt t="333098" x="1803400" y="4260850"/>
          <p14:tracePt t="333110" x="1841500" y="4248150"/>
          <p14:tracePt t="333128" x="1866900" y="4241800"/>
          <p14:tracePt t="333144" x="1892300" y="4241800"/>
          <p14:tracePt t="333269" x="1892300" y="4254500"/>
          <p14:tracePt t="333284" x="1892300" y="4279900"/>
          <p14:tracePt t="333295" x="1892300" y="4286250"/>
          <p14:tracePt t="333311" x="1892300" y="4298950"/>
          <p14:tracePt t="333414" x="1892300" y="4292600"/>
          <p14:tracePt t="333525" x="1892300" y="4279900"/>
          <p14:tracePt t="333538" x="1892300" y="4273550"/>
          <p14:tracePt t="333553" x="1879600" y="4260850"/>
          <p14:tracePt t="333561" x="1879600" y="4254500"/>
          <p14:tracePt t="333563" x="1873250" y="4254500"/>
          <p14:tracePt t="333577" x="1866900" y="4248150"/>
          <p14:tracePt t="333594" x="1854200" y="4241800"/>
          <p14:tracePt t="333613" x="1847850" y="4241800"/>
          <p14:tracePt t="333652" x="1841500" y="4241800"/>
          <p14:tracePt t="333660" x="1835150" y="4241800"/>
          <p14:tracePt t="333668" x="1828800" y="4241800"/>
          <p14:tracePt t="333684" x="1822450" y="4254500"/>
          <p14:tracePt t="333694" x="1816100" y="4260850"/>
          <p14:tracePt t="333710" x="1809750" y="4260850"/>
          <p14:tracePt t="334084" x="0" y="0"/>
        </p14:tracePtLst>
        <p14:tracePtLst>
          <p14:tracePt t="335557" x="4025900" y="4533900"/>
          <p14:tracePt t="335614" x="4025900" y="4546600"/>
          <p14:tracePt t="335628" x="4025900" y="4565650"/>
          <p14:tracePt t="335640" x="4025900" y="4572000"/>
          <p14:tracePt t="335653" x="4038600" y="4603750"/>
          <p14:tracePt t="335660" x="4051300" y="4622800"/>
          <p14:tracePt t="335677" x="4083050" y="4654550"/>
          <p14:tracePt t="335693" x="4127500" y="4705350"/>
          <p14:tracePt t="335710" x="4203700" y="4743450"/>
          <p14:tracePt t="335726" x="4292600" y="4762500"/>
          <p14:tracePt t="335743" x="4394200" y="4787900"/>
          <p14:tracePt t="335760" x="4470400" y="4787900"/>
          <p14:tracePt t="335776" x="4540250" y="4787900"/>
          <p14:tracePt t="335780" x="4552950" y="4781550"/>
          <p14:tracePt t="335794" x="4565650" y="4775200"/>
          <p14:tracePt t="335795" x="4578350" y="4768850"/>
          <p14:tracePt t="335810" x="4584700" y="4762500"/>
          <p14:tracePt t="335827" x="4591050" y="4730750"/>
          <p14:tracePt t="335843" x="4591050" y="4699000"/>
          <p14:tracePt t="335860" x="4591050" y="4673600"/>
          <p14:tracePt t="335877" x="4591050" y="4654550"/>
          <p14:tracePt t="335894" x="4591050" y="4641850"/>
          <p14:tracePt t="335927" x="4591050" y="4635500"/>
          <p14:tracePt t="336243" x="0" y="0"/>
        </p14:tracePtLst>
        <p14:tracePtLst>
          <p14:tracePt t="337021" x="1498600" y="3702050"/>
          <p14:tracePt t="337033" x="1492250" y="3721100"/>
          <p14:tracePt t="337045" x="1485900" y="3752850"/>
          <p14:tracePt t="337060" x="1479550" y="3816350"/>
          <p14:tracePt t="337077" x="1466850" y="3879850"/>
          <p14:tracePt t="337094" x="1447800" y="3956050"/>
          <p14:tracePt t="337110" x="1435100" y="4025900"/>
          <p14:tracePt t="337127" x="1428750" y="4089400"/>
          <p14:tracePt t="337143" x="1428750" y="4178300"/>
          <p14:tracePt t="337147" x="1422400" y="4222750"/>
          <p14:tracePt t="337159" x="1422400" y="4254500"/>
          <p14:tracePt t="337176" x="1422400" y="4343400"/>
          <p14:tracePt t="337193" x="1422400" y="4438650"/>
          <p14:tracePt t="337195" x="1422400" y="4502150"/>
          <p14:tracePt t="337209" x="1441450" y="4559300"/>
          <p14:tracePt t="337226" x="1473200" y="4660900"/>
          <p14:tracePt t="337228" x="1479550" y="4705350"/>
          <p14:tracePt t="337243" x="1511300" y="4787900"/>
          <p14:tracePt t="337259" x="1543050" y="4851400"/>
          <p14:tracePt t="337276" x="1568450" y="4870450"/>
          <p14:tracePt t="337292" x="1587500" y="4895850"/>
          <p14:tracePt t="337309" x="1606550" y="4902200"/>
          <p14:tracePt t="337326" x="1612900" y="4902200"/>
          <p14:tracePt t="337343" x="1651000" y="4908550"/>
          <p14:tracePt t="337360" x="1714500" y="4927600"/>
          <p14:tracePt t="337376" x="1854200" y="4940300"/>
          <p14:tracePt t="337393" x="2089150" y="4978400"/>
          <p14:tracePt t="337395" x="2235200" y="5010150"/>
          <p14:tracePt t="337410" x="2400300" y="5041900"/>
          <p14:tracePt t="337426" x="2724150" y="5073650"/>
          <p14:tracePt t="337427" x="2825750" y="5073650"/>
          <p14:tracePt t="337443" x="2984500" y="5073650"/>
          <p14:tracePt t="337459" x="3035300" y="5073650"/>
          <p14:tracePt t="337476" x="3048000" y="5073650"/>
          <p14:tracePt t="337516" x="3048000" y="5067300"/>
          <p14:tracePt t="337526" x="3048000" y="5060950"/>
          <p14:tracePt t="337543" x="3048000" y="5029200"/>
          <p14:tracePt t="337560" x="3060700" y="4959350"/>
          <p14:tracePt t="337563" x="3060700" y="4927600"/>
          <p14:tracePt t="337576" x="3060700" y="4864100"/>
          <p14:tracePt t="337593" x="3041650" y="4699000"/>
          <p14:tracePt t="337595" x="3022600" y="4616450"/>
          <p14:tracePt t="337610" x="3009900" y="4527550"/>
          <p14:tracePt t="337627" x="3009900" y="4298950"/>
          <p14:tracePt t="337643" x="3009900" y="4146550"/>
          <p14:tracePt t="337659" x="3009900" y="4019550"/>
          <p14:tracePt t="337676" x="3003550" y="3911600"/>
          <p14:tracePt t="337692" x="2990850" y="3854450"/>
          <p14:tracePt t="337709" x="2984500" y="3810000"/>
          <p14:tracePt t="337726" x="2984500" y="3803650"/>
          <p14:tracePt t="337742" x="2978150" y="3790950"/>
          <p14:tracePt t="337831" x="2971800" y="3784600"/>
          <p14:tracePt t="337853" x="2971800" y="3778250"/>
          <p14:tracePt t="337869" x="2965450" y="3771900"/>
          <p14:tracePt t="337885" x="2959100" y="3765550"/>
          <p14:tracePt t="337910" x="2946400" y="3752850"/>
          <p14:tracePt t="337924" x="2921000" y="3746500"/>
          <p14:tracePt t="337934" x="2901950" y="3740150"/>
          <p14:tracePt t="337945" x="2870200" y="3727450"/>
          <p14:tracePt t="337960" x="2762250" y="3702050"/>
          <p14:tracePt t="337976" x="2628900" y="3689350"/>
          <p14:tracePt t="337992" x="2501900" y="3689350"/>
          <p14:tracePt t="338009" x="2343150" y="3689350"/>
          <p14:tracePt t="338012" x="2266950" y="3689350"/>
          <p14:tracePt t="338026" x="2197100" y="3676650"/>
          <p14:tracePt t="338042" x="2051050" y="3657600"/>
          <p14:tracePt t="338043" x="1987550" y="3644900"/>
          <p14:tracePt t="338059" x="1892300" y="3638550"/>
          <p14:tracePt t="338076" x="1803400" y="3638550"/>
          <p14:tracePt t="338093" x="1739900" y="3638550"/>
          <p14:tracePt t="338109" x="1689100" y="3638550"/>
          <p14:tracePt t="338126" x="1670050" y="3638550"/>
          <p14:tracePt t="338142" x="1651000" y="3638550"/>
          <p14:tracePt t="338380" x="0" y="0"/>
        </p14:tracePtLst>
        <p14:tracePtLst>
          <p14:tracePt t="339324" x="4883150" y="4470400"/>
          <p14:tracePt t="339374" x="4883150" y="4476750"/>
          <p14:tracePt t="339393" x="4889500" y="4546600"/>
          <p14:tracePt t="339409" x="4895850" y="4591050"/>
          <p14:tracePt t="339412" x="4902200" y="4616450"/>
          <p14:tracePt t="339425" x="4914900" y="4641850"/>
          <p14:tracePt t="339442" x="4953000" y="4692650"/>
          <p14:tracePt t="339445" x="4972050" y="4718050"/>
          <p14:tracePt t="339459" x="5029200" y="4775200"/>
          <p14:tracePt t="339475" x="5105400" y="4819650"/>
          <p14:tracePt t="339492" x="5187950" y="4851400"/>
          <p14:tracePt t="339509" x="5295900" y="4870450"/>
          <p14:tracePt t="339525" x="5429250" y="4895850"/>
          <p14:tracePt t="339542" x="5524500" y="4902200"/>
          <p14:tracePt t="339558" x="5594350" y="4902200"/>
          <p14:tracePt t="339575" x="5626100" y="4902200"/>
          <p14:tracePt t="339592" x="5638800" y="4902200"/>
          <p14:tracePt t="339609" x="5651500" y="4889500"/>
          <p14:tracePt t="339611" x="5651500" y="4883150"/>
          <p14:tracePt t="339642" x="5657850" y="4845050"/>
          <p14:tracePt t="339659" x="5670550" y="4775200"/>
          <p14:tracePt t="339675" x="5683250" y="4730750"/>
          <p14:tracePt t="339692" x="5689600" y="4705350"/>
          <p14:tracePt t="339708" x="5695950" y="4679950"/>
          <p14:tracePt t="339725" x="5702300" y="4648200"/>
          <p14:tracePt t="339742" x="5702300" y="4629150"/>
          <p14:tracePt t="339758" x="5702300" y="4616450"/>
          <p14:tracePt t="339775" x="5702300" y="4603750"/>
          <p14:tracePt t="339791" x="5695950" y="4591050"/>
          <p14:tracePt t="339808" x="5689600" y="4584700"/>
          <p14:tracePt t="339825" x="5676900" y="4572000"/>
          <p14:tracePt t="339842" x="5651500" y="4559300"/>
          <p14:tracePt t="339859" x="5588000" y="4521200"/>
          <p14:tracePt t="339860" x="5530850" y="4495800"/>
          <p14:tracePt t="339875" x="5416550" y="4451350"/>
          <p14:tracePt t="339892" x="5295900" y="4425950"/>
          <p14:tracePt t="339909" x="5200650" y="4406900"/>
          <p14:tracePt t="339925" x="5143500" y="4406900"/>
          <p14:tracePt t="339941" x="5092700" y="4406900"/>
          <p14:tracePt t="339958" x="5035550" y="4413250"/>
          <p14:tracePt t="339975" x="4984750" y="4457700"/>
          <p14:tracePt t="339991" x="4946650" y="4489450"/>
          <p14:tracePt t="340008" x="4908550" y="4521200"/>
          <p14:tracePt t="340025" x="4895850" y="4546600"/>
          <p14:tracePt t="340041" x="4883150" y="4559300"/>
          <p14:tracePt t="340043" x="4883150" y="4565650"/>
          <p14:tracePt t="340058" x="4883150" y="4572000"/>
          <p14:tracePt t="340075" x="4883150" y="4597400"/>
          <p14:tracePt t="340092" x="4883150" y="4629150"/>
          <p14:tracePt t="340109" x="4902200" y="4667250"/>
          <p14:tracePt t="340125" x="4940300" y="4699000"/>
          <p14:tracePt t="340142" x="5022850" y="4762500"/>
          <p14:tracePt t="340159" x="5168900" y="4838700"/>
          <p14:tracePt t="340175" x="5365750" y="4914900"/>
          <p14:tracePt t="340191" x="5549900" y="4940300"/>
          <p14:tracePt t="340208" x="5645150" y="4940300"/>
          <p14:tracePt t="340225" x="5683250" y="4940300"/>
          <p14:tracePt t="340227" x="5689600" y="4927600"/>
          <p14:tracePt t="340241" x="5689600" y="4914900"/>
          <p14:tracePt t="340258" x="5695950" y="4876800"/>
          <p14:tracePt t="340260" x="5695950" y="4851400"/>
          <p14:tracePt t="340275" x="5695950" y="4813300"/>
          <p14:tracePt t="340291" x="5695950" y="4768850"/>
          <p14:tracePt t="340308" x="5695950" y="4737100"/>
          <p14:tracePt t="340325" x="5695950" y="4718050"/>
          <p14:tracePt t="340342" x="5695950" y="4699000"/>
          <p14:tracePt t="340358" x="5695950" y="4679950"/>
          <p14:tracePt t="340375" x="5689600" y="4660900"/>
          <p14:tracePt t="340391" x="5683250" y="4648200"/>
          <p14:tracePt t="340408" x="5664200" y="4641850"/>
          <p14:tracePt t="340425" x="5632450" y="4622800"/>
          <p14:tracePt t="340441" x="5575300" y="4597400"/>
          <p14:tracePt t="340444" x="5518150" y="4578350"/>
          <p14:tracePt t="340458" x="5454650" y="4565650"/>
          <p14:tracePt t="340460" x="5365750" y="4546600"/>
          <p14:tracePt t="340475" x="5194300" y="4514850"/>
          <p14:tracePt t="340491" x="5054600" y="4495800"/>
          <p14:tracePt t="340508" x="4978400" y="4495800"/>
          <p14:tracePt t="340525" x="4940300" y="4495800"/>
          <p14:tracePt t="340541" x="4908550" y="4495800"/>
          <p14:tracePt t="340558" x="4895850" y="4508500"/>
          <p14:tracePt t="340575" x="4876800" y="4527550"/>
          <p14:tracePt t="340591" x="4870450" y="4540250"/>
          <p14:tracePt t="340608" x="4870450" y="4572000"/>
          <p14:tracePt t="340625" x="4870450" y="4603750"/>
          <p14:tracePt t="340641" x="4883150" y="4654550"/>
          <p14:tracePt t="340658" x="4921250" y="4705350"/>
          <p14:tracePt t="340659" x="4940300" y="4737100"/>
          <p14:tracePt t="340675" x="5003800" y="4787900"/>
          <p14:tracePt t="340691" x="5080000" y="4819650"/>
          <p14:tracePt t="340708" x="5181600" y="4845050"/>
          <p14:tracePt t="340724" x="5276850" y="4845050"/>
          <p14:tracePt t="340741" x="5372100" y="4845050"/>
          <p14:tracePt t="340758" x="5441950" y="4813300"/>
          <p14:tracePt t="340774" x="5499100" y="4781550"/>
          <p14:tracePt t="340791" x="5537200" y="4749800"/>
          <p14:tracePt t="340808" x="5568950" y="4724400"/>
          <p14:tracePt t="340824" x="5594350" y="4686300"/>
          <p14:tracePt t="340841" x="5607050" y="4660900"/>
          <p14:tracePt t="340858" x="5607050" y="4648200"/>
          <p14:tracePt t="340874" x="5607050" y="4610100"/>
          <p14:tracePt t="340891" x="5588000" y="4584700"/>
          <p14:tracePt t="340908" x="5549900" y="4552950"/>
          <p14:tracePt t="340924" x="5492750" y="4527550"/>
          <p14:tracePt t="340941" x="5378450" y="4495800"/>
          <p14:tracePt t="340958" x="5270500" y="4470400"/>
          <p14:tracePt t="340974" x="5200650" y="4464050"/>
          <p14:tracePt t="340991" x="5149850" y="4464050"/>
          <p14:tracePt t="341008" x="5099050" y="4476750"/>
          <p14:tracePt t="341024" x="5054600" y="4514850"/>
          <p14:tracePt t="341041" x="5022850" y="4552950"/>
          <p14:tracePt t="341058" x="4997450" y="4578350"/>
          <p14:tracePt t="341075" x="4984750" y="4610100"/>
          <p14:tracePt t="341091" x="4984750" y="4622800"/>
          <p14:tracePt t="341108" x="4984750" y="4635500"/>
          <p14:tracePt t="341125" x="4984750" y="4654550"/>
          <p14:tracePt t="341141" x="4991100" y="4679950"/>
          <p14:tracePt t="341158" x="5010150" y="4705350"/>
          <p14:tracePt t="341175" x="5073650" y="4730750"/>
          <p14:tracePt t="341191" x="5207000" y="4775200"/>
          <p14:tracePt t="341208" x="5422900" y="4806950"/>
          <p14:tracePt t="341225" x="5645150" y="4826000"/>
          <p14:tracePt t="341241" x="5803900" y="4826000"/>
          <p14:tracePt t="341258" x="5848350" y="4826000"/>
          <p14:tracePt t="341274" x="5867400" y="4813300"/>
          <p14:tracePt t="341363" x="0" y="0"/>
        </p14:tracePtLst>
        <p14:tracePtLst>
          <p14:tracePt t="341718" x="6731000" y="4610100"/>
          <p14:tracePt t="341738" x="6724650" y="4603750"/>
          <p14:tracePt t="341756" x="6718300" y="4610100"/>
          <p14:tracePt t="341767" x="6711950" y="4616450"/>
          <p14:tracePt t="341777" x="6705600" y="4622800"/>
          <p14:tracePt t="341791" x="6699250" y="4654550"/>
          <p14:tracePt t="341808" x="6699250" y="4699000"/>
          <p14:tracePt t="341824" x="6724650" y="4756150"/>
          <p14:tracePt t="341841" x="6762750" y="4800600"/>
          <p14:tracePt t="341858" x="6819900" y="4851400"/>
          <p14:tracePt t="341860" x="6845300" y="4864100"/>
          <p14:tracePt t="341875" x="6883400" y="4876800"/>
          <p14:tracePt t="341891" x="6908800" y="4883150"/>
          <p14:tracePt t="341908" x="6940550" y="4883150"/>
          <p14:tracePt t="341925" x="6953250" y="4870450"/>
          <p14:tracePt t="341941" x="6972300" y="4838700"/>
          <p14:tracePt t="341957" x="6978650" y="4806950"/>
          <p14:tracePt t="341974" x="6978650" y="4775200"/>
          <p14:tracePt t="341991" x="6978650" y="4756150"/>
          <p14:tracePt t="342008" x="6978650" y="4730750"/>
          <p14:tracePt t="342024" x="6978650" y="4724400"/>
          <p14:tracePt t="342041" x="6978650" y="4718050"/>
          <p14:tracePt t="342057" x="6978650" y="4711700"/>
          <p14:tracePt t="342075" x="6978650" y="4699000"/>
          <p14:tracePt t="342180" x="0" y="0"/>
        </p14:tracePtLst>
        <p14:tracePtLst>
          <p14:tracePt t="344902" x="1460500" y="4953000"/>
          <p14:tracePt t="344917" x="1466850" y="4953000"/>
          <p14:tracePt t="344932" x="1479550" y="4953000"/>
          <p14:tracePt t="344940" x="1492250" y="4953000"/>
          <p14:tracePt t="344957" x="1524000" y="4953000"/>
          <p14:tracePt t="344973" x="1600200" y="4953000"/>
          <p14:tracePt t="344990" x="1714500" y="4953000"/>
          <p14:tracePt t="345007" x="1866900" y="4972050"/>
          <p14:tracePt t="345023" x="1987550" y="4997450"/>
          <p14:tracePt t="345040" x="2057400" y="5010150"/>
          <p14:tracePt t="345057" x="2070100" y="5016500"/>
          <p14:tracePt t="345073" x="2076450" y="5016500"/>
          <p14:tracePt t="345252" x="0" y="0"/>
        </p14:tracePtLst>
        <p14:tracePtLst>
          <p14:tracePt t="346007" x="1422400" y="4972050"/>
          <p14:tracePt t="346054" x="1428750" y="4972050"/>
          <p14:tracePt t="346070" x="1460500" y="4972050"/>
          <p14:tracePt t="346084" x="1536700" y="4972050"/>
          <p14:tracePt t="346097" x="1587500" y="4972050"/>
          <p14:tracePt t="346107" x="1733550" y="4972050"/>
          <p14:tracePt t="346124" x="1905000" y="4984750"/>
          <p14:tracePt t="346140" x="2038350" y="4997450"/>
          <p14:tracePt t="346156" x="2082800" y="5003800"/>
          <p14:tracePt t="346173" x="2095500" y="5003800"/>
          <p14:tracePt t="346374" x="2089150" y="5003800"/>
          <p14:tracePt t="346394" x="2025650" y="5003800"/>
          <p14:tracePt t="346406" x="1917700" y="5003800"/>
          <p14:tracePt t="346424" x="1822450" y="5003800"/>
          <p14:tracePt t="346428" x="1784350" y="5003800"/>
          <p14:tracePt t="346439" x="1758950" y="5003800"/>
          <p14:tracePt t="346456" x="1739900" y="5003800"/>
          <p14:tracePt t="346583" x="1758950" y="5003800"/>
          <p14:tracePt t="346602" x="1822450" y="5003800"/>
          <p14:tracePt t="346616" x="1930400" y="5003800"/>
          <p14:tracePt t="346632" x="2032000" y="5003800"/>
          <p14:tracePt t="346640" x="2070100" y="5003800"/>
          <p14:tracePt t="346657" x="2108200" y="5003800"/>
          <p14:tracePt t="346673" x="2120900" y="5003800"/>
          <p14:tracePt t="346899" x="0" y="0"/>
        </p14:tracePtLst>
        <p14:tracePtLst>
          <p14:tracePt t="351966" x="2000250" y="4914900"/>
          <p14:tracePt t="352085" x="2000250" y="4921250"/>
          <p14:tracePt t="352105" x="2012950" y="4953000"/>
          <p14:tracePt t="352126" x="2032000" y="4991100"/>
          <p14:tracePt t="352138" x="2044700" y="5003800"/>
          <p14:tracePt t="352155" x="2063750" y="5022850"/>
          <p14:tracePt t="352171" x="2076450" y="5029200"/>
          <p14:tracePt t="352188" x="2076450" y="5035550"/>
          <p14:tracePt t="352221" x="2089150" y="5035550"/>
          <p14:tracePt t="352237" x="2101850" y="5035550"/>
          <p14:tracePt t="352254" x="2114550" y="5035550"/>
          <p14:tracePt t="352271" x="2139950" y="5029200"/>
          <p14:tracePt t="352287" x="2152650" y="5010150"/>
          <p14:tracePt t="352304" x="2152650" y="4997450"/>
          <p14:tracePt t="352321" x="2159000" y="4978400"/>
          <p14:tracePt t="352337" x="2159000" y="4965700"/>
          <p14:tracePt t="352354" x="2159000" y="4953000"/>
          <p14:tracePt t="352371" x="2159000" y="4933950"/>
          <p14:tracePt t="352388" x="2152650" y="4933950"/>
          <p14:tracePt t="352404" x="2146300" y="4914900"/>
          <p14:tracePt t="352421" x="2108200" y="4908550"/>
          <p14:tracePt t="352437" x="2082800" y="4902200"/>
          <p14:tracePt t="352454" x="2044700" y="4895850"/>
          <p14:tracePt t="352471" x="2025650" y="4895850"/>
          <p14:tracePt t="352487" x="2006600" y="4895850"/>
          <p14:tracePt t="352504" x="1993900" y="4895850"/>
          <p14:tracePt t="352521" x="1981200" y="4895850"/>
          <p14:tracePt t="352554" x="1962150" y="4895850"/>
          <p14:tracePt t="352571" x="1955800" y="4927600"/>
          <p14:tracePt t="352587" x="1955800" y="4946650"/>
          <p14:tracePt t="352604" x="1955800" y="4965700"/>
          <p14:tracePt t="352620" x="1955800" y="4991100"/>
          <p14:tracePt t="352638" x="1955800" y="5029200"/>
          <p14:tracePt t="352654" x="1968500" y="5041900"/>
          <p14:tracePt t="352671" x="1974850" y="5048250"/>
          <p14:tracePt t="352687" x="1981200" y="5054600"/>
          <p14:tracePt t="352704" x="1987550" y="5054600"/>
          <p14:tracePt t="352721" x="2000250" y="5054600"/>
          <p14:tracePt t="352737" x="2019300" y="5054600"/>
          <p14:tracePt t="352754" x="2051050" y="5048250"/>
          <p14:tracePt t="352756" x="2057400" y="5035550"/>
          <p14:tracePt t="352771" x="2070100" y="5003800"/>
          <p14:tracePt t="352787" x="2082800" y="4984750"/>
          <p14:tracePt t="352804" x="2082800" y="4972050"/>
          <p14:tracePt t="352821" x="2089150" y="4959350"/>
          <p14:tracePt t="352981" x="2089150" y="4953000"/>
          <p14:tracePt t="353030" x="2082800" y="4953000"/>
          <p14:tracePt t="353050" x="2082800" y="4959350"/>
          <p14:tracePt t="353068" x="2082800" y="4965700"/>
          <p14:tracePt t="353078" x="2082800" y="4972050"/>
          <p14:tracePt t="353093" x="2082800" y="4978400"/>
          <p14:tracePt t="353124" x="2082800" y="4991100"/>
          <p14:tracePt t="353261" x="2076450" y="4984750"/>
          <p14:tracePt t="353284" x="2063750" y="4965700"/>
          <p14:tracePt t="353302" x="2038350" y="4940300"/>
          <p14:tracePt t="353316" x="2025650" y="4921250"/>
          <p14:tracePt t="353326" x="2012950" y="4914900"/>
          <p14:tracePt t="353337" x="2000250" y="4908550"/>
          <p14:tracePt t="353354" x="1987550" y="4895850"/>
          <p14:tracePt t="353355" x="1981200" y="4895850"/>
          <p14:tracePt t="353446" x="1974850" y="4895850"/>
          <p14:tracePt t="353462" x="1968500" y="4908550"/>
          <p14:tracePt t="353478" x="1968500" y="4914900"/>
          <p14:tracePt t="353500" x="1968500" y="4921250"/>
          <p14:tracePt t="353517" x="1968500" y="4927600"/>
          <p14:tracePt t="353533" x="1974850" y="4940300"/>
          <p14:tracePt t="354203" x="0" y="0"/>
        </p14:tracePtLst>
        <p14:tracePtLst>
          <p14:tracePt t="358301" x="1695450" y="4914900"/>
          <p14:tracePt t="358382" x="1689100" y="4914900"/>
          <p14:tracePt t="358397" x="1689100" y="4921250"/>
          <p14:tracePt t="358415" x="1689100" y="4940300"/>
          <p14:tracePt t="358428" x="1701800" y="4953000"/>
          <p14:tracePt t="358438" x="1720850" y="4959350"/>
          <p14:tracePt t="358453" x="1765300" y="4978400"/>
          <p14:tracePt t="358469" x="1816100" y="4984750"/>
          <p14:tracePt t="358485" x="1860550" y="4984750"/>
          <p14:tracePt t="358503" x="1905000" y="4984750"/>
          <p14:tracePt t="358519" x="1924050" y="4984750"/>
          <p14:tracePt t="358535" x="1930400" y="4984750"/>
          <p14:tracePt t="358552" x="1936750" y="4984750"/>
          <p14:tracePt t="358572" x="1943100" y="4984750"/>
          <p14:tracePt t="358588" x="1943100" y="4978400"/>
          <p14:tracePt t="358602" x="1943100" y="4972050"/>
          <p14:tracePt t="358619" x="1943100" y="4946650"/>
          <p14:tracePt t="358635" x="1943100" y="4940300"/>
          <p14:tracePt t="358652" x="1943100" y="4927600"/>
          <p14:tracePt t="358669" x="1943100" y="4921250"/>
          <p14:tracePt t="358708" x="1936750" y="4921250"/>
          <p14:tracePt t="358942" x="1930400" y="4921250"/>
          <p14:tracePt t="358962" x="1905000" y="4921250"/>
          <p14:tracePt t="358965" x="1892300" y="4921250"/>
          <p14:tracePt t="358976" x="1873250" y="4921250"/>
          <p14:tracePt t="358989" x="1866900" y="4921250"/>
          <p14:tracePt t="359002" x="1854200" y="4921250"/>
          <p14:tracePt t="359018" x="1847850" y="4927600"/>
          <p14:tracePt t="359061" x="1841500" y="4933950"/>
          <p14:tracePt t="359079" x="1841500" y="4940300"/>
          <p14:tracePt t="359099" x="1841500" y="4946650"/>
          <p14:tracePt t="359109" x="1841500" y="4959350"/>
          <p14:tracePt t="359124" x="1841500" y="4978400"/>
          <p14:tracePt t="359140" x="1854200" y="4991100"/>
          <p14:tracePt t="359152" x="1860550" y="4997450"/>
          <p14:tracePt t="359380" x="0" y="0"/>
        </p14:tracePtLst>
        <p14:tracePtLst>
          <p14:tracePt t="360245" x="2051050" y="4927600"/>
          <p14:tracePt t="360396" x="0" y="0"/>
        </p14:tracePtLst>
        <p14:tracePtLst>
          <p14:tracePt t="361158" x="6597650" y="4222750"/>
          <p14:tracePt t="361191" x="6597650" y="4229100"/>
          <p14:tracePt t="361206" x="6597650" y="4305300"/>
          <p14:tracePt t="361219" x="6597650" y="4356100"/>
          <p14:tracePt t="361235" x="6597650" y="4559300"/>
          <p14:tracePt t="361252" x="6597650" y="4705350"/>
          <p14:tracePt t="361268" x="6597650" y="4857750"/>
          <p14:tracePt t="361285" x="6610350" y="4965700"/>
          <p14:tracePt t="361301" x="6635750" y="5022850"/>
          <p14:tracePt t="361318" x="6642100" y="5048250"/>
          <p14:tracePt t="361334" x="6642100" y="5060950"/>
          <p14:tracePt t="361351" x="6648450" y="5067300"/>
          <p14:tracePt t="361368" x="6654800" y="5073650"/>
          <p14:tracePt t="361384" x="6654800" y="5080000"/>
          <p14:tracePt t="361401" x="6654800" y="5086350"/>
          <p14:tracePt t="361418" x="6654800" y="5099050"/>
          <p14:tracePt t="361435" x="6667500" y="5118100"/>
          <p14:tracePt t="361453" x="6673850" y="5124450"/>
          <p14:tracePt t="361492" x="6680200" y="5137150"/>
          <p14:tracePt t="361500" x="6686550" y="5137150"/>
          <p14:tracePt t="361509" x="6692900" y="5143500"/>
          <p14:tracePt t="361518" x="6692900" y="5156200"/>
          <p14:tracePt t="361535" x="6718300" y="5187950"/>
          <p14:tracePt t="361551" x="6781800" y="5232400"/>
          <p14:tracePt t="361568" x="6883400" y="5276850"/>
          <p14:tracePt t="361584" x="7010400" y="5327650"/>
          <p14:tracePt t="361587" x="7073900" y="5346700"/>
          <p14:tracePt t="361601" x="7131050" y="5359400"/>
          <p14:tracePt t="361618" x="7251700" y="5384800"/>
          <p14:tracePt t="361619" x="7315200" y="5391150"/>
          <p14:tracePt t="361635" x="7435850" y="5391150"/>
          <p14:tracePt t="361651" x="7550150" y="5391150"/>
          <p14:tracePt t="361668" x="7658100" y="5391150"/>
          <p14:tracePt t="361685" x="7721600" y="5372100"/>
          <p14:tracePt t="361702" x="7740650" y="5365750"/>
          <p14:tracePt t="361718" x="7747000" y="5365750"/>
          <p14:tracePt t="361751" x="7753350" y="5365750"/>
          <p14:tracePt t="361768" x="7753350" y="5353050"/>
          <p14:tracePt t="361784" x="7753350" y="5321300"/>
          <p14:tracePt t="361801" x="7753350" y="5251450"/>
          <p14:tracePt t="361817" x="7740650" y="5168900"/>
          <p14:tracePt t="361820" x="7734300" y="5124450"/>
          <p14:tracePt t="361834" x="7734300" y="5092700"/>
          <p14:tracePt t="361851" x="7702550" y="4946650"/>
          <p14:tracePt t="361867" x="7683500" y="4838700"/>
          <p14:tracePt t="361884" x="7658100" y="4737100"/>
          <p14:tracePt t="361901" x="7645400" y="4654550"/>
          <p14:tracePt t="361917" x="7632700" y="4597400"/>
          <p14:tracePt t="361934" x="7620000" y="4552950"/>
          <p14:tracePt t="361951" x="7607300" y="4521200"/>
          <p14:tracePt t="361968" x="7600950" y="4502150"/>
          <p14:tracePt t="361984" x="7594600" y="4489450"/>
          <p14:tracePt t="362001" x="7581900" y="4483100"/>
          <p14:tracePt t="362572" x="0" y="0"/>
        </p14:tracePtLst>
        <p14:tracePtLst>
          <p14:tracePt t="365214" x="6572250" y="4229100"/>
          <p14:tracePt t="365293" x="6572250" y="4235450"/>
          <p14:tracePt t="365315" x="6572250" y="4298950"/>
          <p14:tracePt t="365329" x="6572250" y="4406900"/>
          <p14:tracePt t="365337" x="6578600" y="4483100"/>
          <p14:tracePt t="365350" x="6584950" y="4610100"/>
          <p14:tracePt t="365366" x="6616700" y="4762500"/>
          <p14:tracePt t="365383" x="6642100" y="4895850"/>
          <p14:tracePt t="365400" x="6667500" y="5022850"/>
          <p14:tracePt t="365416" x="6692900" y="5124450"/>
          <p14:tracePt t="365419" x="6699250" y="5156200"/>
          <p14:tracePt t="365433" x="6705600" y="5194300"/>
          <p14:tracePt t="365450" x="6711950" y="5245100"/>
          <p14:tracePt t="365467" x="6718300" y="5270500"/>
          <p14:tracePt t="365614" x="6718300" y="5276850"/>
          <p14:tracePt t="365630" x="6724650" y="5295900"/>
          <p14:tracePt t="365647" x="6731000" y="5308600"/>
          <p14:tracePt t="365660" x="6756400" y="5321300"/>
          <p14:tracePt t="365673" x="6775450" y="5327650"/>
          <p14:tracePt t="365684" x="6794500" y="5327650"/>
          <p14:tracePt t="365699" x="6864350" y="5327650"/>
          <p14:tracePt t="365716" x="6972300" y="5327650"/>
          <p14:tracePt t="365733" x="7124700" y="5314950"/>
          <p14:tracePt t="365750" x="7296150" y="5283200"/>
          <p14:tracePt t="365767" x="7473950" y="5264150"/>
          <p14:tracePt t="365783" x="7613650" y="5264150"/>
          <p14:tracePt t="365800" x="7702550" y="5264150"/>
          <p14:tracePt t="365816" x="7715250" y="5257800"/>
          <p14:tracePt t="365833" x="7721600" y="5257800"/>
          <p14:tracePt t="365893" x="7727950" y="5251450"/>
          <p14:tracePt t="365909" x="7734300" y="5238750"/>
          <p14:tracePt t="365924" x="7740650" y="5213350"/>
          <p14:tracePt t="365933" x="7740650" y="5194300"/>
          <p14:tracePt t="365949" x="7747000" y="5162550"/>
          <p14:tracePt t="365966" x="7747000" y="5105400"/>
          <p14:tracePt t="365983" x="7747000" y="5016500"/>
          <p14:tracePt t="365999" x="7747000" y="4921250"/>
          <p14:tracePt t="366016" x="7740650" y="4813300"/>
          <p14:tracePt t="366033" x="7715250" y="4724400"/>
          <p14:tracePt t="366050" x="7708900" y="4667250"/>
          <p14:tracePt t="366051" x="7702550" y="4629150"/>
          <p14:tracePt t="366066" x="7696200" y="4610100"/>
          <p14:tracePt t="366083" x="7689850" y="4565650"/>
          <p14:tracePt t="366099" x="7689850" y="4552950"/>
          <p14:tracePt t="366116" x="7683500" y="4540250"/>
          <p14:tracePt t="366147" x="7683500" y="4533900"/>
          <p14:tracePt t="366269" x="0" y="0"/>
        </p14:tracePtLst>
        <p14:tracePtLst>
          <p14:tracePt t="366774" x="3232150" y="6229350"/>
          <p14:tracePt t="366789" x="3219450" y="6242050"/>
          <p14:tracePt t="366799" x="3213100" y="6242050"/>
          <p14:tracePt t="366816" x="3206750" y="6254750"/>
          <p14:tracePt t="366819" x="3206750" y="6261100"/>
          <p14:tracePt t="366833" x="3200400" y="6280150"/>
          <p14:tracePt t="366849" x="3200400" y="6292850"/>
          <p14:tracePt t="366866" x="3200400" y="6318250"/>
          <p14:tracePt t="366869" x="3206750" y="6330950"/>
          <p14:tracePt t="366883" x="3251200" y="6350000"/>
          <p14:tracePt t="366899" x="3352800" y="6375400"/>
          <p14:tracePt t="366916" x="3479800" y="6394450"/>
          <p14:tracePt t="366932" x="3581400" y="6400800"/>
          <p14:tracePt t="366949" x="3644900" y="6400800"/>
          <p14:tracePt t="366966" x="3676650" y="6400800"/>
          <p14:tracePt t="366983" x="3714750" y="6400800"/>
          <p14:tracePt t="366999" x="3740150" y="6388100"/>
          <p14:tracePt t="367016" x="3778250" y="6362700"/>
          <p14:tracePt t="367032" x="3797300" y="6343650"/>
          <p14:tracePt t="367049" x="3816350" y="6318250"/>
          <p14:tracePt t="367066" x="3816350" y="6311900"/>
          <p14:tracePt t="367082" x="3816350" y="6305550"/>
          <p14:tracePt t="367275" x="0" y="0"/>
        </p14:tracePtLst>
        <p14:tracePtLst>
          <p14:tracePt t="367783" x="4216400" y="6172200"/>
          <p14:tracePt t="367829" x="4203700" y="6172200"/>
          <p14:tracePt t="367839" x="4197350" y="6172200"/>
          <p14:tracePt t="367849" x="4197350" y="6178550"/>
          <p14:tracePt t="367866" x="4191000" y="6203950"/>
          <p14:tracePt t="367869" x="4191000" y="6210300"/>
          <p14:tracePt t="367883" x="4191000" y="6216650"/>
          <p14:tracePt t="367899" x="4184650" y="6254750"/>
          <p14:tracePt t="367916" x="4184650" y="6267450"/>
          <p14:tracePt t="367932" x="4184650" y="6292850"/>
          <p14:tracePt t="367949" x="4197350" y="6305550"/>
          <p14:tracePt t="367966" x="4235450" y="6330950"/>
          <p14:tracePt t="367982" x="4318000" y="6362700"/>
          <p14:tracePt t="367999" x="4457700" y="6388100"/>
          <p14:tracePt t="368016" x="4641850" y="6419850"/>
          <p14:tracePt t="368032" x="4819650" y="6445250"/>
          <p14:tracePt t="368035" x="4889500" y="6451600"/>
          <p14:tracePt t="368049" x="4940300" y="6451600"/>
          <p14:tracePt t="368065" x="5016500" y="6451600"/>
          <p14:tracePt t="368082" x="5054600" y="6451600"/>
          <p14:tracePt t="368083" x="5073650" y="6451600"/>
          <p14:tracePt t="368099" x="5099050" y="6451600"/>
          <p14:tracePt t="368115" x="5124450" y="6445250"/>
          <p14:tracePt t="368132" x="5137150" y="6438900"/>
          <p14:tracePt t="368149" x="5143500" y="6432550"/>
          <p14:tracePt t="368165" x="5162550" y="6426200"/>
          <p14:tracePt t="368182" x="5175250" y="6407150"/>
          <p14:tracePt t="368199" x="5181600" y="6407150"/>
          <p14:tracePt t="368216" x="5187950" y="6400800"/>
          <p14:tracePt t="368249" x="5187950" y="6394450"/>
          <p14:tracePt t="368265" x="5194300" y="6381750"/>
          <p14:tracePt t="368282" x="5194300" y="6375400"/>
          <p14:tracePt t="368308" x="5194300" y="6369050"/>
          <p14:tracePt t="368315" x="5194300" y="6362700"/>
          <p14:tracePt t="368332" x="5194300" y="6356350"/>
          <p14:tracePt t="368348" x="5194300" y="6343650"/>
          <p14:tracePt t="368365" x="5194300" y="6318250"/>
          <p14:tracePt t="368382" x="5194300" y="6305550"/>
          <p14:tracePt t="368398" x="5181600" y="6292850"/>
          <p14:tracePt t="368415" x="5137150" y="6261100"/>
          <p14:tracePt t="368432" x="5067300" y="6223000"/>
          <p14:tracePt t="368448" x="4984750" y="6197600"/>
          <p14:tracePt t="368465" x="4927600" y="6172200"/>
          <p14:tracePt t="368482" x="4895850" y="6172200"/>
          <p14:tracePt t="368483" x="4889500" y="6172200"/>
          <p14:tracePt t="368499" x="4864100" y="6172200"/>
          <p14:tracePt t="368515" x="4832350" y="6172200"/>
          <p14:tracePt t="368532" x="4800600" y="6172200"/>
          <p14:tracePt t="368548" x="4756150" y="6172200"/>
          <p14:tracePt t="368566" x="4724400" y="6172200"/>
          <p14:tracePt t="368582" x="4686300" y="6184900"/>
          <p14:tracePt t="368599" x="4635500" y="6203950"/>
          <p14:tracePt t="368615" x="4578350" y="6229350"/>
          <p14:tracePt t="368632" x="4540250" y="6242050"/>
          <p14:tracePt t="368648" x="4527550" y="6261100"/>
          <p14:tracePt t="368665" x="4521200" y="6267450"/>
          <p14:tracePt t="368682" x="4514850" y="6267450"/>
          <p14:tracePt t="369045" x="4514850" y="6280150"/>
          <p14:tracePt t="369061" x="4514850" y="6286500"/>
          <p14:tracePt t="369070" x="4521200" y="6286500"/>
          <p14:tracePt t="369082" x="4521200" y="6292850"/>
          <p14:tracePt t="369098" x="4572000" y="6318250"/>
          <p14:tracePt t="369115" x="4616450" y="6337300"/>
          <p14:tracePt t="369132" x="4692650" y="6362700"/>
          <p14:tracePt t="369148" x="4787900" y="6375400"/>
          <p14:tracePt t="369165" x="4876800" y="6381750"/>
          <p14:tracePt t="369182" x="4965700" y="6381750"/>
          <p14:tracePt t="369198" x="5035550" y="6381750"/>
          <p14:tracePt t="369215" x="5092700" y="6375400"/>
          <p14:tracePt t="369232" x="5111750" y="6369050"/>
          <p14:tracePt t="369249" x="5118100" y="6362700"/>
          <p14:tracePt t="369265" x="5124450" y="6362700"/>
          <p14:tracePt t="369282" x="5137150" y="6356350"/>
          <p14:tracePt t="369299" x="5156200" y="6343650"/>
          <p14:tracePt t="369315" x="5168900" y="6324600"/>
          <p14:tracePt t="369332" x="5168900" y="6311900"/>
          <p14:tracePt t="369348" x="5175250" y="6299200"/>
          <p14:tracePt t="369365" x="5175250" y="6280150"/>
          <p14:tracePt t="369381" x="5168900" y="6267450"/>
          <p14:tracePt t="369398" x="5137150" y="6235700"/>
          <p14:tracePt t="369415" x="5067300" y="6191250"/>
          <p14:tracePt t="369431" x="4953000" y="6153150"/>
          <p14:tracePt t="369448" x="4864100" y="6127750"/>
          <p14:tracePt t="369465" x="4794250" y="6121400"/>
          <p14:tracePt t="369482" x="4730750" y="6121400"/>
          <p14:tracePt t="369484" x="4705350" y="6121400"/>
          <p14:tracePt t="369499" x="4648200" y="6121400"/>
          <p14:tracePt t="369515" x="4578350" y="6127750"/>
          <p14:tracePt t="369532" x="4521200" y="6146800"/>
          <p14:tracePt t="369548" x="4489450" y="6159500"/>
          <p14:tracePt t="369565" x="4457700" y="6172200"/>
          <p14:tracePt t="369581" x="4438650" y="6184900"/>
          <p14:tracePt t="369598" x="4419600" y="6191250"/>
          <p14:tracePt t="369615" x="4413250" y="6203950"/>
          <p14:tracePt t="369631" x="4400550" y="6203950"/>
          <p14:tracePt t="369648" x="4394200" y="6223000"/>
          <p14:tracePt t="369665" x="4381500" y="6235700"/>
          <p14:tracePt t="369681" x="4381500" y="6242050"/>
          <p14:tracePt t="369698" x="4381500" y="6267450"/>
          <p14:tracePt t="369715" x="4381500" y="6292850"/>
          <p14:tracePt t="369732" x="4387850" y="6318250"/>
          <p14:tracePt t="369748" x="4425950" y="6337300"/>
          <p14:tracePt t="369765" x="4514850" y="6381750"/>
          <p14:tracePt t="369782" x="4660900" y="6426200"/>
          <p14:tracePt t="369798" x="4838700" y="6451600"/>
          <p14:tracePt t="369815" x="4991100" y="6457950"/>
          <p14:tracePt t="369831" x="5105400" y="6457950"/>
          <p14:tracePt t="369848" x="5175250" y="6451600"/>
          <p14:tracePt t="369865" x="5219700" y="6426200"/>
          <p14:tracePt t="369881" x="5257800" y="6394450"/>
          <p14:tracePt t="369883" x="5264150" y="6375400"/>
          <p14:tracePt t="369898" x="5264150" y="6362700"/>
          <p14:tracePt t="369915" x="5276850" y="6343650"/>
          <p14:tracePt t="369931" x="5283200" y="6337300"/>
          <p14:tracePt t="369948" x="5283200" y="6330950"/>
          <p14:tracePt t="369965" x="5270500" y="6305550"/>
          <p14:tracePt t="369982" x="5226050" y="6286500"/>
          <p14:tracePt t="369998" x="5130800" y="6248400"/>
          <p14:tracePt t="370015" x="5003800" y="6216650"/>
          <p14:tracePt t="370032" x="4895850" y="6210300"/>
          <p14:tracePt t="370048" x="4756150" y="6210300"/>
          <p14:tracePt t="370065" x="4648200" y="6216650"/>
          <p14:tracePt t="370081" x="4597400" y="6229350"/>
          <p14:tracePt t="370099" x="4552950" y="6267450"/>
          <p14:tracePt t="370115" x="4540250" y="6286500"/>
          <p14:tracePt t="370131" x="4540250" y="6305550"/>
          <p14:tracePt t="370148" x="4533900" y="6305550"/>
          <p14:tracePt t="370165" x="4533900" y="6324600"/>
          <p14:tracePt t="370181" x="4546600" y="6337300"/>
          <p14:tracePt t="370198" x="4578350" y="6356350"/>
          <p14:tracePt t="370215" x="4622800" y="6375400"/>
          <p14:tracePt t="370231" x="4660900" y="6381750"/>
          <p14:tracePt t="370248" x="4679950" y="6381750"/>
          <p14:tracePt t="370251" x="4686300" y="6381750"/>
          <p14:tracePt t="370282" x="4692650" y="6381750"/>
          <p14:tracePt t="370298" x="4699000" y="6381750"/>
          <p14:tracePt t="370606" x="4705350" y="6381750"/>
          <p14:tracePt t="370626" x="4711700" y="6381750"/>
          <p14:tracePt t="370642" x="4718050" y="6375400"/>
          <p14:tracePt t="370652" x="4724400" y="6350000"/>
          <p14:tracePt t="370664" x="4730750" y="6337300"/>
          <p14:tracePt t="370681" x="4730750" y="6324600"/>
          <p14:tracePt t="370684" x="4730750" y="6311900"/>
          <p14:tracePt t="370716" x="4730750" y="6305550"/>
          <p14:tracePt t="370748" x="4718050" y="6299200"/>
          <p14:tracePt t="370765" x="4699000" y="6299200"/>
          <p14:tracePt t="370776" x="4679950" y="6299200"/>
          <p14:tracePt t="370789" x="4603750" y="6299200"/>
          <p14:tracePt t="370803" x="4546600" y="6299200"/>
          <p14:tracePt t="370814" x="4445000" y="6299200"/>
          <p14:tracePt t="370831" x="4375150" y="6299200"/>
          <p14:tracePt t="370848" x="4349750" y="6299200"/>
          <p14:tracePt t="370864" x="4337050" y="6299200"/>
          <p14:tracePt t="370898" x="4318000" y="6299200"/>
          <p14:tracePt t="370915" x="4318000" y="6305550"/>
          <p14:tracePt t="370931" x="4311650" y="6324600"/>
          <p14:tracePt t="370948" x="4311650" y="6337300"/>
          <p14:tracePt t="370964" x="4311650" y="6356350"/>
          <p14:tracePt t="370982" x="4330700" y="6394450"/>
          <p14:tracePt t="370998" x="4362450" y="6419850"/>
          <p14:tracePt t="371015" x="4432300" y="6464300"/>
          <p14:tracePt t="371031" x="4533900" y="6477000"/>
          <p14:tracePt t="371048" x="4673600" y="6502400"/>
          <p14:tracePt t="371064" x="4813300" y="6502400"/>
          <p14:tracePt t="371067" x="4864100" y="6502400"/>
          <p14:tracePt t="371082" x="4921250" y="6502400"/>
          <p14:tracePt t="371098" x="4972050" y="6489700"/>
          <p14:tracePt t="371099" x="4984750" y="6483350"/>
          <p14:tracePt t="371115" x="5003800" y="6470650"/>
          <p14:tracePt t="371131" x="5016500" y="6445250"/>
          <p14:tracePt t="371148" x="5029200" y="6426200"/>
          <p14:tracePt t="371164" x="5029200" y="6407150"/>
          <p14:tracePt t="371181" x="5029200" y="6381750"/>
          <p14:tracePt t="371198" x="5029200" y="6350000"/>
          <p14:tracePt t="371214" x="5003800" y="6311900"/>
          <p14:tracePt t="371231" x="4959350" y="6280150"/>
          <p14:tracePt t="371248" x="4895850" y="6261100"/>
          <p14:tracePt t="371265" x="4819650" y="6242050"/>
          <p14:tracePt t="371281" x="4743450" y="6235700"/>
          <p14:tracePt t="371284" x="4718050" y="6235700"/>
          <p14:tracePt t="371298" x="4692650" y="6235700"/>
          <p14:tracePt t="371315" x="4610100" y="6248400"/>
          <p14:tracePt t="371331" x="4565650" y="6273800"/>
          <p14:tracePt t="371348" x="4546600" y="6299200"/>
          <p14:tracePt t="371364" x="4521200" y="6324600"/>
          <p14:tracePt t="371381" x="4508500" y="6350000"/>
          <p14:tracePt t="371398" x="4495800" y="6375400"/>
          <p14:tracePt t="371414" x="4495800" y="6381750"/>
          <p14:tracePt t="371431" x="4495800" y="6388100"/>
          <p14:tracePt t="371453" x="4495800" y="6394450"/>
          <p14:tracePt t="371464" x="4495800" y="6407150"/>
          <p14:tracePt t="371481" x="4527550" y="6419850"/>
          <p14:tracePt t="371498" x="4616450" y="6445250"/>
          <p14:tracePt t="371500" x="4692650" y="6457950"/>
          <p14:tracePt t="371515" x="4851400" y="6477000"/>
          <p14:tracePt t="371531" x="4984750" y="6477000"/>
          <p14:tracePt t="371548" x="5041900" y="6470650"/>
          <p14:tracePt t="371564" x="5054600" y="6457950"/>
          <p14:tracePt t="371581" x="5060950" y="6451600"/>
          <p14:tracePt t="371597" x="5060950" y="6426200"/>
          <p14:tracePt t="371614" x="5054600" y="6381750"/>
          <p14:tracePt t="371631" x="5016500" y="6337300"/>
          <p14:tracePt t="371647" x="4946650" y="6280150"/>
          <p14:tracePt t="371664" x="4864100" y="6235700"/>
          <p14:tracePt t="371668" x="4806950" y="6210300"/>
          <p14:tracePt t="371681" x="4781550" y="6197600"/>
          <p14:tracePt t="371697" x="4762500" y="6191250"/>
          <p14:tracePt t="371714" x="4756150" y="6191250"/>
          <p14:tracePt t="371731" x="4743450" y="6191250"/>
          <p14:tracePt t="371748" x="4718050" y="6223000"/>
          <p14:tracePt t="371765" x="4692650" y="6286500"/>
          <p14:tracePt t="371781" x="4673600" y="6343650"/>
          <p14:tracePt t="371798" x="4673600" y="6375400"/>
          <p14:tracePt t="371814" x="4673600" y="6400800"/>
          <p14:tracePt t="371831" x="4673600" y="6413500"/>
          <p14:tracePt t="371848" x="4673600" y="6426200"/>
          <p14:tracePt t="371864" x="4705350" y="6438900"/>
          <p14:tracePt t="371881" x="4730750" y="6445250"/>
          <p14:tracePt t="371897" x="4787900" y="6445250"/>
          <p14:tracePt t="371914" x="4819650" y="6432550"/>
          <p14:tracePt t="371916" x="4832350" y="6419850"/>
          <p14:tracePt t="371931" x="4845050" y="6407150"/>
          <p14:tracePt t="371947" x="4845050" y="6400800"/>
          <p14:tracePt t="371964" x="4845050" y="6381750"/>
          <p14:tracePt t="371981" x="4826000" y="6369050"/>
          <p14:tracePt t="371998" x="4787900" y="6343650"/>
          <p14:tracePt t="372014" x="4699000" y="6324600"/>
          <p14:tracePt t="372031" x="4591050" y="6324600"/>
          <p14:tracePt t="372047" x="4533900" y="6324600"/>
          <p14:tracePt t="372064" x="4508500" y="6324600"/>
          <p14:tracePt t="372116" x="4514850" y="6324600"/>
          <p14:tracePt t="372124" x="4540250" y="6330950"/>
          <p14:tracePt t="372131" x="4597400" y="6337300"/>
          <p14:tracePt t="372147" x="4692650" y="6350000"/>
          <p14:tracePt t="372164" x="4768850" y="6350000"/>
          <p14:tracePt t="372181" x="4800600" y="6350000"/>
          <p14:tracePt t="372197" x="4819650" y="6343650"/>
          <p14:tracePt t="372214" x="4819650" y="6330950"/>
          <p14:tracePt t="372230" x="4806950" y="6286500"/>
          <p14:tracePt t="372247" x="4768850" y="6248400"/>
          <p14:tracePt t="372264" x="4667250" y="6197600"/>
          <p14:tracePt t="372281" x="4552950" y="6172200"/>
          <p14:tracePt t="372283" x="4502150" y="6165850"/>
          <p14:tracePt t="372297" x="4476750" y="6165850"/>
          <p14:tracePt t="372314" x="4425950" y="6165850"/>
          <p14:tracePt t="372315" x="4413250" y="6165850"/>
          <p14:tracePt t="372331" x="4381500" y="6178550"/>
          <p14:tracePt t="372347" x="4375150" y="6203950"/>
          <p14:tracePt t="372364" x="4375150" y="6235700"/>
          <p14:tracePt t="372380" x="4387850" y="6273800"/>
          <p14:tracePt t="372397" x="4451350" y="6318250"/>
          <p14:tracePt t="372414" x="4616450" y="6388100"/>
          <p14:tracePt t="372430" x="4768850" y="6413500"/>
          <p14:tracePt t="372447" x="4845050" y="6413500"/>
          <p14:tracePt t="372464" x="4889500" y="6400800"/>
          <p14:tracePt t="372480" x="4902200" y="6375400"/>
          <p14:tracePt t="372497" x="4902200" y="6330950"/>
          <p14:tracePt t="372499" x="4902200" y="6311900"/>
          <p14:tracePt t="372514" x="4895850" y="6299200"/>
          <p14:tracePt t="372531" x="4851400" y="6254750"/>
          <p14:tracePt t="372547" x="4800600" y="6235700"/>
          <p14:tracePt t="372564" x="4762500" y="6229350"/>
          <p14:tracePt t="372581" x="4737100" y="6229350"/>
          <p14:tracePt t="372597" x="4724400" y="6229350"/>
          <p14:tracePt t="372614" x="4724400" y="6235700"/>
          <p14:tracePt t="372630" x="4724400" y="6242050"/>
          <p14:tracePt t="372647" x="4737100" y="6261100"/>
          <p14:tracePt t="372664" x="4787900" y="6273800"/>
          <p14:tracePt t="372680" x="4864100" y="6292850"/>
          <p14:tracePt t="372697" x="4902200" y="6292850"/>
          <p14:tracePt t="372714" x="4914900" y="6292850"/>
          <p14:tracePt t="372730" x="4921250" y="6286500"/>
          <p14:tracePt t="372747" x="4921250" y="6267450"/>
          <p14:tracePt t="372764" x="4908550" y="6242050"/>
          <p14:tracePt t="372781" x="4902200" y="6229350"/>
          <p14:tracePt t="372820" x="4895850" y="6223000"/>
          <p14:tracePt t="373283" x="0" y="0"/>
        </p14:tracePtLst>
        <p14:tracePtLst>
          <p14:tracePt t="379365" x="2832100" y="5721350"/>
          <p14:tracePt t="379405" x="2825750" y="5727700"/>
          <p14:tracePt t="379421" x="2825750" y="5765800"/>
          <p14:tracePt t="379437" x="2813050" y="5835650"/>
          <p14:tracePt t="379453" x="2813050" y="5924550"/>
          <p14:tracePt t="379462" x="2813050" y="5975350"/>
          <p14:tracePt t="379478" x="2819400" y="6070600"/>
          <p14:tracePt t="379495" x="2825750" y="6153150"/>
          <p14:tracePt t="379512" x="2838450" y="6229350"/>
          <p14:tracePt t="379529" x="2851150" y="6280150"/>
          <p14:tracePt t="379531" x="2857500" y="6292850"/>
          <p14:tracePt t="379546" x="2870200" y="6311900"/>
          <p14:tracePt t="379562" x="2876550" y="6343650"/>
          <p14:tracePt t="379564" x="2876550" y="6362700"/>
          <p14:tracePt t="379579" x="2882900" y="6400800"/>
          <p14:tracePt t="379595" x="2895600" y="6419850"/>
          <p14:tracePt t="379612" x="2908300" y="6432550"/>
          <p14:tracePt t="379629" x="2914650" y="6438900"/>
          <p14:tracePt t="379645" x="2921000" y="6445250"/>
          <p14:tracePt t="379661" x="2927350" y="6457950"/>
          <p14:tracePt t="379678" x="2933700" y="6457950"/>
          <p14:tracePt t="379695" x="2959100" y="6470650"/>
          <p14:tracePt t="379711" x="3016250" y="6483350"/>
          <p14:tracePt t="379728" x="3149600" y="6508750"/>
          <p14:tracePt t="379745" x="3460750" y="6572250"/>
          <p14:tracePt t="379761" x="4070350" y="6699250"/>
          <p14:tracePt t="379763" x="4476750" y="6775450"/>
          <p14:tracePt t="379778" x="4832350" y="6851650"/>
          <p14:tracePt t="379795" x="5511800" y="6851650"/>
          <p14:tracePt t="379812" x="5632450" y="6851650"/>
          <p14:tracePt t="379828" x="5645150" y="6851650"/>
          <p14:tracePt t="379861" x="5651500" y="6851650"/>
          <p14:tracePt t="379948" x="5664200" y="6851650"/>
          <p14:tracePt t="379964" x="5676900" y="6838950"/>
          <p14:tracePt t="379973" x="5695950" y="6826250"/>
          <p14:tracePt t="379984" x="5721350" y="6807200"/>
          <p14:tracePt t="379995" x="5765800" y="6769100"/>
          <p14:tracePt t="380011" x="5829300" y="6718300"/>
          <p14:tracePt t="380028" x="5905500" y="6654800"/>
          <p14:tracePt t="380045" x="5994400" y="6584950"/>
          <p14:tracePt t="380062" x="6064250" y="6502400"/>
          <p14:tracePt t="380079" x="6108700" y="6426200"/>
          <p14:tracePt t="380095" x="6134100" y="6381750"/>
          <p14:tracePt t="380112" x="6140450" y="6356350"/>
          <p14:tracePt t="380128" x="6146800" y="6343650"/>
          <p14:tracePt t="380145" x="6146800" y="6330950"/>
          <p14:tracePt t="380162" x="6146800" y="6318250"/>
          <p14:tracePt t="380178" x="6146800" y="6311900"/>
          <p14:tracePt t="380195" x="6140450" y="6280150"/>
          <p14:tracePt t="380211" x="6134100" y="6254750"/>
          <p14:tracePt t="380228" x="6108700" y="6216650"/>
          <p14:tracePt t="380245" x="6076950" y="6178550"/>
          <p14:tracePt t="380261" x="6007100" y="6115050"/>
          <p14:tracePt t="380278" x="5880100" y="6013450"/>
          <p14:tracePt t="380295" x="5715000" y="5905500"/>
          <p14:tracePt t="380312" x="5549900" y="5810250"/>
          <p14:tracePt t="380328" x="5422900" y="5753100"/>
          <p14:tracePt t="380345" x="5359400" y="5727700"/>
          <p14:tracePt t="380361" x="5353050" y="5727700"/>
          <p14:tracePt t="380518" x="5340350" y="5727700"/>
          <p14:tracePt t="380532" x="5264150" y="5746750"/>
          <p14:tracePt t="380546" x="5194300" y="5772150"/>
          <p14:tracePt t="380563" x="4787900" y="5848350"/>
          <p14:tracePt t="380579" x="4521200" y="5880100"/>
          <p14:tracePt t="380580" x="4241800" y="5892800"/>
          <p14:tracePt t="380595" x="3676650" y="5892800"/>
          <p14:tracePt t="380612" x="3270250" y="5892800"/>
          <p14:tracePt t="380628" x="3041650" y="5892800"/>
          <p14:tracePt t="380645" x="2933700" y="5892800"/>
          <p14:tracePt t="380661" x="2908300" y="5892800"/>
          <p14:tracePt t="380678" x="2901950" y="5892800"/>
          <p14:tracePt t="380909" x="2895600" y="5892800"/>
          <p14:tracePt t="380926" x="2895600" y="5905500"/>
          <p14:tracePt t="380938" x="2895600" y="5918200"/>
          <p14:tracePt t="380949" x="2882900" y="5981700"/>
          <p14:tracePt t="380961" x="2876550" y="6019800"/>
          <p14:tracePt t="380978" x="2857500" y="6108700"/>
          <p14:tracePt t="380979" x="2857500" y="6127750"/>
          <p14:tracePt t="380995" x="2857500" y="6203950"/>
          <p14:tracePt t="381011" x="2857500" y="6248400"/>
          <p14:tracePt t="381028" x="2857500" y="6273800"/>
          <p14:tracePt t="381152" x="2863850" y="6280150"/>
          <p14:tracePt t="381167" x="2870200" y="6280150"/>
          <p14:tracePt t="381189" x="3028950" y="6280150"/>
          <p14:tracePt t="381203" x="3136900" y="6280150"/>
          <p14:tracePt t="381204" x="3263900" y="6280150"/>
          <p14:tracePt t="381213" x="3435350" y="6280150"/>
          <p14:tracePt t="381227" x="3924300" y="6305550"/>
          <p14:tracePt t="381244" x="4394200" y="6369050"/>
          <p14:tracePt t="381261" x="4654550" y="6413500"/>
          <p14:tracePt t="381278" x="4787900" y="6432550"/>
          <p14:tracePt t="381295" x="4819650" y="6438900"/>
          <p14:tracePt t="381311" x="4838700" y="6438900"/>
          <p14:tracePt t="381328" x="4883150" y="6438900"/>
          <p14:tracePt t="381344" x="4927600" y="6438900"/>
          <p14:tracePt t="381361" x="4984750" y="6438900"/>
          <p14:tracePt t="381377" x="5016500" y="6438900"/>
          <p14:tracePt t="381380" x="5029200" y="6438900"/>
          <p14:tracePt t="381394" x="5035550" y="6438900"/>
          <p14:tracePt t="381411" x="5041900" y="6438900"/>
          <p14:tracePt t="381427" x="5048250" y="6438900"/>
          <p14:tracePt t="381444" x="5067300" y="6438900"/>
          <p14:tracePt t="381461" x="5080000" y="6413500"/>
          <p14:tracePt t="381477" x="5092700" y="6381750"/>
          <p14:tracePt t="381494" x="5105400" y="6343650"/>
          <p14:tracePt t="381511" x="5111750" y="6318250"/>
          <p14:tracePt t="381527" x="5124450" y="6267450"/>
          <p14:tracePt t="381544" x="5156200" y="6197600"/>
          <p14:tracePt t="381561" x="5168900" y="6121400"/>
          <p14:tracePt t="381563" x="5181600" y="6083300"/>
          <p14:tracePt t="381578" x="5187950" y="6057900"/>
          <p14:tracePt t="381595" x="5194300" y="6019800"/>
          <p14:tracePt t="381611" x="5200650" y="6007100"/>
          <p14:tracePt t="382924" x="0" y="0"/>
        </p14:tracePtLst>
        <p14:tracePtLst>
          <p14:tracePt t="384302" x="4679950" y="2705100"/>
          <p14:tracePt t="384324" x="4679950" y="2698750"/>
          <p14:tracePt t="384391" x="4673600" y="2698750"/>
          <p14:tracePt t="384406" x="4667250" y="2724150"/>
          <p14:tracePt t="384420" x="4660900" y="2794000"/>
          <p14:tracePt t="384434" x="4654550" y="2863850"/>
          <p14:tracePt t="384443" x="4616450" y="3009900"/>
          <p14:tracePt t="384460" x="4584700" y="3187700"/>
          <p14:tracePt t="384476" x="4540250" y="3365500"/>
          <p14:tracePt t="384493" x="4533900" y="3556000"/>
          <p14:tracePt t="384510" x="4514850" y="3778250"/>
          <p14:tracePt t="384526" x="4476750" y="4019550"/>
          <p14:tracePt t="384543" x="4451350" y="4248150"/>
          <p14:tracePt t="384560" x="4432300" y="4514850"/>
          <p14:tracePt t="384577" x="4432300" y="4749800"/>
          <p14:tracePt t="384579" x="4432300" y="4864100"/>
          <p14:tracePt t="384593" x="4419600" y="5010150"/>
          <p14:tracePt t="384610" x="4413250" y="5257800"/>
          <p14:tracePt t="384612" x="4400550" y="5372100"/>
          <p14:tracePt t="384713" x="4381500" y="6051550"/>
          <p14:tracePt t="384726" x="4381500" y="6070600"/>
          <p14:tracePt t="384743" x="4381500" y="6089650"/>
          <p14:tracePt t="384760" x="4381500" y="6115050"/>
          <p14:tracePt t="384776" x="4381500" y="6121400"/>
          <p14:tracePt t="384803" x="4381500" y="6127750"/>
          <p14:tracePt t="384813" x="4381500" y="6134100"/>
          <p14:tracePt t="384828" x="4387850" y="6153150"/>
          <p14:tracePt t="384844" x="4394200" y="6178550"/>
          <p14:tracePt t="384860" x="4425950" y="6229350"/>
          <p14:tracePt t="384876" x="4470400" y="6305550"/>
          <p14:tracePt t="384893" x="4514850" y="6381750"/>
          <p14:tracePt t="384910" x="4552950" y="6426200"/>
          <p14:tracePt t="384926" x="4552950" y="6432550"/>
          <p14:tracePt t="385085" x="4552950" y="6426200"/>
          <p14:tracePt t="385100" x="4552950" y="6407150"/>
          <p14:tracePt t="385111" x="4552950" y="6400800"/>
          <p14:tracePt t="385127" x="4552950" y="6369050"/>
          <p14:tracePt t="385144" x="4533900" y="6299200"/>
          <p14:tracePt t="385160" x="4508500" y="6223000"/>
          <p14:tracePt t="385176" x="4470400" y="6089650"/>
          <p14:tracePt t="385179" x="4445000" y="6000750"/>
          <p14:tracePt t="385193" x="4419600" y="5918200"/>
          <p14:tracePt t="385210" x="4343400" y="5721350"/>
          <p14:tracePt t="385212" x="4298950" y="5619750"/>
          <p14:tracePt t="385227" x="4222750" y="5435600"/>
          <p14:tracePt t="385243" x="4146550" y="5283200"/>
          <p14:tracePt t="385260" x="4051300" y="5124450"/>
          <p14:tracePt t="385276" x="3962400" y="4959350"/>
          <p14:tracePt t="385293" x="3854450" y="4781550"/>
          <p14:tracePt t="385310" x="3746500" y="4603750"/>
          <p14:tracePt t="385327" x="3632200" y="4457700"/>
          <p14:tracePt t="385344" x="3530600" y="4324350"/>
          <p14:tracePt t="385347" x="3492500" y="4267200"/>
          <p14:tracePt t="385360" x="3441700" y="4197350"/>
          <p14:tracePt t="385377" x="3327400" y="4083050"/>
          <p14:tracePt t="385380" x="3276600" y="4032250"/>
          <p14:tracePt t="385393" x="3219450" y="3981450"/>
          <p14:tracePt t="385410" x="3105150" y="3879850"/>
          <p14:tracePt t="385427" x="2933700" y="3790950"/>
          <p14:tracePt t="385443" x="2838450" y="3752850"/>
          <p14:tracePt t="385459" x="2743200" y="3714750"/>
          <p14:tracePt t="385476" x="2641600" y="3683000"/>
          <p14:tracePt t="385493" x="2520950" y="3638550"/>
          <p14:tracePt t="385509" x="2362200" y="3606800"/>
          <p14:tracePt t="385526" x="2178050" y="3568700"/>
          <p14:tracePt t="385543" x="2025650" y="3543300"/>
          <p14:tracePt t="385559" x="1911350" y="3543300"/>
          <p14:tracePt t="385577" x="1790700" y="3543300"/>
          <p14:tracePt t="385580" x="1727200" y="3543300"/>
          <p14:tracePt t="385593" x="1657350" y="3543300"/>
          <p14:tracePt t="385610" x="1517650" y="3543300"/>
          <p14:tracePt t="385612" x="1454150" y="3543300"/>
          <p14:tracePt t="385627" x="1333500" y="3556000"/>
          <p14:tracePt t="385643" x="1276350" y="3568700"/>
          <p14:tracePt t="385659" x="1238250" y="3587750"/>
          <p14:tracePt t="385677" x="1219200" y="3613150"/>
          <p14:tracePt t="385693" x="1206500" y="3651250"/>
          <p14:tracePt t="385709" x="1193800" y="3702050"/>
          <p14:tracePt t="385726" x="1181100" y="3746500"/>
          <p14:tracePt t="385743" x="1168400" y="3835400"/>
          <p14:tracePt t="385759" x="1155700" y="3924300"/>
          <p14:tracePt t="385776" x="1155700" y="4032250"/>
          <p14:tracePt t="385780" x="1155700" y="4095750"/>
          <p14:tracePt t="385793" x="1162050" y="4171950"/>
          <p14:tracePt t="385810" x="1193800" y="4324350"/>
          <p14:tracePt t="385813" x="1219200" y="4419600"/>
          <p14:tracePt t="385827" x="1320800" y="4603750"/>
          <p14:tracePt t="385844" x="1492250" y="4826000"/>
          <p14:tracePt t="385860" x="1727200" y="5041900"/>
          <p14:tracePt t="385877" x="2159000" y="5327650"/>
          <p14:tracePt t="385893" x="2641600" y="5588000"/>
          <p14:tracePt t="385909" x="3175000" y="5810250"/>
          <p14:tracePt t="385926" x="3644900" y="5930900"/>
          <p14:tracePt t="385943" x="4133850" y="6032500"/>
          <p14:tracePt t="385960" x="4527550" y="6108700"/>
          <p14:tracePt t="385976" x="4743450" y="6159500"/>
          <p14:tracePt t="385993" x="4851400" y="6184900"/>
          <p14:tracePt t="385996" x="4889500" y="6191250"/>
          <p14:tracePt t="386009" x="4902200" y="6197600"/>
          <p14:tracePt t="386026" x="4933950" y="6197600"/>
          <p14:tracePt t="386043" x="4965700" y="6203950"/>
          <p14:tracePt t="386061" x="4972050" y="6203950"/>
          <p14:tracePt t="386077" x="4978400" y="6203950"/>
          <p14:tracePt t="386100" x="4984750" y="6203950"/>
          <p14:tracePt t="386116" x="4984750" y="6197600"/>
          <p14:tracePt t="386126" x="4984750" y="6191250"/>
          <p14:tracePt t="386143" x="4984750" y="6178550"/>
          <p14:tracePt t="386159" x="4984750" y="6165850"/>
          <p14:tracePt t="386176" x="5003800" y="6102350"/>
          <p14:tracePt t="386192" x="5054600" y="5981700"/>
          <p14:tracePt t="386209" x="5086350" y="5810250"/>
          <p14:tracePt t="386226" x="5118100" y="5638800"/>
          <p14:tracePt t="386227" x="5137150" y="5537200"/>
          <p14:tracePt t="386242" x="5137150" y="5327650"/>
          <p14:tracePt t="386259" x="5137150" y="5073650"/>
          <p14:tracePt t="386276" x="5162550" y="4737100"/>
          <p14:tracePt t="386292" x="5181600" y="4457700"/>
          <p14:tracePt t="386309" x="5200650" y="4216400"/>
          <p14:tracePt t="386326" x="5219700" y="3987800"/>
          <p14:tracePt t="386343" x="5232400" y="3803650"/>
          <p14:tracePt t="386359" x="5232400" y="3676650"/>
          <p14:tracePt t="386376" x="5232400" y="3549650"/>
          <p14:tracePt t="386393" x="5226050" y="3429000"/>
          <p14:tracePt t="386409" x="5213350" y="3340100"/>
          <p14:tracePt t="386411" x="5194300" y="3295650"/>
          <p14:tracePt t="386426" x="5187950" y="3251200"/>
          <p14:tracePt t="386427" x="5181600" y="3219450"/>
          <p14:tracePt t="386442" x="5175250" y="3168650"/>
          <p14:tracePt t="386459" x="5168900" y="3117850"/>
          <p14:tracePt t="386476" x="5162550" y="3098800"/>
          <p14:tracePt t="386492" x="5156200" y="3073400"/>
          <p14:tracePt t="386509" x="5149850" y="3067050"/>
          <p14:tracePt t="386526" x="5143500" y="3041650"/>
          <p14:tracePt t="386542" x="5143500" y="3035300"/>
          <p14:tracePt t="386559" x="5143500" y="3028950"/>
          <p14:tracePt t="386580" x="5143500" y="3022600"/>
          <p14:tracePt t="386592" x="5137150" y="3016250"/>
          <p14:tracePt t="386692" x="5130800" y="3016250"/>
          <p14:tracePt t="386703" x="5124450" y="3022600"/>
          <p14:tracePt t="386715" x="5105400" y="3086100"/>
          <p14:tracePt t="386726" x="5099050" y="3149600"/>
          <p14:tracePt t="386742" x="5054600" y="3333750"/>
          <p14:tracePt t="386759" x="4991100" y="3549650"/>
          <p14:tracePt t="386776" x="4921250" y="3759200"/>
          <p14:tracePt t="386792" x="4857750" y="3943350"/>
          <p14:tracePt t="386796" x="4819650" y="4025900"/>
          <p14:tracePt t="386809" x="4794250" y="4114800"/>
          <p14:tracePt t="386826" x="4762500" y="4286250"/>
          <p14:tracePt t="386828" x="4743450" y="4375150"/>
          <p14:tracePt t="386843" x="4692650" y="4565650"/>
          <p14:tracePt t="386860" x="4654550" y="4749800"/>
          <p14:tracePt t="386876" x="4641850" y="4927600"/>
          <p14:tracePt t="386893" x="4622800" y="5067300"/>
          <p14:tracePt t="386910" x="4610100" y="5181600"/>
          <p14:tracePt t="386926" x="4597400" y="5264150"/>
          <p14:tracePt t="386942" x="4597400" y="5353050"/>
          <p14:tracePt t="386959" x="4597400" y="5429250"/>
          <p14:tracePt t="386976" x="4597400" y="5511800"/>
          <p14:tracePt t="386992" x="4597400" y="5581650"/>
          <p14:tracePt t="386995" x="4597400" y="5613400"/>
          <p14:tracePt t="387009" x="4597400" y="5638800"/>
          <p14:tracePt t="387026" x="4597400" y="5683250"/>
          <p14:tracePt t="387028" x="4597400" y="5708650"/>
          <p14:tracePt t="387043" x="4597400" y="5753100"/>
          <p14:tracePt t="387059" x="4597400" y="5803900"/>
          <p14:tracePt t="387076" x="4597400" y="5861050"/>
          <p14:tracePt t="387092" x="4597400" y="5899150"/>
          <p14:tracePt t="387109" x="4597400" y="5930900"/>
          <p14:tracePt t="387126" x="4597400" y="5956300"/>
          <p14:tracePt t="387142" x="4597400" y="5962650"/>
          <p14:tracePt t="387159" x="4597400" y="5969000"/>
          <p14:tracePt t="387175" x="4597400" y="5981700"/>
          <p14:tracePt t="387192" x="4597400" y="5994400"/>
          <p14:tracePt t="387209" x="4597400" y="6007100"/>
          <p14:tracePt t="387225" x="4597400" y="6026150"/>
          <p14:tracePt t="387309" x="4597400" y="6019800"/>
          <p14:tracePt t="387321" x="4603750" y="5994400"/>
          <p14:tracePt t="387336" x="4622800" y="5873750"/>
          <p14:tracePt t="387349" x="4648200" y="5695950"/>
          <p14:tracePt t="387360" x="4660900" y="5588000"/>
          <p14:tracePt t="387376" x="4679950" y="5340350"/>
          <p14:tracePt t="387393" x="4699000" y="5067300"/>
          <p14:tracePt t="387395" x="4711700" y="4927600"/>
          <p14:tracePt t="387409" x="4711700" y="4826000"/>
          <p14:tracePt t="387426" x="4711700" y="4597400"/>
          <p14:tracePt t="387428" x="4711700" y="4489450"/>
          <p14:tracePt t="387442" x="4718050" y="4375150"/>
          <p14:tracePt t="387459" x="4699000" y="4076700"/>
          <p14:tracePt t="387476" x="4673600" y="3924300"/>
          <p14:tracePt t="387492" x="4654550" y="3822700"/>
          <p14:tracePt t="387509" x="4641850" y="3746500"/>
          <p14:tracePt t="387525" x="4622800" y="3670300"/>
          <p14:tracePt t="387542" x="4610100" y="3600450"/>
          <p14:tracePt t="387559" x="4610100" y="3549650"/>
          <p14:tracePt t="387576" x="4603750" y="3492500"/>
          <p14:tracePt t="387579" x="4603750" y="3460750"/>
          <p14:tracePt t="387593" x="4603750" y="3416300"/>
          <p14:tracePt t="387609" x="4584700" y="3340100"/>
          <p14:tracePt t="387612" x="4584700" y="3321050"/>
          <p14:tracePt t="387626" x="4584700" y="3295650"/>
          <p14:tracePt t="387643" x="4584700" y="3219450"/>
          <p14:tracePt t="387660" x="4578350" y="3162300"/>
          <p14:tracePt t="387675" x="4572000" y="3111500"/>
          <p14:tracePt t="387692" x="4565650" y="3073400"/>
          <p14:tracePt t="387709" x="4552950" y="3035300"/>
          <p14:tracePt t="387725" x="4546600" y="3016250"/>
          <p14:tracePt t="387765" x="4546600" y="3009900"/>
          <p14:tracePt t="387803" x="4546600" y="3003550"/>
          <p14:tracePt t="387836" x="4546600" y="2997200"/>
          <p14:tracePt t="387983" x="4546600" y="3009900"/>
          <p14:tracePt t="388002" x="4546600" y="3073400"/>
          <p14:tracePt t="388016" x="4546600" y="3187700"/>
          <p14:tracePt t="388030" x="4546600" y="3359150"/>
          <p14:tracePt t="388042" x="4546600" y="3460750"/>
          <p14:tracePt t="388059" x="4546600" y="3810000"/>
          <p14:tracePt t="388075" x="4546600" y="4070350"/>
          <p14:tracePt t="388092" x="4533900" y="4381500"/>
          <p14:tracePt t="388109" x="4527550" y="4603750"/>
          <p14:tracePt t="388125" x="4527550" y="4813300"/>
          <p14:tracePt t="388142" x="4527550" y="4984750"/>
          <p14:tracePt t="388158" x="4527550" y="5130800"/>
          <p14:tracePt t="388175" x="4527550" y="5295900"/>
          <p14:tracePt t="388192" x="4527550" y="5448300"/>
          <p14:tracePt t="388208" x="4527550" y="5581650"/>
          <p14:tracePt t="388225" x="4527550" y="5721350"/>
          <p14:tracePt t="388242" x="4527550" y="5842000"/>
          <p14:tracePt t="388243" x="4527550" y="5880100"/>
          <p14:tracePt t="388258" x="4527550" y="5988050"/>
          <p14:tracePt t="388275" x="4527550" y="6076950"/>
          <p14:tracePt t="388292" x="4527550" y="6172200"/>
          <p14:tracePt t="388308" x="4527550" y="6280150"/>
          <p14:tracePt t="388325" x="4527550" y="6375400"/>
          <p14:tracePt t="388342" x="4527550" y="6438900"/>
          <p14:tracePt t="388359" x="4527550" y="6464300"/>
          <p14:tracePt t="388375" x="4527550" y="6477000"/>
          <p14:tracePt t="388392" x="4527550" y="6483350"/>
          <p14:tracePt t="388409" x="4527550" y="6489700"/>
          <p14:tracePt t="388425" x="4527550" y="6502400"/>
          <p14:tracePt t="388442" x="4527550" y="6515100"/>
          <p14:tracePt t="388444" x="4527550" y="6527800"/>
          <p14:tracePt t="388459" x="4527550" y="6534150"/>
          <p14:tracePt t="388534" x="4527550" y="6521450"/>
          <p14:tracePt t="388548" x="4527550" y="6464300"/>
          <p14:tracePt t="388565" x="4540250" y="6330950"/>
          <p14:tracePt t="388579" x="4552950" y="6242050"/>
          <p14:tracePt t="388592" x="4559300" y="6064250"/>
          <p14:tracePt t="388609" x="4578350" y="5873750"/>
          <p14:tracePt t="388612" x="4578350" y="5797550"/>
          <p14:tracePt t="388626" x="4591050" y="5702300"/>
          <p14:tracePt t="388643" x="4603750" y="5543550"/>
          <p14:tracePt t="388659" x="4603750" y="5251450"/>
          <p14:tracePt t="388676" x="4603750" y="5041900"/>
          <p14:tracePt t="388692" x="4603750" y="4806950"/>
          <p14:tracePt t="388708" x="4603750" y="4597400"/>
          <p14:tracePt t="388725" x="4610100" y="4387850"/>
          <p14:tracePt t="388742" x="4622800" y="4197350"/>
          <p14:tracePt t="388758" x="4629150" y="4051300"/>
          <p14:tracePt t="388775" x="4648200" y="3886200"/>
          <p14:tracePt t="388792" x="4660900" y="3771900"/>
          <p14:tracePt t="388795" x="4660900" y="3733800"/>
          <p14:tracePt t="388808" x="4660900" y="3695700"/>
          <p14:tracePt t="388826" x="4667250" y="3606800"/>
          <p14:tracePt t="388829" x="4673600" y="3568700"/>
          <p14:tracePt t="388842" x="4673600" y="3556000"/>
          <p14:tracePt t="388860" x="4673600" y="3498850"/>
          <p14:tracePt t="388876" x="4673600" y="3460750"/>
          <p14:tracePt t="388892" x="4673600" y="3429000"/>
          <p14:tracePt t="388909" x="4679950" y="3378200"/>
          <p14:tracePt t="388925" x="4679950" y="3340100"/>
          <p14:tracePt t="388942" x="4679950" y="3295650"/>
          <p14:tracePt t="388958" x="4679950" y="3244850"/>
          <p14:tracePt t="388975" x="4679950" y="3200400"/>
          <p14:tracePt t="388992" x="4679950" y="3175000"/>
          <p14:tracePt t="389009" x="4679950" y="3162300"/>
          <p14:tracePt t="389025" x="4679950" y="3149600"/>
          <p14:tracePt t="389092" x="4679950" y="3143250"/>
          <p14:tracePt t="389101" x="4679950" y="3130550"/>
          <p14:tracePt t="389115" x="4679950" y="3124200"/>
          <p14:tracePt t="389125" x="4679950" y="3117850"/>
          <p14:tracePt t="389142" x="4679950" y="3111500"/>
          <p14:tracePt t="389196" x="4679950" y="3105150"/>
          <p14:tracePt t="389205" x="4679950" y="3098800"/>
          <p14:tracePt t="389332" x="4679950" y="3111500"/>
          <p14:tracePt t="389341" x="4679950" y="3136900"/>
          <p14:tracePt t="389359" x="4679950" y="3238500"/>
          <p14:tracePt t="389376" x="4679950" y="3397250"/>
          <p14:tracePt t="389379" x="4679950" y="3479800"/>
          <p14:tracePt t="389392" x="4679950" y="3575050"/>
          <p14:tracePt t="389409" x="4660900" y="3727450"/>
          <p14:tracePt t="389412" x="4654550" y="3790950"/>
          <p14:tracePt t="389425" x="4648200" y="3854450"/>
          <p14:tracePt t="389441" x="4648200" y="3981450"/>
          <p14:tracePt t="389443" x="4648200" y="4057650"/>
          <p14:tracePt t="389458" x="4648200" y="4152900"/>
          <p14:tracePt t="389475" x="4622800" y="4457700"/>
          <p14:tracePt t="389491" x="4622800" y="4629150"/>
          <p14:tracePt t="389508" x="4622800" y="4787900"/>
          <p14:tracePt t="389525" x="4622800" y="4902200"/>
          <p14:tracePt t="389541" x="4622800" y="4991100"/>
          <p14:tracePt t="389558" x="4622800" y="5073650"/>
          <p14:tracePt t="389575" x="4622800" y="5162550"/>
          <p14:tracePt t="389592" x="4622800" y="5257800"/>
          <p14:tracePt t="389609" x="4610100" y="5384800"/>
          <p14:tracePt t="389612" x="4610100" y="5441950"/>
          <p14:tracePt t="389625" x="4610100" y="5492750"/>
          <p14:tracePt t="389642" x="4610100" y="5607050"/>
          <p14:tracePt t="389658" x="4610100" y="5727700"/>
          <p14:tracePt t="389660" x="4610100" y="5778500"/>
          <p14:tracePt t="389675" x="4610100" y="5886450"/>
          <p14:tracePt t="389691" x="4597400" y="5994400"/>
          <p14:tracePt t="389708" x="4597400" y="6089650"/>
          <p14:tracePt t="389725" x="4597400" y="6210300"/>
          <p14:tracePt t="389741" x="4597400" y="6324600"/>
          <p14:tracePt t="389758" x="4597400" y="6426200"/>
          <p14:tracePt t="389775" x="4597400" y="6508750"/>
          <p14:tracePt t="389791" x="4597400" y="6572250"/>
          <p14:tracePt t="389808" x="4597400" y="6610350"/>
          <p14:tracePt t="389825" x="4597400" y="6635750"/>
          <p14:tracePt t="389828" x="4597400" y="6648450"/>
          <p14:tracePt t="389842" x="4597400" y="6654800"/>
          <p14:tracePt t="389858" x="4597400" y="6667500"/>
          <p14:tracePt t="389875" x="4597400" y="6680200"/>
          <p14:tracePt t="389892" x="4597400" y="6686550"/>
          <p14:tracePt t="389980" x="4597400" y="6680200"/>
          <p14:tracePt t="389992" x="4597400" y="6667500"/>
          <p14:tracePt t="390008" x="4597400" y="6610350"/>
          <p14:tracePt t="390025" x="4603750" y="6502400"/>
          <p14:tracePt t="390028" x="4622800" y="6426200"/>
          <p14:tracePt t="390043" x="4648200" y="6280150"/>
          <p14:tracePt t="390058" x="4660900" y="6203950"/>
          <p14:tracePt t="390061" x="4673600" y="6127750"/>
          <p14:tracePt t="390075" x="4686300" y="5943600"/>
          <p14:tracePt t="390092" x="4699000" y="5759450"/>
          <p14:tracePt t="390109" x="4699000" y="5575300"/>
          <p14:tracePt t="390125" x="4705350" y="5416550"/>
          <p14:tracePt t="390142" x="4724400" y="5257800"/>
          <p14:tracePt t="390158" x="4730750" y="5137150"/>
          <p14:tracePt t="390175" x="4749800" y="5010150"/>
          <p14:tracePt t="390191" x="4749800" y="4883150"/>
          <p14:tracePt t="390208" x="4756150" y="4743450"/>
          <p14:tracePt t="390225" x="4756150" y="4603750"/>
          <p14:tracePt t="390241" x="4756150" y="4476750"/>
          <p14:tracePt t="390243" x="4756150" y="4413250"/>
          <p14:tracePt t="390258" x="4762500" y="4349750"/>
          <p14:tracePt t="390275" x="4768850" y="4222750"/>
          <p14:tracePt t="390291" x="4781550" y="4152900"/>
          <p14:tracePt t="390308" x="4787900" y="4070350"/>
          <p14:tracePt t="390325" x="4787900" y="3994150"/>
          <p14:tracePt t="390342" x="4787900" y="3924300"/>
          <p14:tracePt t="390358" x="4787900" y="3879850"/>
          <p14:tracePt t="390375" x="4787900" y="3841750"/>
          <p14:tracePt t="390392" x="4787900" y="3797300"/>
          <p14:tracePt t="390396" x="4787900" y="3771900"/>
          <p14:tracePt t="390408" x="4787900" y="3752850"/>
          <p14:tracePt t="390424" x="4794250" y="3689350"/>
          <p14:tracePt t="390441" x="4794250" y="3638550"/>
          <p14:tracePt t="390458" x="4794250" y="3594100"/>
          <p14:tracePt t="390459" x="4794250" y="3587750"/>
          <p14:tracePt t="390475" x="4794250" y="3556000"/>
          <p14:tracePt t="390491" x="4794250" y="3543300"/>
          <p14:tracePt t="390508" x="4794250" y="3524250"/>
          <p14:tracePt t="390524" x="4794250" y="3505200"/>
          <p14:tracePt t="390541" x="4794250" y="3473450"/>
          <p14:tracePt t="390558" x="4794250" y="3448050"/>
          <p14:tracePt t="390574" x="4794250" y="3422650"/>
          <p14:tracePt t="390591" x="4794250" y="3403600"/>
          <p14:tracePt t="390608" x="4794250" y="3390900"/>
          <p14:tracePt t="390980" x="0" y="0"/>
        </p14:tracePtLst>
        <p14:tracePtLst>
          <p14:tracePt t="391348" x="4635500" y="3962400"/>
          <p14:tracePt t="391372" x="4635500" y="3968750"/>
          <p14:tracePt t="391381" x="4635500" y="3975100"/>
          <p14:tracePt t="391404" x="4635500" y="3981450"/>
          <p14:tracePt t="391412" x="4635500" y="3994150"/>
          <p14:tracePt t="391424" x="4635500" y="4000500"/>
          <p14:tracePt t="391441" x="4635500" y="4025900"/>
          <p14:tracePt t="391458" x="4635500" y="4070350"/>
          <p14:tracePt t="391460" x="4635500" y="4102100"/>
          <p14:tracePt t="391474" x="4635500" y="4140200"/>
          <p14:tracePt t="391491" x="4635500" y="4248150"/>
          <p14:tracePt t="391507" x="4635500" y="4292600"/>
          <p14:tracePt t="391524" x="4635500" y="4311650"/>
          <p14:tracePt t="391541" x="4635500" y="4318000"/>
          <p14:tracePt t="391643" x="0" y="0"/>
        </p14:tracePtLst>
        <p14:tracePtLst>
          <p14:tracePt t="392960" x="4267200" y="4584700"/>
          <p14:tracePt t="392996" x="4260850" y="4584700"/>
          <p14:tracePt t="393007" x="4254500" y="4591050"/>
          <p14:tracePt t="393024" x="4248150" y="4622800"/>
          <p14:tracePt t="393040" x="4241800" y="4673600"/>
          <p14:tracePt t="393043" x="4235450" y="4699000"/>
          <p14:tracePt t="393057" x="4235450" y="4718050"/>
          <p14:tracePt t="393074" x="4235450" y="4756150"/>
          <p14:tracePt t="393075" x="4235450" y="4768850"/>
          <p14:tracePt t="393091" x="4235450" y="4787900"/>
          <p14:tracePt t="393174" x="4235450" y="4794250"/>
          <p14:tracePt t="393196" x="4241800" y="4787900"/>
          <p14:tracePt t="393208" x="4254500" y="4775200"/>
          <p14:tracePt t="393224" x="4279900" y="4737100"/>
          <p14:tracePt t="393240" x="4292600" y="4711700"/>
          <p14:tracePt t="393257" x="4305300" y="4692650"/>
          <p14:tracePt t="393276" x="4311650" y="4679950"/>
          <p14:tracePt t="393300" x="4318000" y="4673600"/>
          <p14:tracePt t="393957" x="0" y="0"/>
        </p14:tracePtLst>
        <p14:tracePtLst>
          <p14:tracePt t="396291" x="1397000" y="4978400"/>
          <p14:tracePt t="396374" x="1409700" y="4978400"/>
          <p14:tracePt t="396386" x="1422400" y="4978400"/>
          <p14:tracePt t="396399" x="1511300" y="4978400"/>
          <p14:tracePt t="396410" x="1581150" y="4978400"/>
          <p14:tracePt t="396411" x="1676400" y="4978400"/>
          <p14:tracePt t="396423" x="1784350" y="4978400"/>
          <p14:tracePt t="396439" x="1962150" y="4978400"/>
          <p14:tracePt t="396456" x="2114550" y="4991100"/>
          <p14:tracePt t="396473" x="2171700" y="5003800"/>
          <p14:tracePt t="396475" x="2184400" y="5003800"/>
          <p14:tracePt t="396489" x="2190750" y="5003800"/>
          <p14:tracePt t="396764" x="0" y="0"/>
        </p14:tracePtLst>
        <p14:tracePtLst>
          <p14:tracePt t="397656" x="3784600" y="6013450"/>
          <p14:tracePt t="397702" x="3778250" y="6019800"/>
          <p14:tracePt t="397719" x="3778250" y="6026150"/>
          <p14:tracePt t="397730" x="3778250" y="6032500"/>
          <p14:tracePt t="397740" x="3778250" y="6045200"/>
          <p14:tracePt t="397755" x="3778250" y="6070600"/>
          <p14:tracePt t="397772" x="3790950" y="6108700"/>
          <p14:tracePt t="397789" x="3822700" y="6153150"/>
          <p14:tracePt t="397805" x="3898900" y="6210300"/>
          <p14:tracePt t="397822" x="3994150" y="6261100"/>
          <p14:tracePt t="397838" x="4102100" y="6292850"/>
          <p14:tracePt t="397855" x="4216400" y="6311900"/>
          <p14:tracePt t="397872" x="4267200" y="6311900"/>
          <p14:tracePt t="397889" x="4311650" y="6311900"/>
          <p14:tracePt t="397892" x="4324350" y="6311900"/>
          <p14:tracePt t="397906" x="4349750" y="6311900"/>
          <p14:tracePt t="397922" x="4375150" y="6299200"/>
          <p14:tracePt t="397939" x="4394200" y="6254750"/>
          <p14:tracePt t="397956" x="4400550" y="6235700"/>
          <p14:tracePt t="397972" x="4400550" y="6216650"/>
          <p14:tracePt t="397988" x="4400550" y="6210300"/>
          <p14:tracePt t="398005" x="4400550" y="6197600"/>
          <p14:tracePt t="398022" x="4400550" y="6184900"/>
          <p14:tracePt t="398038" x="4362450" y="6172200"/>
          <p14:tracePt t="398055" x="4267200" y="6159500"/>
          <p14:tracePt t="398072" x="4102100" y="6140450"/>
          <p14:tracePt t="398088" x="3924300" y="6140450"/>
          <p14:tracePt t="398105" x="3778250" y="6140450"/>
          <p14:tracePt t="398122" x="3708400" y="6140450"/>
          <p14:tracePt t="398124" x="3702050" y="6140450"/>
          <p14:tracePt t="398140" x="3689350" y="6146800"/>
          <p14:tracePt t="398156" x="3676650" y="6153150"/>
          <p14:tracePt t="398172" x="3676650" y="6159500"/>
          <p14:tracePt t="398189" x="3676650" y="6172200"/>
          <p14:tracePt t="398205" x="3676650" y="6203950"/>
          <p14:tracePt t="398222" x="3689350" y="6242050"/>
          <p14:tracePt t="398238" x="3708400" y="6280150"/>
          <p14:tracePt t="398255" x="3740150" y="6318250"/>
          <p14:tracePt t="398272" x="3759200" y="6324600"/>
          <p14:tracePt t="398288" x="3778250" y="6343650"/>
          <p14:tracePt t="398316" x="3784600" y="6343650"/>
          <p14:tracePt t="398324" x="3797300" y="6343650"/>
          <p14:tracePt t="398339" x="3835400" y="6343650"/>
          <p14:tracePt t="398355" x="3892550" y="6337300"/>
          <p14:tracePt t="398372" x="4006850" y="6311900"/>
          <p14:tracePt t="398389" x="4108450" y="6280150"/>
          <p14:tracePt t="398405" x="4197350" y="6267450"/>
          <p14:tracePt t="398422" x="4248150" y="6248400"/>
          <p14:tracePt t="398439" x="4260850" y="6235700"/>
          <p14:tracePt t="398455" x="4267200" y="6229350"/>
          <p14:tracePt t="398472" x="4267200" y="6216650"/>
          <p14:tracePt t="398488" x="4267200" y="6210300"/>
          <p14:tracePt t="398516" x="4267200" y="6203950"/>
          <p14:tracePt t="398540" x="4267200" y="6197600"/>
          <p14:tracePt t="398555" x="4260850" y="6197600"/>
          <p14:tracePt t="398572" x="4254500" y="6197600"/>
          <p14:tracePt t="398580" x="4248150" y="6197600"/>
          <p14:tracePt t="398588" x="4241800" y="6197600"/>
          <p14:tracePt t="398620" x="4241800" y="6203950"/>
          <p14:tracePt t="398628" x="4241800" y="6210300"/>
          <p14:tracePt t="398652" x="4248150" y="6223000"/>
          <p14:tracePt t="398661" x="4260850" y="6229350"/>
          <p14:tracePt t="398672" x="4286250" y="6235700"/>
          <p14:tracePt t="398689" x="4318000" y="6242050"/>
          <p14:tracePt t="398705" x="4349750" y="6242050"/>
          <p14:tracePt t="398708" x="4362450" y="6242050"/>
          <p14:tracePt t="398723" x="4375150" y="6242050"/>
          <p14:tracePt t="399259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31" y="1153259"/>
            <a:ext cx="2927107" cy="18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93430" y="3072619"/>
            <a:ext cx="11684977" cy="329320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&lt;?import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javafx.scene.control.Button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?&gt;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&lt;?import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javafx.scene.layout.Pane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?&gt;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&lt;?import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javafx.scene.control.TextField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?&gt;</a:t>
            </a: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prefHeight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"400.0"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prefWidth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="600.0"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xmlns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="http://javafx.com/javafx/8"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xmlns:fx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="http://javafx.com/fxml/1" 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fx:controller</a:t>
            </a:r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=“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sample.Controller</a:t>
            </a:r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&lt;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children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&lt;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Button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"btn1"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layoutX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="499.0"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layoutY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="339.0"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mnemonicParsing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="false" 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="#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 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text="Button" /&gt;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&lt;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"text"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layoutX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="35.0"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layoutY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="35.0" /&gt;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&lt;/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children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&lt;/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&gt;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4110507" y="2617365"/>
            <a:ext cx="587326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视图的界面布局由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来描述，保存在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文件里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468316" y="4056602"/>
            <a:ext cx="2294792" cy="272562"/>
          </a:xfrm>
          <a:prstGeom prst="wedgeRoundRectCallout">
            <a:avLst>
              <a:gd name="adj1" fmla="val -74643"/>
              <a:gd name="adj2" fmla="val 14982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最外面节点是容器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452619" y="4895850"/>
            <a:ext cx="5159214" cy="318916"/>
          </a:xfrm>
          <a:prstGeom prst="wedgeRoundRectCallout">
            <a:avLst>
              <a:gd name="adj1" fmla="val -66182"/>
              <a:gd name="adj2" fmla="val -359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根节点属性指定视图对应的控制器，注意要加包名限定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1750060" y="6056067"/>
            <a:ext cx="3751385" cy="454270"/>
          </a:xfrm>
          <a:prstGeom prst="wedgeRoundRectCallout">
            <a:avLst>
              <a:gd name="adj1" fmla="val -43721"/>
              <a:gd name="adj2" fmla="val -1135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如果需要在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程序里访问控件，需要在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里指定控件的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属性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8031480" y="5788368"/>
            <a:ext cx="3751385" cy="454270"/>
          </a:xfrm>
          <a:prstGeom prst="wedgeRoundRectCallout">
            <a:avLst>
              <a:gd name="adj1" fmla="val -23013"/>
              <a:gd name="adj2" fmla="val -1059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属性指定了用户点击按钮时，会调用控制器里的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18095" y="1411269"/>
            <a:ext cx="7675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 Main.java</a:t>
            </a:r>
            <a:r>
              <a:rPr lang="zh-CN" altLang="en-US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里加载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sample.fxml</a:t>
            </a:r>
            <a:endParaRPr lang="en-US" altLang="zh-CN" sz="1600" i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 loader = new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getClass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().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getResource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(“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sample.fxml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"));</a:t>
            </a:r>
          </a:p>
          <a:p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Pane root =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loader.load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endParaRPr lang="en-US" altLang="zh-CN" sz="1600" i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" name="文本框 20">
            <a:extLst>
              <a:ext uri="{FF2B5EF4-FFF2-40B4-BE49-F238E27FC236}">
                <a16:creationId xmlns:a16="http://schemas.microsoft.com/office/drawing/2014/main" id="{0132D6D0-DD96-4D0A-8265-A26D097E80D5}"/>
              </a:ext>
            </a:extLst>
          </p:cNvPr>
          <p:cNvSpPr txBox="1"/>
          <p:nvPr/>
        </p:nvSpPr>
        <p:spPr>
          <a:xfrm>
            <a:off x="4419306" y="3430237"/>
            <a:ext cx="58732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&lt;Pane&gt;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&lt;Button&gt;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TextField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这些标签都对应了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 FX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组件，标签名为对应的类名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333333">
    <p:push/>
  </p:transition>
  <p:extLst>
    <p:ext uri="{3A86A75C-4F4B-4683-9AE1-C65F6400EC91}">
      <p14:laserTraceLst xmlns:p14="http://schemas.microsoft.com/office/powerpoint/2010/main">
        <p14:tracePtLst>
          <p14:tracePt t="5544" x="3987800" y="3473450"/>
          <p14:tracePt t="5620" x="3981450" y="3473450"/>
          <p14:tracePt t="5637" x="3975100" y="3479800"/>
          <p14:tracePt t="5645" x="3975100" y="3486150"/>
          <p14:tracePt t="5652" x="3975100" y="3498850"/>
          <p14:tracePt t="5661" x="3975100" y="3517900"/>
          <p14:tracePt t="5678" x="3975100" y="3562350"/>
          <p14:tracePt t="5695" x="4006850" y="3638550"/>
          <p14:tracePt t="5711" x="4064000" y="3702050"/>
          <p14:tracePt t="5728" x="4159250" y="3740150"/>
          <p14:tracePt t="5745" x="4279900" y="3784600"/>
          <p14:tracePt t="5761" x="4400550" y="3797300"/>
          <p14:tracePt t="5778" x="4514850" y="3797300"/>
          <p14:tracePt t="5794" x="4635500" y="3784600"/>
          <p14:tracePt t="5796" x="4692650" y="3765550"/>
          <p14:tracePt t="5811" x="4768850" y="3727450"/>
          <p14:tracePt t="5828" x="4800600" y="3708400"/>
          <p14:tracePt t="5844" x="4826000" y="3683000"/>
          <p14:tracePt t="5861" x="4832350" y="3670300"/>
          <p14:tracePt t="5878" x="4832350" y="3644900"/>
          <p14:tracePt t="5895" x="4832350" y="3619500"/>
          <p14:tracePt t="5911" x="4806950" y="3587750"/>
          <p14:tracePt t="5928" x="4768850" y="3536950"/>
          <p14:tracePt t="5944" x="4692650" y="3486150"/>
          <p14:tracePt t="5961" x="4591050" y="3429000"/>
          <p14:tracePt t="5978" x="4514850" y="3384550"/>
          <p14:tracePt t="5981" x="4470400" y="3371850"/>
          <p14:tracePt t="5994" x="4432300" y="3359150"/>
          <p14:tracePt t="6012" x="4406900" y="3352800"/>
          <p14:tracePt t="6028" x="4400550" y="3352800"/>
          <p14:tracePt t="6205" x="0" y="0"/>
        </p14:tracePtLst>
        <p14:tracePtLst>
          <p14:tracePt t="7559" x="215900" y="1250950"/>
          <p14:tracePt t="7583" x="215900" y="1257300"/>
          <p14:tracePt t="7599" x="215900" y="1263650"/>
          <p14:tracePt t="7612" x="215900" y="1276350"/>
          <p14:tracePt t="7629" x="215900" y="1295400"/>
          <p14:tracePt t="7645" x="215900" y="1333500"/>
          <p14:tracePt t="7661" x="215900" y="1397000"/>
          <p14:tracePt t="7678" x="215900" y="1485900"/>
          <p14:tracePt t="7695" x="215900" y="1612900"/>
          <p14:tracePt t="7711" x="228600" y="1739900"/>
          <p14:tracePt t="7728" x="241300" y="1828800"/>
          <p14:tracePt t="7744" x="254000" y="1892300"/>
          <p14:tracePt t="7760" x="266700" y="1955800"/>
          <p14:tracePt t="7777" x="273050" y="2012950"/>
          <p14:tracePt t="7794" x="285750" y="2082800"/>
          <p14:tracePt t="7810" x="311150" y="2178050"/>
          <p14:tracePt t="7812" x="330200" y="2228850"/>
          <p14:tracePt t="7827" x="349250" y="2349500"/>
          <p14:tracePt t="7844" x="374650" y="2482850"/>
          <p14:tracePt t="7860" x="400050" y="2584450"/>
          <p14:tracePt t="7877" x="412750" y="2641600"/>
          <p14:tracePt t="7894" x="425450" y="2673350"/>
          <p14:tracePt t="7911" x="425450" y="2679700"/>
          <p14:tracePt t="7927" x="425450" y="2692400"/>
          <p14:tracePt t="7944" x="431800" y="2705100"/>
          <p14:tracePt t="7961" x="438150" y="2711450"/>
          <p14:tracePt t="7980" x="438150" y="2717800"/>
          <p14:tracePt t="7994" x="438150" y="2724150"/>
          <p14:tracePt t="8010" x="444500" y="2743200"/>
          <p14:tracePt t="8027" x="444500" y="2762250"/>
          <p14:tracePt t="8044" x="450850" y="2781300"/>
          <p14:tracePt t="8060" x="457200" y="2806700"/>
          <p14:tracePt t="8077" x="457200" y="2819400"/>
          <p14:tracePt t="8094" x="469900" y="2832100"/>
          <p14:tracePt t="8110" x="482600" y="2844800"/>
          <p14:tracePt t="8127" x="501650" y="2851150"/>
          <p14:tracePt t="8144" x="558800" y="2863850"/>
          <p14:tracePt t="8161" x="660400" y="2870200"/>
          <p14:tracePt t="8177" x="850900" y="2870200"/>
          <p14:tracePt t="8180" x="990600" y="2870200"/>
          <p14:tracePt t="8194" x="1187450" y="2870200"/>
          <p14:tracePt t="8211" x="1644650" y="2882900"/>
          <p14:tracePt t="8227" x="2292350" y="2933700"/>
          <p14:tracePt t="8244" x="2571750" y="2933700"/>
          <p14:tracePt t="8261" x="2698750" y="2933700"/>
          <p14:tracePt t="8277" x="2736850" y="2933700"/>
          <p14:tracePt t="8294" x="2743200" y="2933700"/>
          <p14:tracePt t="8341" x="2749550" y="2933700"/>
          <p14:tracePt t="8353" x="2755900" y="2933700"/>
          <p14:tracePt t="8365" x="2768600" y="2933700"/>
          <p14:tracePt t="8377" x="2781300" y="2927350"/>
          <p14:tracePt t="8394" x="2806700" y="2927350"/>
          <p14:tracePt t="8411" x="2838450" y="2908300"/>
          <p14:tracePt t="8413" x="2857500" y="2901950"/>
          <p14:tracePt t="8428" x="2908300" y="2882900"/>
          <p14:tracePt t="8444" x="2940050" y="2863850"/>
          <p14:tracePt t="8460" x="2959100" y="2857500"/>
          <p14:tracePt t="8477" x="2978150" y="2838450"/>
          <p14:tracePt t="8494" x="2990850" y="2819400"/>
          <p14:tracePt t="8510" x="3003550" y="2794000"/>
          <p14:tracePt t="8527" x="3016250" y="2755900"/>
          <p14:tracePt t="8544" x="3016250" y="2711450"/>
          <p14:tracePt t="8560" x="3016250" y="2641600"/>
          <p14:tracePt t="8577" x="3016250" y="2546350"/>
          <p14:tracePt t="8594" x="2997200" y="2425700"/>
          <p14:tracePt t="8610" x="2946400" y="2305050"/>
          <p14:tracePt t="8613" x="2933700" y="2247900"/>
          <p14:tracePt t="8627" x="2914650" y="2190750"/>
          <p14:tracePt t="8643" x="2882900" y="2057400"/>
          <p14:tracePt t="8660" x="2863850" y="1968500"/>
          <p14:tracePt t="8677" x="2838450" y="1879600"/>
          <p14:tracePt t="8694" x="2825750" y="1797050"/>
          <p14:tracePt t="8710" x="2813050" y="1739900"/>
          <p14:tracePt t="8727" x="2800350" y="1682750"/>
          <p14:tracePt t="8744" x="2794000" y="1644650"/>
          <p14:tracePt t="8760" x="2781300" y="1587500"/>
          <p14:tracePt t="8777" x="2768600" y="1549400"/>
          <p14:tracePt t="8793" x="2762250" y="1517650"/>
          <p14:tracePt t="8810" x="2755900" y="1479550"/>
          <p14:tracePt t="8827" x="2749550" y="1460500"/>
          <p14:tracePt t="8843" x="2749550" y="1428750"/>
          <p14:tracePt t="8860" x="2749550" y="1409700"/>
          <p14:tracePt t="8950" x="2749550" y="1403350"/>
          <p14:tracePt t="9023" x="2743200" y="1397000"/>
          <p14:tracePt t="9048" x="2679700" y="1384300"/>
          <p14:tracePt t="9060" x="2552700" y="1358900"/>
          <p14:tracePt t="9077" x="2368550" y="1346200"/>
          <p14:tracePt t="9093" x="2159000" y="1346200"/>
          <p14:tracePt t="9110" x="1930400" y="1346200"/>
          <p14:tracePt t="9127" x="1708150" y="1346200"/>
          <p14:tracePt t="9144" x="1454150" y="1346200"/>
          <p14:tracePt t="9161" x="1104900" y="1346200"/>
          <p14:tracePt t="9177" x="800100" y="1346200"/>
          <p14:tracePt t="9181" x="647700" y="1346200"/>
          <p14:tracePt t="9193" x="539750" y="1346200"/>
          <p14:tracePt t="9196" x="444500" y="1346200"/>
          <p14:tracePt t="9211" x="381000" y="1346200"/>
          <p14:tracePt t="9213" x="330200" y="1346200"/>
          <p14:tracePt t="9227" x="304800" y="1346200"/>
          <p14:tracePt t="9244" x="279400" y="1346200"/>
          <p14:tracePt t="9351" x="273050" y="1346200"/>
          <p14:tracePt t="9373" x="241300" y="1339850"/>
          <p14:tracePt t="9386" x="222250" y="1339850"/>
          <p14:tracePt t="9398" x="184150" y="1339850"/>
          <p14:tracePt t="9410" x="165100" y="1339850"/>
          <p14:tracePt t="9427" x="152400" y="1339850"/>
          <p14:tracePt t="9443" x="146050" y="1339850"/>
          <p14:tracePt t="9590" x="139700" y="1346200"/>
          <p14:tracePt t="9617" x="158750" y="1397000"/>
          <p14:tracePt t="9631" x="184150" y="1479550"/>
          <p14:tracePt t="9647" x="228600" y="1600200"/>
          <p14:tracePt t="9660" x="266700" y="1765300"/>
          <p14:tracePt t="9677" x="292100" y="1955800"/>
          <p14:tracePt t="9694" x="292100" y="2114550"/>
          <p14:tracePt t="9710" x="317500" y="2247900"/>
          <p14:tracePt t="9727" x="317500" y="2286000"/>
          <p14:tracePt t="9743" x="323850" y="2311400"/>
          <p14:tracePt t="9760" x="323850" y="2324100"/>
          <p14:tracePt t="9776" x="323850" y="2330450"/>
          <p14:tracePt t="9794" x="330200" y="2349500"/>
          <p14:tracePt t="9796" x="330200" y="2362200"/>
          <p14:tracePt t="9810" x="336550" y="2374900"/>
          <p14:tracePt t="9826" x="336550" y="2381250"/>
          <p14:tracePt t="9843" x="349250" y="2413000"/>
          <p14:tracePt t="9860" x="349250" y="2425700"/>
          <p14:tracePt t="9876" x="355600" y="2451100"/>
          <p14:tracePt t="9893" x="368300" y="2508250"/>
          <p14:tracePt t="9910" x="381000" y="2559050"/>
          <p14:tracePt t="9927" x="412750" y="2609850"/>
          <p14:tracePt t="9943" x="438150" y="2647950"/>
          <p14:tracePt t="9960" x="469900" y="2679700"/>
          <p14:tracePt t="9977" x="527050" y="2705100"/>
          <p14:tracePt t="9993" x="641350" y="2736850"/>
          <p14:tracePt t="10010" x="869950" y="2774950"/>
          <p14:tracePt t="10012" x="1054100" y="2794000"/>
          <p14:tracePt t="10026" x="1295400" y="2806700"/>
          <p14:tracePt t="10043" x="2159000" y="2806700"/>
          <p14:tracePt t="10060" x="2762250" y="2806700"/>
          <p14:tracePt t="10076" x="3213100" y="2806700"/>
          <p14:tracePt t="10093" x="3371850" y="2806700"/>
          <p14:tracePt t="10110" x="3409950" y="2806700"/>
          <p14:tracePt t="10262" x="3416300" y="2806700"/>
          <p14:tracePt t="10279" x="3416300" y="2787650"/>
          <p14:tracePt t="10299" x="3397250" y="2749550"/>
          <p14:tracePt t="10314" x="3346450" y="2660650"/>
          <p14:tracePt t="10327" x="3270250" y="2533650"/>
          <p14:tracePt t="10343" x="3175000" y="2381250"/>
          <p14:tracePt t="10360" x="3079750" y="2222500"/>
          <p14:tracePt t="10376" x="2990850" y="2063750"/>
          <p14:tracePt t="10393" x="2933700" y="1911350"/>
          <p14:tracePt t="10410" x="2889250" y="1790700"/>
          <p14:tracePt t="10412" x="2876550" y="1746250"/>
          <p14:tracePt t="10427" x="2857500" y="1695450"/>
          <p14:tracePt t="10444" x="2832100" y="1606550"/>
          <p14:tracePt t="10460" x="2819400" y="1581150"/>
          <p14:tracePt t="10477" x="2813050" y="1568450"/>
          <p14:tracePt t="10493" x="2813050" y="1562100"/>
          <p14:tracePt t="10526" x="2813050" y="1549400"/>
          <p14:tracePt t="10543" x="2800350" y="1530350"/>
          <p14:tracePt t="10560" x="2800350" y="1524000"/>
          <p14:tracePt t="10576" x="2787650" y="1492250"/>
          <p14:tracePt t="10593" x="2781300" y="1485900"/>
          <p14:tracePt t="10610" x="2774950" y="1460500"/>
          <p14:tracePt t="10626" x="2768600" y="1447800"/>
          <p14:tracePt t="10643" x="2768600" y="1441450"/>
          <p14:tracePt t="10887" x="2762250" y="1435100"/>
          <p14:tracePt t="10901" x="2755900" y="1435100"/>
          <p14:tracePt t="10915" x="2724150" y="1435100"/>
          <p14:tracePt t="10927" x="2565400" y="1435100"/>
          <p14:tracePt t="10944" x="2305050" y="1435100"/>
          <p14:tracePt t="10960" x="1892300" y="1435100"/>
          <p14:tracePt t="10976" x="1435100" y="1422400"/>
          <p14:tracePt t="10993" x="1085850" y="1422400"/>
          <p14:tracePt t="11010" x="901700" y="1422400"/>
          <p14:tracePt t="11012" x="857250" y="1422400"/>
          <p14:tracePt t="11026" x="825500" y="1422400"/>
          <p14:tracePt t="11043" x="787400" y="1422400"/>
          <p14:tracePt t="11060" x="768350" y="1422400"/>
          <p14:tracePt t="11076" x="762000" y="1422400"/>
          <p14:tracePt t="11093" x="755650" y="1422400"/>
          <p14:tracePt t="11126" x="742950" y="1422400"/>
          <p14:tracePt t="11143" x="736600" y="1422400"/>
          <p14:tracePt t="11520" x="717550" y="1422400"/>
          <p14:tracePt t="11538" x="685800" y="1416050"/>
          <p14:tracePt t="11550" x="641350" y="1409700"/>
          <p14:tracePt t="11567" x="622300" y="1403350"/>
          <p14:tracePt t="11576" x="615950" y="1403350"/>
          <p14:tracePt t="11593" x="609600" y="1403350"/>
          <p14:tracePt t="11686" x="0" y="0"/>
        </p14:tracePtLst>
        <p14:tracePtLst>
          <p14:tracePt t="12439" x="361950" y="1377950"/>
          <p14:tracePt t="12566" x="361950" y="1371600"/>
          <p14:tracePt t="12583" x="393700" y="1371600"/>
          <p14:tracePt t="12597" x="514350" y="1390650"/>
          <p14:tracePt t="12610" x="596900" y="1397000"/>
          <p14:tracePt t="12626" x="800100" y="1422400"/>
          <p14:tracePt t="12628" x="908050" y="1441450"/>
          <p14:tracePt t="12642" x="990600" y="1460500"/>
          <p14:tracePt t="12645" x="1054100" y="1466850"/>
          <p14:tracePt t="12659" x="1092200" y="1473200"/>
          <p14:tracePt t="12676" x="1104900" y="1473200"/>
          <p14:tracePt t="12974" x="1092200" y="1473200"/>
          <p14:tracePt t="12984" x="1041400" y="1473200"/>
          <p14:tracePt t="12996" x="920750" y="1466850"/>
          <p14:tracePt t="13009" x="857250" y="1466850"/>
          <p14:tracePt t="13025" x="730250" y="1466850"/>
          <p14:tracePt t="13028" x="685800" y="1466850"/>
          <p14:tracePt t="13042" x="666750" y="1466850"/>
          <p14:tracePt t="13059" x="647700" y="1466850"/>
          <p14:tracePt t="13262" x="666750" y="1466850"/>
          <p14:tracePt t="13279" x="762000" y="1466850"/>
          <p14:tracePt t="13303" x="946150" y="1466850"/>
          <p14:tracePt t="13318" x="1028700" y="1466850"/>
          <p14:tracePt t="13327" x="1054100" y="1466850"/>
          <p14:tracePt t="13342" x="1098550" y="1466850"/>
          <p14:tracePt t="13359" x="1117600" y="1466850"/>
          <p14:tracePt t="13375" x="1123950" y="1466850"/>
          <p14:tracePt t="13470" x="1117600" y="1460500"/>
          <p14:tracePt t="13489" x="1054100" y="1441450"/>
          <p14:tracePt t="13502" x="946150" y="1422400"/>
          <p14:tracePt t="13517" x="819150" y="1397000"/>
          <p14:tracePt t="13525" x="762000" y="1390650"/>
          <p14:tracePt t="13542" x="704850" y="1377950"/>
          <p14:tracePt t="13559" x="685800" y="1377950"/>
          <p14:tracePt t="13575" x="679450" y="1377950"/>
          <p14:tracePt t="13703" x="711200" y="1377950"/>
          <p14:tracePt t="13719" x="768350" y="1377950"/>
          <p14:tracePt t="13732" x="819150" y="1377950"/>
          <p14:tracePt t="13742" x="838200" y="1377950"/>
          <p14:tracePt t="13759" x="857250" y="1377950"/>
          <p14:tracePt t="13775" x="863600" y="1377950"/>
          <p14:tracePt t="13792" x="869950" y="1377950"/>
          <p14:tracePt t="13808" x="882650" y="1377950"/>
          <p14:tracePt t="13825" x="908050" y="1377950"/>
          <p14:tracePt t="13842" x="946150" y="1384300"/>
          <p14:tracePt t="13858" x="952500" y="1384300"/>
          <p14:tracePt t="13926" x="933450" y="1384300"/>
          <p14:tracePt t="13938" x="901700" y="1384300"/>
          <p14:tracePt t="13954" x="819150" y="1384300"/>
          <p14:tracePt t="13968" x="730250" y="1384300"/>
          <p14:tracePt t="13978" x="698500" y="1384300"/>
          <p14:tracePt t="13992" x="660400" y="1384300"/>
          <p14:tracePt t="14009" x="647700" y="1384300"/>
          <p14:tracePt t="14127" x="660400" y="1390650"/>
          <p14:tracePt t="14148" x="742950" y="1403350"/>
          <p14:tracePt t="14165" x="1016000" y="1454150"/>
          <p14:tracePt t="14179" x="1098550" y="1473200"/>
          <p14:tracePt t="14182" x="1174750" y="1479550"/>
          <p14:tracePt t="14192" x="1219200" y="1485900"/>
          <p14:tracePt t="14209" x="1250950" y="1485900"/>
          <p14:tracePt t="14226" x="1263650" y="1485900"/>
          <p14:tracePt t="14432" x="1250950" y="1485900"/>
          <p14:tracePt t="14452" x="1092200" y="1473200"/>
          <p14:tracePt t="14464" x="831850" y="1435100"/>
          <p14:tracePt t="14477" x="539750" y="1384300"/>
          <p14:tracePt t="14492" x="368300" y="1358900"/>
          <p14:tracePt t="14509" x="336550" y="1352550"/>
          <p14:tracePt t="14525" x="330200" y="1352550"/>
          <p14:tracePt t="14640" x="336550" y="1352550"/>
          <p14:tracePt t="14660" x="393700" y="1352550"/>
          <p14:tracePt t="14676" x="450850" y="1352550"/>
          <p14:tracePt t="14692" x="527050" y="1352550"/>
          <p14:tracePt t="14709" x="603250" y="1352550"/>
          <p14:tracePt t="14725" x="654050" y="1352550"/>
          <p14:tracePt t="14742" x="673100" y="1352550"/>
          <p14:tracePt t="14759" x="679450" y="1352550"/>
          <p14:tracePt t="14877" x="673100" y="1352550"/>
          <p14:tracePt t="14888" x="647700" y="1352550"/>
          <p14:tracePt t="14898" x="615950" y="1352550"/>
          <p14:tracePt t="14908" x="501650" y="1352550"/>
          <p14:tracePt t="14926" x="387350" y="1352550"/>
          <p14:tracePt t="14943" x="317500" y="1352550"/>
          <p14:tracePt t="14959" x="304800" y="1352550"/>
          <p14:tracePt t="15046" x="330200" y="1352550"/>
          <p14:tracePt t="15055" x="393700" y="1352550"/>
          <p14:tracePt t="15067" x="482600" y="1371600"/>
          <p14:tracePt t="15078" x="711200" y="1422400"/>
          <p14:tracePt t="15092" x="958850" y="1466850"/>
          <p14:tracePt t="15108" x="1079500" y="1492250"/>
          <p14:tracePt t="15125" x="1111250" y="1498600"/>
          <p14:tracePt t="15141" x="1117600" y="1498600"/>
          <p14:tracePt t="15220" x="1098550" y="1498600"/>
          <p14:tracePt t="15228" x="1047750" y="1498600"/>
          <p14:tracePt t="15242" x="984250" y="1498600"/>
          <p14:tracePt t="15259" x="825500" y="1498600"/>
          <p14:tracePt t="15275" x="641350" y="1460500"/>
          <p14:tracePt t="15292" x="622300" y="1460500"/>
          <p14:tracePt t="15399" x="641350" y="1460500"/>
          <p14:tracePt t="15413" x="723900" y="1460500"/>
          <p14:tracePt t="15428" x="781050" y="1460500"/>
          <p14:tracePt t="15442" x="850900" y="1460500"/>
          <p14:tracePt t="15458" x="882650" y="1460500"/>
          <p14:tracePt t="15475" x="889000" y="1460500"/>
          <p14:tracePt t="15509" x="895350" y="1460500"/>
          <p14:tracePt t="15516" x="889000" y="1454150"/>
          <p14:tracePt t="15525" x="882650" y="1454150"/>
          <p14:tracePt t="15541" x="774700" y="1428750"/>
          <p14:tracePt t="15558" x="603250" y="1403350"/>
          <p14:tracePt t="15575" x="450850" y="1371600"/>
          <p14:tracePt t="15591" x="381000" y="1358900"/>
          <p14:tracePt t="15608" x="374650" y="1358900"/>
          <p14:tracePt t="15696" x="406400" y="1358900"/>
          <p14:tracePt t="15713" x="444500" y="1358900"/>
          <p14:tracePt t="15726" x="476250" y="1365250"/>
          <p14:tracePt t="15741" x="520700" y="1377950"/>
          <p14:tracePt t="15759" x="527050" y="1377950"/>
          <p14:tracePt t="15774" x="539750" y="1377950"/>
          <p14:tracePt t="15821" x="546100" y="1377950"/>
          <p14:tracePt t="15829" x="552450" y="1377950"/>
          <p14:tracePt t="15841" x="558800" y="1377950"/>
          <p14:tracePt t="15858" x="628650" y="1390650"/>
          <p14:tracePt t="15874" x="704850" y="1409700"/>
          <p14:tracePt t="15876" x="742950" y="1416050"/>
          <p14:tracePt t="15892" x="774700" y="1422400"/>
          <p14:tracePt t="15908" x="787400" y="1422400"/>
          <p14:tracePt t="15991" x="774700" y="1422400"/>
          <p14:tracePt t="16007" x="685800" y="1422400"/>
          <p14:tracePt t="16025" x="615950" y="1416050"/>
          <p14:tracePt t="16029" x="596900" y="1416050"/>
          <p14:tracePt t="16044" x="565150" y="1416050"/>
          <p14:tracePt t="16168" x="577850" y="1416050"/>
          <p14:tracePt t="16188" x="666750" y="1416050"/>
          <p14:tracePt t="16201" x="704850" y="1416050"/>
          <p14:tracePt t="16212" x="787400" y="1416050"/>
          <p14:tracePt t="16225" x="819150" y="1422400"/>
          <p14:tracePt t="16241" x="825500" y="1422400"/>
          <p14:tracePt t="16258" x="831850" y="1422400"/>
          <p14:tracePt t="16318" x="825500" y="1422400"/>
          <p14:tracePt t="16328" x="800100" y="1422400"/>
          <p14:tracePt t="16341" x="736600" y="1422400"/>
          <p14:tracePt t="16358" x="666750" y="1422400"/>
          <p14:tracePt t="16375" x="641350" y="1422400"/>
          <p14:tracePt t="16391" x="635000" y="1422400"/>
          <p14:tracePt t="16461" x="647700" y="1422400"/>
          <p14:tracePt t="16479" x="723900" y="1422400"/>
          <p14:tracePt t="16492" x="831850" y="1422400"/>
          <p14:tracePt t="16508" x="895350" y="1428750"/>
          <p14:tracePt t="16524" x="908050" y="1435100"/>
          <p14:tracePt t="16541" x="914400" y="1435100"/>
          <p14:tracePt t="16876" x="0" y="0"/>
        </p14:tracePtLst>
        <p14:tracePtLst>
          <p14:tracePt t="17454" x="2381250" y="2520950"/>
          <p14:tracePt t="17485" x="2381250" y="2527300"/>
          <p14:tracePt t="17498" x="2381250" y="2533650"/>
          <p14:tracePt t="17511" x="2393950" y="2571750"/>
          <p14:tracePt t="17524" x="2413000" y="2603500"/>
          <p14:tracePt t="17541" x="2432050" y="2647950"/>
          <p14:tracePt t="17557" x="2470150" y="2705100"/>
          <p14:tracePt t="17574" x="2520950" y="2755900"/>
          <p14:tracePt t="17591" x="2565400" y="2800350"/>
          <p14:tracePt t="17607" x="2641600" y="2832100"/>
          <p14:tracePt t="17624" x="2698750" y="2863850"/>
          <p14:tracePt t="17641" x="2736850" y="2876550"/>
          <p14:tracePt t="17657" x="2755900" y="2876550"/>
          <p14:tracePt t="17674" x="2768600" y="2876550"/>
          <p14:tracePt t="17691" x="2774950" y="2876550"/>
          <p14:tracePt t="17708" x="2781300" y="2876550"/>
          <p14:tracePt t="17724" x="2787650" y="2876550"/>
          <p14:tracePt t="17764" x="2787650" y="2870200"/>
          <p14:tracePt t="17773" x="2794000" y="2857500"/>
          <p14:tracePt t="17781" x="2800350" y="2851150"/>
          <p14:tracePt t="17790" x="2800350" y="2844800"/>
          <p14:tracePt t="17807" x="2806700" y="2825750"/>
          <p14:tracePt t="17824" x="2806700" y="2813050"/>
          <p14:tracePt t="17841" x="2806700" y="2806700"/>
          <p14:tracePt t="17927" x="2806700" y="2800350"/>
          <p14:tracePt t="18108" x="0" y="0"/>
        </p14:tracePtLst>
        <p14:tracePtLst>
          <p14:tracePt t="19405" x="514350" y="1746250"/>
          <p14:tracePt t="19421" x="508000" y="1758950"/>
          <p14:tracePt t="19428" x="508000" y="1765300"/>
          <p14:tracePt t="19446" x="508000" y="1784350"/>
          <p14:tracePt t="19457" x="508000" y="1797050"/>
          <p14:tracePt t="19474" x="501650" y="1841500"/>
          <p14:tracePt t="19490" x="501650" y="1898650"/>
          <p14:tracePt t="19493" x="501650" y="1930400"/>
          <p14:tracePt t="19506" x="501650" y="1974850"/>
          <p14:tracePt t="19524" x="501650" y="2114550"/>
          <p14:tracePt t="19540" x="501650" y="2197100"/>
          <p14:tracePt t="19557" x="508000" y="2286000"/>
          <p14:tracePt t="19573" x="533400" y="2336800"/>
          <p14:tracePt t="19590" x="571500" y="2374900"/>
          <p14:tracePt t="19607" x="654050" y="2432050"/>
          <p14:tracePt t="19623" x="787400" y="2482850"/>
          <p14:tracePt t="19640" x="984250" y="2552700"/>
          <p14:tracePt t="19657" x="1339850" y="2609850"/>
          <p14:tracePt t="19673" x="1790700" y="2673350"/>
          <p14:tracePt t="19690" x="2317750" y="2698750"/>
          <p14:tracePt t="19693" x="2533650" y="2698750"/>
          <p14:tracePt t="19706" x="2730500" y="2698750"/>
          <p14:tracePt t="19723" x="2959100" y="2698750"/>
          <p14:tracePt t="19740" x="2990850" y="2698750"/>
          <p14:tracePt t="19756" x="2997200" y="2679700"/>
          <p14:tracePt t="19773" x="2997200" y="2641600"/>
          <p14:tracePt t="19790" x="2997200" y="2565400"/>
          <p14:tracePt t="19806" x="2952750" y="2476500"/>
          <p14:tracePt t="19823" x="2889250" y="2362200"/>
          <p14:tracePt t="19840" x="2806700" y="2222500"/>
          <p14:tracePt t="19856" x="2711450" y="2095500"/>
          <p14:tracePt t="19873" x="2641600" y="2000250"/>
          <p14:tracePt t="19890" x="2597150" y="1936750"/>
          <p14:tracePt t="19906" x="2565400" y="1879600"/>
          <p14:tracePt t="19907" x="2546350" y="1854200"/>
          <p14:tracePt t="19923" x="2514600" y="1816100"/>
          <p14:tracePt t="19940" x="2476500" y="1784350"/>
          <p14:tracePt t="19957" x="2432050" y="1752600"/>
          <p14:tracePt t="19973" x="2362200" y="1720850"/>
          <p14:tracePt t="19990" x="2260600" y="1689100"/>
          <p14:tracePt t="20007" x="2139950" y="1676400"/>
          <p14:tracePt t="20023" x="2000250" y="1676400"/>
          <p14:tracePt t="20040" x="1841500" y="1676400"/>
          <p14:tracePt t="20056" x="1708150" y="1701800"/>
          <p14:tracePt t="20073" x="1587500" y="1727200"/>
          <p14:tracePt t="20090" x="1485900" y="1765300"/>
          <p14:tracePt t="20106" x="1403350" y="1803400"/>
          <p14:tracePt t="20123" x="1263650" y="1879600"/>
          <p14:tracePt t="20140" x="1187450" y="1943100"/>
          <p14:tracePt t="20156" x="1136650" y="1987550"/>
          <p14:tracePt t="20173" x="1098550" y="2057400"/>
          <p14:tracePt t="20190" x="1073150" y="2127250"/>
          <p14:tracePt t="20207" x="1047750" y="2184400"/>
          <p14:tracePt t="20223" x="1041400" y="2235200"/>
          <p14:tracePt t="20240" x="1041400" y="2292350"/>
          <p14:tracePt t="20257" x="1060450" y="2336800"/>
          <p14:tracePt t="20273" x="1073150" y="2374900"/>
          <p14:tracePt t="20290" x="1123950" y="2419350"/>
          <p14:tracePt t="20306" x="1206500" y="2463800"/>
          <p14:tracePt t="20308" x="1276350" y="2495550"/>
          <p14:tracePt t="20323" x="1441450" y="2552700"/>
          <p14:tracePt t="20339" x="1631950" y="2578100"/>
          <p14:tracePt t="20356" x="1790700" y="2584450"/>
          <p14:tracePt t="20373" x="1898650" y="2565400"/>
          <p14:tracePt t="20389" x="1974850" y="2514600"/>
          <p14:tracePt t="20406" x="2025650" y="2438400"/>
          <p14:tracePt t="20423" x="2076450" y="2349500"/>
          <p14:tracePt t="20440" x="2082800" y="2247900"/>
          <p14:tracePt t="20456" x="2082800" y="2133600"/>
          <p14:tracePt t="20473" x="2070100" y="2032000"/>
          <p14:tracePt t="20490" x="2025650" y="1949450"/>
          <p14:tracePt t="20492" x="2006600" y="1911350"/>
          <p14:tracePt t="20506" x="1974850" y="1873250"/>
          <p14:tracePt t="20523" x="1822450" y="1778000"/>
          <p14:tracePt t="20540" x="1676400" y="1727200"/>
          <p14:tracePt t="20556" x="1485900" y="1682750"/>
          <p14:tracePt t="20573" x="1327150" y="1670050"/>
          <p14:tracePt t="20590" x="1225550" y="1670050"/>
          <p14:tracePt t="20606" x="1187450" y="1670050"/>
          <p14:tracePt t="20623" x="1143000" y="1670050"/>
          <p14:tracePt t="20639" x="1130300" y="1708150"/>
          <p14:tracePt t="20656" x="1092200" y="1771650"/>
          <p14:tracePt t="20673" x="1047750" y="1873250"/>
          <p14:tracePt t="20689" x="1022350" y="2012950"/>
          <p14:tracePt t="20706" x="1022350" y="2152650"/>
          <p14:tracePt t="20723" x="1066800" y="2279650"/>
          <p14:tracePt t="20740" x="1117600" y="2330450"/>
          <p14:tracePt t="20756" x="1174750" y="2355850"/>
          <p14:tracePt t="20773" x="1219200" y="2362200"/>
          <p14:tracePt t="20790" x="1314450" y="2381250"/>
          <p14:tracePt t="20806" x="1441450" y="2374900"/>
          <p14:tracePt t="20823" x="1562100" y="2349500"/>
          <p14:tracePt t="20840" x="1651000" y="2324100"/>
          <p14:tracePt t="20856" x="1714500" y="2292350"/>
          <p14:tracePt t="20873" x="1752600" y="2279650"/>
          <p14:tracePt t="20889" x="1771650" y="2260600"/>
          <p14:tracePt t="20906" x="1790700" y="2241550"/>
          <p14:tracePt t="20923" x="1790700" y="2222500"/>
          <p14:tracePt t="20939" x="1790700" y="2197100"/>
          <p14:tracePt t="20956" x="1790700" y="2190750"/>
          <p14:tracePt t="20973" x="1790700" y="2178050"/>
          <p14:tracePt t="21500" x="0" y="0"/>
        </p14:tracePtLst>
        <p14:tracePtLst>
          <p14:tracePt t="29625" x="476250" y="4375150"/>
          <p14:tracePt t="29648" x="476250" y="4425950"/>
          <p14:tracePt t="29665" x="476250" y="4476750"/>
          <p14:tracePt t="29668" x="476250" y="4514850"/>
          <p14:tracePt t="29681" x="476250" y="4552950"/>
          <p14:tracePt t="29690" x="476250" y="4610100"/>
          <p14:tracePt t="29703" x="469900" y="4737100"/>
          <p14:tracePt t="29720" x="450850" y="4870450"/>
          <p14:tracePt t="29736" x="444500" y="5003800"/>
          <p14:tracePt t="29754" x="444500" y="5162550"/>
          <p14:tracePt t="29770" x="444500" y="5346700"/>
          <p14:tracePt t="29772" x="444500" y="5429250"/>
          <p14:tracePt t="29787" x="444500" y="5505450"/>
          <p14:tracePt t="29804" x="463550" y="5657850"/>
          <p14:tracePt t="29820" x="476250" y="5727700"/>
          <p14:tracePt t="29837" x="482600" y="5759450"/>
          <p14:tracePt t="29853" x="482600" y="5772150"/>
          <p14:tracePt t="29870" x="488950" y="5797550"/>
          <p14:tracePt t="29886" x="501650" y="5803900"/>
          <p14:tracePt t="29903" x="514350" y="5816600"/>
          <p14:tracePt t="29920" x="558800" y="5835650"/>
          <p14:tracePt t="29936" x="622300" y="5873750"/>
          <p14:tracePt t="29953" x="717550" y="5918200"/>
          <p14:tracePt t="29956" x="793750" y="5943600"/>
          <p14:tracePt t="29970" x="889000" y="5969000"/>
          <p14:tracePt t="29986" x="1162050" y="6032500"/>
          <p14:tracePt t="29988" x="1416050" y="6083300"/>
          <p14:tracePt t="30003" x="2159000" y="6248400"/>
          <p14:tracePt t="30020" x="3155950" y="6445250"/>
          <p14:tracePt t="30037" x="4343400" y="6667500"/>
          <p14:tracePt t="30053" x="5530850" y="6851650"/>
          <p14:tracePt t="30070" x="6470650" y="6851650"/>
          <p14:tracePt t="30087" x="6997700" y="6851650"/>
          <p14:tracePt t="30103" x="7188200" y="6851650"/>
          <p14:tracePt t="30120" x="7283450" y="6851650"/>
          <p14:tracePt t="30137" x="7340600" y="6851650"/>
          <p14:tracePt t="30153" x="7410450" y="6851650"/>
          <p14:tracePt t="30170" x="7493000" y="6838950"/>
          <p14:tracePt t="30186" x="7537450" y="6826250"/>
          <p14:tracePt t="30188" x="7550150" y="6819900"/>
          <p14:tracePt t="30203" x="7575550" y="6813550"/>
          <p14:tracePt t="30220" x="7607300" y="6800850"/>
          <p14:tracePt t="30236" x="7702550" y="6775450"/>
          <p14:tracePt t="30253" x="7874000" y="6743700"/>
          <p14:tracePt t="30270" x="8128000" y="6686550"/>
          <p14:tracePt t="30287" x="8394700" y="6635750"/>
          <p14:tracePt t="30303" x="8578850" y="6584950"/>
          <p14:tracePt t="30320" x="8680450" y="6540500"/>
          <p14:tracePt t="30336" x="8775700" y="6502400"/>
          <p14:tracePt t="30353" x="8864600" y="6457950"/>
          <p14:tracePt t="30370" x="8959850" y="6407150"/>
          <p14:tracePt t="30372" x="9010650" y="6388100"/>
          <p14:tracePt t="30386" x="9042400" y="6362700"/>
          <p14:tracePt t="30403" x="9118600" y="6305550"/>
          <p14:tracePt t="30419" x="9137650" y="6267450"/>
          <p14:tracePt t="30436" x="9150350" y="6235700"/>
          <p14:tracePt t="30453" x="9150350" y="6197600"/>
          <p14:tracePt t="30470" x="9150350" y="6146800"/>
          <p14:tracePt t="30486" x="9150350" y="6070600"/>
          <p14:tracePt t="30503" x="9150350" y="5981700"/>
          <p14:tracePt t="30520" x="9144000" y="5905500"/>
          <p14:tracePt t="30537" x="9131300" y="5822950"/>
          <p14:tracePt t="30553" x="9112250" y="5753100"/>
          <p14:tracePt t="30570" x="9099550" y="5676900"/>
          <p14:tracePt t="30572" x="9086850" y="5632450"/>
          <p14:tracePt t="30586" x="9080500" y="5594350"/>
          <p14:tracePt t="30603" x="9061450" y="5524500"/>
          <p14:tracePt t="30620" x="9042400" y="5422900"/>
          <p14:tracePt t="30636" x="9029700" y="5365750"/>
          <p14:tracePt t="30653" x="9023350" y="5314950"/>
          <p14:tracePt t="30669" x="9010650" y="5270500"/>
          <p14:tracePt t="30686" x="9010650" y="5232400"/>
          <p14:tracePt t="30703" x="8997950" y="5187950"/>
          <p14:tracePt t="30719" x="8997950" y="5175250"/>
          <p14:tracePt t="30736" x="8997950" y="5156200"/>
          <p14:tracePt t="30753" x="8997950" y="5149850"/>
          <p14:tracePt t="30773" x="8991600" y="5137150"/>
          <p14:tracePt t="30786" x="8985250" y="5130800"/>
          <p14:tracePt t="30829" x="8985250" y="5124450"/>
          <p14:tracePt t="30876" x="8978900" y="5111750"/>
          <p14:tracePt t="31052" x="0" y="0"/>
        </p14:tracePtLst>
        <p14:tracePtLst>
          <p14:tracePt t="33223" x="355600" y="3200400"/>
          <p14:tracePt t="33263" x="349250" y="3194050"/>
          <p14:tracePt t="33295" x="349250" y="3200400"/>
          <p14:tracePt t="33311" x="349250" y="3238500"/>
          <p14:tracePt t="33325" x="361950" y="3346450"/>
          <p14:tracePt t="33336" x="381000" y="3435350"/>
          <p14:tracePt t="33352" x="431800" y="3702050"/>
          <p14:tracePt t="33368" x="501650" y="4076700"/>
          <p14:tracePt t="33385" x="558800" y="4425950"/>
          <p14:tracePt t="33402" x="584200" y="4673600"/>
          <p14:tracePt t="33404" x="603250" y="4775200"/>
          <p14:tracePt t="33418" x="622300" y="4864100"/>
          <p14:tracePt t="33435" x="698500" y="5086350"/>
          <p14:tracePt t="33452" x="736600" y="5219700"/>
          <p14:tracePt t="33468" x="781050" y="5321300"/>
          <p14:tracePt t="33485" x="819150" y="5410200"/>
          <p14:tracePt t="33502" x="838200" y="5492750"/>
          <p14:tracePt t="33518" x="850900" y="5543550"/>
          <p14:tracePt t="33536" x="857250" y="5568950"/>
          <p14:tracePt t="33552" x="863600" y="5581650"/>
          <p14:tracePt t="33569" x="869950" y="5588000"/>
          <p14:tracePt t="33585" x="908050" y="5607050"/>
          <p14:tracePt t="33602" x="965200" y="5626100"/>
          <p14:tracePt t="33605" x="1009650" y="5632450"/>
          <p14:tracePt t="33618" x="1085850" y="5651500"/>
          <p14:tracePt t="33636" x="1416050" y="5664200"/>
          <p14:tracePt t="33652" x="1911350" y="5664200"/>
          <p14:tracePt t="33668" x="2667000" y="5664200"/>
          <p14:tracePt t="33685" x="3606800" y="5664200"/>
          <p14:tracePt t="33702" x="4660900" y="5664200"/>
          <p14:tracePt t="33719" x="5772150" y="5784850"/>
          <p14:tracePt t="33735" x="6845300" y="5930900"/>
          <p14:tracePt t="33752" x="7753350" y="5975350"/>
          <p14:tracePt t="33768" x="8401050" y="5975350"/>
          <p14:tracePt t="33786" x="8686800" y="5975350"/>
          <p14:tracePt t="33788" x="8743950" y="5975350"/>
          <p14:tracePt t="33802" x="8756650" y="5975350"/>
          <p14:tracePt t="33819" x="8775700" y="5975350"/>
          <p14:tracePt t="33845" x="8782050" y="5975350"/>
          <p14:tracePt t="33853" x="8788400" y="5975350"/>
          <p14:tracePt t="33869" x="8801100" y="5956300"/>
          <p14:tracePt t="33885" x="8807450" y="5930900"/>
          <p14:tracePt t="33902" x="8820150" y="5905500"/>
          <p14:tracePt t="33918" x="8826500" y="5873750"/>
          <p14:tracePt t="33935" x="8832850" y="5842000"/>
          <p14:tracePt t="33952" x="8839200" y="5797550"/>
          <p14:tracePt t="33968" x="8839200" y="5746750"/>
          <p14:tracePt t="33985" x="8839200" y="5670550"/>
          <p14:tracePt t="33987" x="8839200" y="5626100"/>
          <p14:tracePt t="34002" x="8839200" y="5562600"/>
          <p14:tracePt t="34018" x="8820150" y="5441950"/>
          <p14:tracePt t="34020" x="8807450" y="5384800"/>
          <p14:tracePt t="34035" x="8788400" y="5264150"/>
          <p14:tracePt t="34052" x="8750300" y="5143500"/>
          <p14:tracePt t="34069" x="8705850" y="5029200"/>
          <p14:tracePt t="34085" x="8661400" y="4921250"/>
          <p14:tracePt t="34102" x="8616950" y="4806950"/>
          <p14:tracePt t="34119" x="8566150" y="4711700"/>
          <p14:tracePt t="34135" x="8521700" y="4635500"/>
          <p14:tracePt t="34152" x="8483600" y="4584700"/>
          <p14:tracePt t="34168" x="8477250" y="4559300"/>
          <p14:tracePt t="34185" x="8470900" y="4559300"/>
          <p14:tracePt t="34202" x="8458200" y="4540250"/>
          <p14:tracePt t="34218" x="8458200" y="4533900"/>
          <p14:tracePt t="34235" x="8451850" y="4521200"/>
          <p14:tracePt t="34236" x="8445500" y="4514850"/>
          <p14:tracePt t="34252" x="8445500" y="4508500"/>
          <p14:tracePt t="34268" x="8445500" y="4502150"/>
          <p14:tracePt t="34453" x="8445500" y="4495800"/>
          <p14:tracePt t="34470" x="8432800" y="4495800"/>
          <p14:tracePt t="34484" x="8369300" y="4489450"/>
          <p14:tracePt t="34495" x="8324850" y="4483100"/>
          <p14:tracePt t="34506" x="8248650" y="4464050"/>
          <p14:tracePt t="34518" x="8039100" y="4432300"/>
          <p14:tracePt t="34535" x="7785100" y="4368800"/>
          <p14:tracePt t="34552" x="7537450" y="4324350"/>
          <p14:tracePt t="34568" x="7289800" y="4273550"/>
          <p14:tracePt t="34585" x="7061200" y="4229100"/>
          <p14:tracePt t="34601" x="6750050" y="4191000"/>
          <p14:tracePt t="34618" x="6400800" y="4178300"/>
          <p14:tracePt t="34635" x="5962650" y="4178300"/>
          <p14:tracePt t="34637" x="5746750" y="4178300"/>
          <p14:tracePt t="34651" x="5353050" y="4165600"/>
          <p14:tracePt t="34668" x="5003800" y="4108450"/>
          <p14:tracePt t="34685" x="4749800" y="4070350"/>
          <p14:tracePt t="34701" x="4578350" y="4057650"/>
          <p14:tracePt t="34718" x="4445000" y="4057650"/>
          <p14:tracePt t="34735" x="4349750" y="4057650"/>
          <p14:tracePt t="34751" x="4248150" y="4057650"/>
          <p14:tracePt t="34768" x="4133850" y="4057650"/>
          <p14:tracePt t="34785" x="3994150" y="4044950"/>
          <p14:tracePt t="34787" x="3911600" y="4032250"/>
          <p14:tracePt t="34802" x="3816350" y="4025900"/>
          <p14:tracePt t="34818" x="3613150" y="4000500"/>
          <p14:tracePt t="34820" x="3505200" y="3968750"/>
          <p14:tracePt t="34835" x="3238500" y="3924300"/>
          <p14:tracePt t="34852" x="3009900" y="3886200"/>
          <p14:tracePt t="34868" x="2832100" y="3854450"/>
          <p14:tracePt t="34885" x="2679700" y="3841750"/>
          <p14:tracePt t="34901" x="2546350" y="3841750"/>
          <p14:tracePt t="34918" x="2438400" y="3841750"/>
          <p14:tracePt t="34935" x="2317750" y="3841750"/>
          <p14:tracePt t="34951" x="2203450" y="3841750"/>
          <p14:tracePt t="34968" x="2082800" y="3841750"/>
          <p14:tracePt t="34984" x="1968500" y="3841750"/>
          <p14:tracePt t="35001" x="1860550" y="3841750"/>
          <p14:tracePt t="35018" x="1778000" y="3841750"/>
          <p14:tracePt t="35035" x="1689100" y="3841750"/>
          <p14:tracePt t="35036" x="1644650" y="3841750"/>
          <p14:tracePt t="35051" x="1581150" y="3841750"/>
          <p14:tracePt t="35068" x="1492250" y="3841750"/>
          <p14:tracePt t="35085" x="1409700" y="3841750"/>
          <p14:tracePt t="35101" x="1333500" y="3841750"/>
          <p14:tracePt t="35118" x="1289050" y="3841750"/>
          <p14:tracePt t="35135" x="1263650" y="3841750"/>
          <p14:tracePt t="35151" x="1244600" y="3841750"/>
          <p14:tracePt t="35168" x="1225550" y="3841750"/>
          <p14:tracePt t="35184" x="1187450" y="3841750"/>
          <p14:tracePt t="35201" x="1143000" y="3841750"/>
          <p14:tracePt t="35218" x="1085850" y="3841750"/>
          <p14:tracePt t="35234" x="1022350" y="3841750"/>
          <p14:tracePt t="35251" x="952500" y="3841750"/>
          <p14:tracePt t="35268" x="933450" y="3841750"/>
          <p14:tracePt t="35285" x="927100" y="3841750"/>
          <p14:tracePt t="35302" x="914400" y="3841750"/>
          <p14:tracePt t="35761" x="914400" y="3835400"/>
          <p14:tracePt t="35797" x="914400" y="3829050"/>
          <p14:tracePt t="35809" x="914400" y="3822700"/>
          <p14:tracePt t="35824" x="920750" y="3803650"/>
          <p14:tracePt t="35838" x="927100" y="3790950"/>
          <p14:tracePt t="35852" x="946150" y="3765550"/>
          <p14:tracePt t="35869" x="958850" y="3746500"/>
          <p14:tracePt t="35884" x="965200" y="3727450"/>
          <p14:tracePt t="35901" x="977900" y="3695700"/>
          <p14:tracePt t="35918" x="990600" y="3670300"/>
          <p14:tracePt t="35934" x="1003300" y="3651250"/>
          <p14:tracePt t="35951" x="1009650" y="3644900"/>
          <p14:tracePt t="35968" x="1009650" y="3638550"/>
          <p14:tracePt t="35984" x="1016000" y="3632200"/>
          <p14:tracePt t="36038" x="1022350" y="3632200"/>
          <p14:tracePt t="36053" x="1047750" y="3663950"/>
          <p14:tracePt t="36069" x="1111250" y="3740150"/>
          <p14:tracePt t="36085" x="1187450" y="3822700"/>
          <p14:tracePt t="36102" x="1263650" y="3905250"/>
          <p14:tracePt t="36119" x="1320800" y="3949700"/>
          <p14:tracePt t="36134" x="1358900" y="3975100"/>
          <p14:tracePt t="36152" x="1371600" y="3987800"/>
          <p14:tracePt t="36264" x="1371600" y="3981450"/>
          <p14:tracePt t="36285" x="1371600" y="3924300"/>
          <p14:tracePt t="36296" x="1371600" y="3911600"/>
          <p14:tracePt t="36305" x="1371600" y="3892550"/>
          <p14:tracePt t="36318" x="1371600" y="3873500"/>
          <p14:tracePt t="36335" x="1371600" y="3848100"/>
          <p14:tracePt t="36351" x="1371600" y="3829050"/>
          <p14:tracePt t="36368" x="1371600" y="3822700"/>
          <p14:tracePt t="36436" x="1365250" y="3816350"/>
          <p14:tracePt t="36462" x="1365250" y="3810000"/>
          <p14:tracePt t="36477" x="1358900" y="3797300"/>
          <p14:tracePt t="36491" x="1352550" y="3797300"/>
          <p14:tracePt t="36509" x="1352550" y="3784600"/>
          <p14:tracePt t="36524" x="1352550" y="3771900"/>
          <p14:tracePt t="36534" x="1352550" y="3765550"/>
          <p14:tracePt t="36551" x="1339850" y="3746500"/>
          <p14:tracePt t="36568" x="1333500" y="3746500"/>
          <p14:tracePt t="36584" x="1333500" y="3740150"/>
          <p14:tracePt t="36601" x="1333500" y="3733800"/>
          <p14:tracePt t="36781" x="1314450" y="3733800"/>
          <p14:tracePt t="36796" x="1250950" y="3771900"/>
          <p14:tracePt t="36813" x="1168400" y="3822700"/>
          <p14:tracePt t="36829" x="1073150" y="3879850"/>
          <p14:tracePt t="36838" x="1028700" y="3905250"/>
          <p14:tracePt t="36851" x="977900" y="3924300"/>
          <p14:tracePt t="36853" x="946150" y="3943350"/>
          <p14:tracePt t="36868" x="914400" y="3949700"/>
          <p14:tracePt t="36884" x="914400" y="3956050"/>
          <p14:tracePt t="37045" x="927100" y="3949700"/>
          <p14:tracePt t="37060" x="1003300" y="3911600"/>
          <p14:tracePt t="37075" x="1060450" y="3886200"/>
          <p14:tracePt t="37085" x="1187450" y="3848100"/>
          <p14:tracePt t="37101" x="1308100" y="3822700"/>
          <p14:tracePt t="37117" x="1397000" y="3797300"/>
          <p14:tracePt t="37134" x="1447800" y="3797300"/>
          <p14:tracePt t="37151" x="1485900" y="3797300"/>
          <p14:tracePt t="37167" x="1498600" y="3797300"/>
          <p14:tracePt t="37205" x="1511300" y="3797300"/>
          <p14:tracePt t="37212" x="1511300" y="3803650"/>
          <p14:tracePt t="37228" x="1511300" y="3810000"/>
          <p14:tracePt t="37237" x="1517650" y="3822700"/>
          <p14:tracePt t="37250" x="1517650" y="3829050"/>
          <p14:tracePt t="37267" x="1517650" y="3860800"/>
          <p14:tracePt t="37284" x="1511300" y="3892550"/>
          <p14:tracePt t="37301" x="1498600" y="3898900"/>
          <p14:tracePt t="37317" x="1492250" y="3905250"/>
          <p14:tracePt t="37438" x="1504950" y="3905250"/>
          <p14:tracePt t="37458" x="1568450" y="3873500"/>
          <p14:tracePt t="37471" x="1651000" y="3848100"/>
          <p14:tracePt t="37484" x="1746250" y="3822700"/>
          <p14:tracePt t="37500" x="1778000" y="3803650"/>
          <p14:tracePt t="37517" x="1784350" y="3803650"/>
          <p14:tracePt t="37556" x="1797050" y="3803650"/>
          <p14:tracePt t="37564" x="1797050" y="3810000"/>
          <p14:tracePt t="37572" x="1803400" y="3854450"/>
          <p14:tracePt t="37584" x="1809750" y="3886200"/>
          <p14:tracePt t="37601" x="1816100" y="3949700"/>
          <p14:tracePt t="37617" x="1828800" y="3981450"/>
          <p14:tracePt t="37634" x="1828800" y="3987800"/>
          <p14:tracePt t="37652" x="1828800" y="3994150"/>
          <p14:tracePt t="37668" x="1841500" y="3994150"/>
          <p14:tracePt t="37684" x="1860550" y="3981450"/>
          <p14:tracePt t="37700" x="1898650" y="3949700"/>
          <p14:tracePt t="37717" x="1930400" y="3917950"/>
          <p14:tracePt t="37734" x="1955800" y="3879850"/>
          <p14:tracePt t="37750" x="1993900" y="3829050"/>
          <p14:tracePt t="37767" x="2012950" y="3784600"/>
          <p14:tracePt t="37784" x="2025650" y="3752850"/>
          <p14:tracePt t="37800" x="2038350" y="3746500"/>
          <p14:tracePt t="38261" x="0" y="0"/>
        </p14:tracePtLst>
        <p14:tracePtLst>
          <p14:tracePt t="43223" x="3232150" y="3492500"/>
          <p14:tracePt t="43242" x="3219450" y="3492500"/>
          <p14:tracePt t="43266" x="3213100" y="3505200"/>
          <p14:tracePt t="43282" x="3206750" y="3524250"/>
          <p14:tracePt t="43298" x="3200400" y="3556000"/>
          <p14:tracePt t="43300" x="3200400" y="3575050"/>
          <p14:tracePt t="43316" x="3200400" y="3625850"/>
          <p14:tracePt t="43332" x="3200400" y="3689350"/>
          <p14:tracePt t="43348" x="3213100" y="3733800"/>
          <p14:tracePt t="43365" x="3244850" y="3778250"/>
          <p14:tracePt t="43382" x="3295650" y="3816350"/>
          <p14:tracePt t="43399" x="3365500" y="3860800"/>
          <p14:tracePt t="43415" x="3429000" y="3886200"/>
          <p14:tracePt t="43432" x="3460750" y="3892550"/>
          <p14:tracePt t="43448" x="3498850" y="3892550"/>
          <p14:tracePt t="43465" x="3536950" y="3879850"/>
          <p14:tracePt t="43482" x="3575050" y="3848100"/>
          <p14:tracePt t="43498" x="3600450" y="3803650"/>
          <p14:tracePt t="43500" x="3606800" y="3778250"/>
          <p14:tracePt t="43515" x="3606800" y="3740150"/>
          <p14:tracePt t="43532" x="3606800" y="3689350"/>
          <p14:tracePt t="43548" x="3606800" y="3651250"/>
          <p14:tracePt t="43565" x="3587750" y="3600450"/>
          <p14:tracePt t="43582" x="3568700" y="3568700"/>
          <p14:tracePt t="43599" x="3549650" y="3549650"/>
          <p14:tracePt t="43615" x="3549650" y="3543300"/>
          <p14:tracePt t="43632" x="3543300" y="3543300"/>
          <p14:tracePt t="43649" x="3536950" y="3543300"/>
          <p14:tracePt t="43665" x="3530600" y="3543300"/>
          <p14:tracePt t="43682" x="3524250" y="3543300"/>
          <p14:tracePt t="43699" x="3511550" y="3543300"/>
          <p14:tracePt t="43715" x="3454400" y="3549650"/>
          <p14:tracePt t="43731" x="3409950" y="3568700"/>
          <p14:tracePt t="43748" x="3346450" y="3587750"/>
          <p14:tracePt t="43765" x="3308350" y="3613150"/>
          <p14:tracePt t="43781" x="3276600" y="3638550"/>
          <p14:tracePt t="43798" x="3244850" y="3651250"/>
          <p14:tracePt t="43815" x="3238500" y="3676650"/>
          <p14:tracePt t="43832" x="3232150" y="3689350"/>
          <p14:tracePt t="43848" x="3219450" y="3714750"/>
          <p14:tracePt t="43865" x="3219450" y="3727450"/>
          <p14:tracePt t="43882" x="3219450" y="3740150"/>
          <p14:tracePt t="43898" x="3219450" y="3752850"/>
          <p14:tracePt t="43900" x="3219450" y="3759200"/>
          <p14:tracePt t="43915" x="3219450" y="3778250"/>
          <p14:tracePt t="43931" x="3232150" y="3797300"/>
          <p14:tracePt t="43948" x="3244850" y="3810000"/>
          <p14:tracePt t="43965" x="3251200" y="3810000"/>
          <p14:tracePt t="43982" x="3257550" y="3810000"/>
          <p14:tracePt t="43999" x="3282950" y="3810000"/>
          <p14:tracePt t="44015" x="3308350" y="3810000"/>
          <p14:tracePt t="44032" x="3346450" y="3803650"/>
          <p14:tracePt t="44048" x="3371850" y="3784600"/>
          <p14:tracePt t="44065" x="3384550" y="3765550"/>
          <p14:tracePt t="44082" x="3397250" y="3740150"/>
          <p14:tracePt t="44099" x="3397250" y="3727450"/>
          <p14:tracePt t="44100" x="3397250" y="3721100"/>
          <p14:tracePt t="44115" x="3403600" y="3695700"/>
          <p14:tracePt t="44132" x="3403600" y="3651250"/>
          <p14:tracePt t="44148" x="3384550" y="3613150"/>
          <p14:tracePt t="44165" x="3371850" y="3594100"/>
          <p14:tracePt t="44181" x="3365500" y="3568700"/>
          <p14:tracePt t="44198" x="3352800" y="3562350"/>
          <p14:tracePt t="44228" x="3346450" y="3562350"/>
          <p14:tracePt t="44261" x="3340100" y="3562350"/>
          <p14:tracePt t="44268" x="3327400" y="3562350"/>
          <p14:tracePt t="44285" x="3308350" y="3562350"/>
          <p14:tracePt t="44298" x="3302000" y="3568700"/>
          <p14:tracePt t="44315" x="3257550" y="3613150"/>
          <p14:tracePt t="44332" x="3238500" y="3657600"/>
          <p14:tracePt t="44349" x="3232150" y="3695700"/>
          <p14:tracePt t="44365" x="3232150" y="3740150"/>
          <p14:tracePt t="44382" x="3232150" y="3765550"/>
          <p14:tracePt t="44399" x="3232150" y="3790950"/>
          <p14:tracePt t="44416" x="3238500" y="3810000"/>
          <p14:tracePt t="44431" x="3251200" y="3822700"/>
          <p14:tracePt t="44448" x="3276600" y="3841750"/>
          <p14:tracePt t="44466" x="3289300" y="3854450"/>
          <p14:tracePt t="44468" x="3308350" y="3860800"/>
          <p14:tracePt t="44481" x="3327400" y="3867150"/>
          <p14:tracePt t="44498" x="3352800" y="3873500"/>
          <p14:tracePt t="44501" x="3371850" y="3873500"/>
          <p14:tracePt t="44515" x="3397250" y="3873500"/>
          <p14:tracePt t="44532" x="3448050" y="3841750"/>
          <p14:tracePt t="44548" x="3473450" y="3829050"/>
          <p14:tracePt t="44565" x="3486150" y="3810000"/>
          <p14:tracePt t="44581" x="3486150" y="3797300"/>
          <p14:tracePt t="44598" x="3492500" y="3790950"/>
          <p14:tracePt t="44615" x="3492500" y="3778250"/>
          <p14:tracePt t="44632" x="3492500" y="3765550"/>
          <p14:tracePt t="44649" x="3492500" y="3759200"/>
          <p14:tracePt t="44665" x="3486150" y="3733800"/>
          <p14:tracePt t="44682" x="3479800" y="3727450"/>
          <p14:tracePt t="44686" x="3467100" y="3721100"/>
          <p14:tracePt t="44698" x="3467100" y="3714750"/>
          <p14:tracePt t="44715" x="3454400" y="3714750"/>
          <p14:tracePt t="44732" x="3435350" y="3714750"/>
          <p14:tracePt t="44748" x="3422650" y="3714750"/>
          <p14:tracePt t="44765" x="3409950" y="3714750"/>
          <p14:tracePt t="44781" x="3384550" y="3714750"/>
          <p14:tracePt t="44798" x="3371850" y="3727450"/>
          <p14:tracePt t="44815" x="3346450" y="3752850"/>
          <p14:tracePt t="44832" x="3340100" y="3771900"/>
          <p14:tracePt t="44849" x="3333750" y="3790950"/>
          <p14:tracePt t="45023" x="3333750" y="3771900"/>
          <p14:tracePt t="45045" x="3340100" y="3740150"/>
          <p14:tracePt t="45058" x="3340100" y="3733800"/>
          <p14:tracePt t="45060" x="3346450" y="3721100"/>
          <p14:tracePt t="45074" x="3352800" y="3708400"/>
          <p14:tracePt t="45098" x="3352800" y="3689350"/>
          <p14:tracePt t="45116" x="3359150" y="3651250"/>
          <p14:tracePt t="45132" x="3359150" y="3619500"/>
          <p14:tracePt t="45148" x="3359150" y="3594100"/>
          <p14:tracePt t="45165" x="3359150" y="3575050"/>
          <p14:tracePt t="45296" x="3359150" y="3594100"/>
          <p14:tracePt t="45311" x="3340100" y="3644900"/>
          <p14:tracePt t="45324" x="3327400" y="3708400"/>
          <p14:tracePt t="45337" x="3327400" y="3721100"/>
          <p14:tracePt t="45348" x="3327400" y="3759200"/>
          <p14:tracePt t="45365" x="3327400" y="3778250"/>
          <p14:tracePt t="45382" x="3327400" y="3784600"/>
          <p14:tracePt t="45413" x="3327400" y="3790950"/>
          <p14:tracePt t="45452" x="3340100" y="3790950"/>
          <p14:tracePt t="45461" x="3359150" y="3784600"/>
          <p14:tracePt t="45468" x="3371850" y="3771900"/>
          <p14:tracePt t="45481" x="3378200" y="3759200"/>
          <p14:tracePt t="45498" x="3397250" y="3714750"/>
          <p14:tracePt t="45514" x="3397250" y="3689350"/>
          <p14:tracePt t="45516" x="3403600" y="3670300"/>
          <p14:tracePt t="45533" x="3403600" y="3657600"/>
          <p14:tracePt t="45647" x="3403600" y="3670300"/>
          <p14:tracePt t="45661" x="3403600" y="3708400"/>
          <p14:tracePt t="45675" x="3403600" y="3727450"/>
          <p14:tracePt t="45685" x="3403600" y="3740150"/>
          <p14:tracePt t="45698" x="3403600" y="3746500"/>
          <p14:tracePt t="45725" x="3403600" y="3752850"/>
          <p14:tracePt t="45829" x="3403600" y="3746500"/>
          <p14:tracePt t="45848" x="3416300" y="3721100"/>
          <p14:tracePt t="45861" x="3416300" y="3708400"/>
          <p14:tracePt t="45869" x="3416300" y="3702050"/>
          <p14:tracePt t="45924" x="3416300" y="3695700"/>
          <p14:tracePt t="45932" x="3416300" y="3689350"/>
          <p14:tracePt t="46552" x="3416300" y="3683000"/>
          <p14:tracePt t="46575" x="3397250" y="3683000"/>
          <p14:tracePt t="46590" x="3371850" y="3683000"/>
          <p14:tracePt t="46605" x="3346450" y="3683000"/>
          <p14:tracePt t="46614" x="3340100" y="3683000"/>
          <p14:tracePt t="46631" x="3327400" y="3683000"/>
          <p14:tracePt t="46648" x="3302000" y="3695700"/>
          <p14:tracePt t="46665" x="3289300" y="3714750"/>
          <p14:tracePt t="46681" x="3282950" y="3740150"/>
          <p14:tracePt t="46684" x="3276600" y="3752850"/>
          <p14:tracePt t="46697" x="3276600" y="3765550"/>
          <p14:tracePt t="46714" x="3276600" y="3803650"/>
          <p14:tracePt t="46717" x="3282950" y="3822700"/>
          <p14:tracePt t="46731" x="3295650" y="3841750"/>
          <p14:tracePt t="46747" x="3340100" y="3886200"/>
          <p14:tracePt t="46764" x="3365500" y="3886200"/>
          <p14:tracePt t="46781" x="3397250" y="3886200"/>
          <p14:tracePt t="46797" x="3429000" y="3879850"/>
          <p14:tracePt t="46814" x="3448050" y="3835400"/>
          <p14:tracePt t="46831" x="3460750" y="3816350"/>
          <p14:tracePt t="46847" x="3460750" y="3784600"/>
          <p14:tracePt t="46864" x="3460750" y="3765550"/>
          <p14:tracePt t="46881" x="3460750" y="3759200"/>
          <p14:tracePt t="46897" x="3460750" y="3746500"/>
          <p14:tracePt t="46914" x="3435350" y="3702050"/>
          <p14:tracePt t="46931" x="3397250" y="3670300"/>
          <p14:tracePt t="46932" x="3384550" y="3657600"/>
          <p14:tracePt t="46948" x="3359150" y="3638550"/>
          <p14:tracePt t="46964" x="3352800" y="3632200"/>
          <p14:tracePt t="47045" x="3346450" y="3632200"/>
          <p14:tracePt t="47054" x="3333750" y="3632200"/>
          <p14:tracePt t="47064" x="3333750" y="3638550"/>
          <p14:tracePt t="47081" x="3321050" y="3651250"/>
          <p14:tracePt t="47098" x="3308350" y="3689350"/>
          <p14:tracePt t="47100" x="3308350" y="3708400"/>
          <p14:tracePt t="47115" x="3302000" y="3727450"/>
          <p14:tracePt t="47131" x="3295650" y="3778250"/>
          <p14:tracePt t="47147" x="3289300" y="3810000"/>
          <p14:tracePt t="47164" x="3289300" y="3822700"/>
          <p14:tracePt t="47181" x="3289300" y="3835400"/>
          <p14:tracePt t="47263" x="3302000" y="3835400"/>
          <p14:tracePt t="47277" x="3321050" y="3822700"/>
          <p14:tracePt t="47291" x="3333750" y="3797300"/>
          <p14:tracePt t="47305" x="3352800" y="3746500"/>
          <p14:tracePt t="47314" x="3352800" y="3727450"/>
          <p14:tracePt t="47316" x="3359150" y="3708400"/>
          <p14:tracePt t="47331" x="3359150" y="3702050"/>
          <p14:tracePt t="47334" x="3359150" y="3689350"/>
          <p14:tracePt t="47348" x="3359150" y="3683000"/>
          <p14:tracePt t="47364" x="3359150" y="3676650"/>
          <p14:tracePt t="47461" x="3359150" y="3689350"/>
          <p14:tracePt t="47475" x="3359150" y="3708400"/>
          <p14:tracePt t="47477" x="3359150" y="3721100"/>
          <p14:tracePt t="47492" x="3359150" y="3740150"/>
          <p14:tracePt t="47507" x="3359150" y="3752850"/>
          <p14:tracePt t="47940" x="0" y="0"/>
        </p14:tracePtLst>
        <p14:tracePtLst>
          <p14:tracePt t="49439" x="254000" y="3194050"/>
          <p14:tracePt t="49551" x="254000" y="3200400"/>
          <p14:tracePt t="49574" x="254000" y="3352800"/>
          <p14:tracePt t="49586" x="254000" y="3435350"/>
          <p14:tracePt t="49588" x="254000" y="3517900"/>
          <p14:tracePt t="49598" x="254000" y="3600450"/>
          <p14:tracePt t="49613" x="254000" y="3771900"/>
          <p14:tracePt t="49630" x="279400" y="3943350"/>
          <p14:tracePt t="49647" x="304800" y="4114800"/>
          <p14:tracePt t="49663" x="317500" y="4318000"/>
          <p14:tracePt t="49680" x="349250" y="4559300"/>
          <p14:tracePt t="49696" x="387350" y="4864100"/>
          <p14:tracePt t="49713" x="419100" y="5137150"/>
          <p14:tracePt t="49716" x="431800" y="5257800"/>
          <p14:tracePt t="49730" x="438150" y="5353050"/>
          <p14:tracePt t="49746" x="444500" y="5499100"/>
          <p14:tracePt t="49747" x="450850" y="5543550"/>
          <p14:tracePt t="49763" x="457200" y="5581650"/>
          <p14:tracePt t="49780" x="469900" y="5645150"/>
          <p14:tracePt t="49796" x="469900" y="5664200"/>
          <p14:tracePt t="49813" x="469900" y="5695950"/>
          <p14:tracePt t="49829" x="476250" y="5715000"/>
          <p14:tracePt t="49846" x="476250" y="5727700"/>
          <p14:tracePt t="49863" x="476250" y="5765800"/>
          <p14:tracePt t="49880" x="488950" y="5803900"/>
          <p14:tracePt t="49896" x="488950" y="5848350"/>
          <p14:tracePt t="49913" x="488950" y="5892800"/>
          <p14:tracePt t="49930" x="495300" y="5969000"/>
          <p14:tracePt t="49946" x="501650" y="6019800"/>
          <p14:tracePt t="49963" x="508000" y="6045200"/>
          <p14:tracePt t="49979" x="508000" y="6057900"/>
          <p14:tracePt t="50205" x="514350" y="6064250"/>
          <p14:tracePt t="50220" x="527050" y="6070600"/>
          <p14:tracePt t="50228" x="546100" y="6070600"/>
          <p14:tracePt t="50236" x="584200" y="6070600"/>
          <p14:tracePt t="50246" x="641350" y="6070600"/>
          <p14:tracePt t="50263" x="844550" y="6089650"/>
          <p14:tracePt t="50279" x="1238250" y="6146800"/>
          <p14:tracePt t="50296" x="1822450" y="6261100"/>
          <p14:tracePt t="50313" x="2584450" y="6413500"/>
          <p14:tracePt t="50329" x="3416300" y="6584950"/>
          <p14:tracePt t="50346" x="4260850" y="6737350"/>
          <p14:tracePt t="50348" x="4679950" y="6819900"/>
          <p14:tracePt t="50363" x="5429250" y="6851650"/>
          <p14:tracePt t="50380" x="6019800" y="6851650"/>
          <p14:tracePt t="50397" x="6388100" y="6851650"/>
          <p14:tracePt t="50413" x="6635750" y="6851650"/>
          <p14:tracePt t="50430" x="6813550" y="6851650"/>
          <p14:tracePt t="50447" x="6940550" y="6851650"/>
          <p14:tracePt t="50463" x="7054850" y="6838950"/>
          <p14:tracePt t="50480" x="7162800" y="6813550"/>
          <p14:tracePt t="50496" x="7321550" y="6788150"/>
          <p14:tracePt t="50513" x="7531100" y="6775450"/>
          <p14:tracePt t="50529" x="7854950" y="6775450"/>
          <p14:tracePt t="50546" x="8242300" y="6775450"/>
          <p14:tracePt t="50548" x="8458200" y="6775450"/>
          <p14:tracePt t="50563" x="8674100" y="6775450"/>
          <p14:tracePt t="50580" x="9302750" y="6718300"/>
          <p14:tracePt t="50596" x="9652000" y="6661150"/>
          <p14:tracePt t="50613" x="9931400" y="6597650"/>
          <p14:tracePt t="50630" x="10191750" y="6559550"/>
          <p14:tracePt t="50646" x="10375900" y="6527800"/>
          <p14:tracePt t="50663" x="10496550" y="6502400"/>
          <p14:tracePt t="50680" x="10547350" y="6496050"/>
          <p14:tracePt t="50697" x="10560050" y="6496050"/>
          <p14:tracePt t="50713" x="10572750" y="6489700"/>
          <p14:tracePt t="50782" x="10572750" y="6483350"/>
          <p14:tracePt t="50803" x="10572750" y="6477000"/>
          <p14:tracePt t="50817" x="10585450" y="6464300"/>
          <p14:tracePt t="50829" x="10598150" y="6426200"/>
          <p14:tracePt t="50846" x="10629900" y="6375400"/>
          <p14:tracePt t="50863" x="10674350" y="6311900"/>
          <p14:tracePt t="50880" x="10725150" y="6216650"/>
          <p14:tracePt t="50896" x="10782300" y="6121400"/>
          <p14:tracePt t="50913" x="10858500" y="6026150"/>
          <p14:tracePt t="50929" x="10934700" y="5918200"/>
          <p14:tracePt t="50946" x="11017250" y="5810250"/>
          <p14:tracePt t="50963" x="11099800" y="5702300"/>
          <p14:tracePt t="50963" x="11144250" y="5645150"/>
          <p14:tracePt t="50979" x="11207750" y="5537200"/>
          <p14:tracePt t="50996" x="11252200" y="5467350"/>
          <p14:tracePt t="51012" x="11283950" y="5410200"/>
          <p14:tracePt t="51029" x="11303000" y="5384800"/>
          <p14:tracePt t="51046" x="11315700" y="5353050"/>
          <p14:tracePt t="51062" x="11328400" y="5321300"/>
          <p14:tracePt t="51079" x="11341100" y="5283200"/>
          <p14:tracePt t="51096" x="11347450" y="5264150"/>
          <p14:tracePt t="51113" x="11353800" y="5245100"/>
          <p14:tracePt t="51129" x="11366500" y="5213350"/>
          <p14:tracePt t="51132" x="11366500" y="5207000"/>
          <p14:tracePt t="51146" x="11372850" y="5181600"/>
          <p14:tracePt t="51163" x="11385550" y="5137150"/>
          <p14:tracePt t="51261" x="11468100" y="4749800"/>
          <p14:tracePt t="51267" x="11468100" y="4718050"/>
          <p14:tracePt t="51279" x="11474450" y="4667250"/>
          <p14:tracePt t="51296" x="11474450" y="4597400"/>
          <p14:tracePt t="51312" x="11468100" y="4508500"/>
          <p14:tracePt t="51329" x="11455400" y="4451350"/>
          <p14:tracePt t="51346" x="11449050" y="4413250"/>
          <p14:tracePt t="51363" x="11436350" y="4375150"/>
          <p14:tracePt t="51364" x="11430000" y="4356100"/>
          <p14:tracePt t="51379" x="11417300" y="4324350"/>
          <p14:tracePt t="51396" x="11398250" y="4286250"/>
          <p14:tracePt t="51413" x="11385550" y="4254500"/>
          <p14:tracePt t="51429" x="11366500" y="4203700"/>
          <p14:tracePt t="51446" x="11360150" y="4165600"/>
          <p14:tracePt t="51462" x="11347450" y="4140200"/>
          <p14:tracePt t="51479" x="11334750" y="4114800"/>
          <p14:tracePt t="51500" x="11328400" y="4108450"/>
          <p14:tracePt t="51512" x="11328400" y="4102100"/>
          <p14:tracePt t="51529" x="11322050" y="4095750"/>
          <p14:tracePt t="51546" x="11309350" y="4089400"/>
          <p14:tracePt t="51548" x="11309350" y="4076700"/>
          <p14:tracePt t="51579" x="11283950" y="4038600"/>
          <p14:tracePt t="51596" x="11277600" y="4025900"/>
          <p14:tracePt t="51613" x="11264900" y="4013200"/>
          <p14:tracePt t="51630" x="11258550" y="3994150"/>
          <p14:tracePt t="51646" x="11239500" y="3975100"/>
          <p14:tracePt t="51663" x="11220450" y="3956050"/>
          <p14:tracePt t="51680" x="11207750" y="3937000"/>
          <p14:tracePt t="51696" x="11182350" y="3917950"/>
          <p14:tracePt t="51712" x="11137900" y="3905250"/>
          <p14:tracePt t="51729" x="11074400" y="3879850"/>
          <p14:tracePt t="51746" x="10979150" y="3860800"/>
          <p14:tracePt t="51762" x="10833100" y="3835400"/>
          <p14:tracePt t="51765" x="10750550" y="3816350"/>
          <p14:tracePt t="51779" x="10553700" y="3784600"/>
          <p14:tracePt t="51796" x="10356850" y="3771900"/>
          <p14:tracePt t="51813" x="10121900" y="3771900"/>
          <p14:tracePt t="51829" x="9817100" y="3771900"/>
          <p14:tracePt t="51846" x="9448800" y="3771900"/>
          <p14:tracePt t="51862" x="8972550" y="3771900"/>
          <p14:tracePt t="51880" x="8432800" y="3771900"/>
          <p14:tracePt t="51896" x="7899400" y="3771900"/>
          <p14:tracePt t="51913" x="7397750" y="3771900"/>
          <p14:tracePt t="51917" x="7181850" y="3771900"/>
          <p14:tracePt t="51930" x="6991350" y="3771900"/>
          <p14:tracePt t="51946" x="6642100" y="3771900"/>
          <p14:tracePt t="51962" x="6318250" y="3771900"/>
          <p14:tracePt t="51964" x="6140450" y="3771900"/>
          <p14:tracePt t="51980" x="5861050" y="3771900"/>
          <p14:tracePt t="51996" x="5556250" y="3771900"/>
          <p14:tracePt t="52013" x="5207000" y="3771900"/>
          <p14:tracePt t="52029" x="4813300" y="3771900"/>
          <p14:tracePt t="52046" x="4425950" y="3771900"/>
          <p14:tracePt t="52062" x="4057650" y="3771900"/>
          <p14:tracePt t="52079" x="3771900" y="3771900"/>
          <p14:tracePt t="52096" x="3543300" y="3771900"/>
          <p14:tracePt t="52112" x="3333750" y="3771900"/>
          <p14:tracePt t="52129" x="3162300" y="3771900"/>
          <p14:tracePt t="52146" x="3009900" y="3771900"/>
          <p14:tracePt t="52163" x="2838450" y="3771900"/>
          <p14:tracePt t="52165" x="2755900" y="3771900"/>
          <p14:tracePt t="52180" x="2571750" y="3771900"/>
          <p14:tracePt t="52196" x="2406650" y="3771900"/>
          <p14:tracePt t="52212" x="2266950" y="3771900"/>
          <p14:tracePt t="52229" x="2159000" y="3771900"/>
          <p14:tracePt t="52245" x="2063750" y="3759200"/>
          <p14:tracePt t="52262" x="1974850" y="3740150"/>
          <p14:tracePt t="52279" x="1885950" y="3727450"/>
          <p14:tracePt t="52295" x="1771650" y="3702050"/>
          <p14:tracePt t="52312" x="1651000" y="3676650"/>
          <p14:tracePt t="52329" x="1530350" y="3657600"/>
          <p14:tracePt t="52345" x="1403350" y="3632200"/>
          <p14:tracePt t="52362" x="1282700" y="3606800"/>
          <p14:tracePt t="52364" x="1238250" y="3594100"/>
          <p14:tracePt t="52379" x="1149350" y="3568700"/>
          <p14:tracePt t="52396" x="1085850" y="3556000"/>
          <p14:tracePt t="52412" x="1035050" y="3549650"/>
          <p14:tracePt t="52429" x="1009650" y="3543300"/>
          <p14:tracePt t="52445" x="984250" y="3536950"/>
          <p14:tracePt t="52462" x="939800" y="3530600"/>
          <p14:tracePt t="52479" x="901700" y="3511550"/>
          <p14:tracePt t="52495" x="838200" y="3486150"/>
          <p14:tracePt t="52512" x="768350" y="3467100"/>
          <p14:tracePt t="52529" x="679450" y="3448050"/>
          <p14:tracePt t="52545" x="571500" y="3429000"/>
          <p14:tracePt t="52562" x="501650" y="3416300"/>
          <p14:tracePt t="52564" x="482600" y="3416300"/>
          <p14:tracePt t="52579" x="450850" y="3403600"/>
          <p14:tracePt t="52581" x="438150" y="3403600"/>
          <p14:tracePt t="52596" x="419100" y="3397250"/>
          <p14:tracePt t="52612" x="412750" y="3397250"/>
          <p14:tracePt t="52629" x="400050" y="3397250"/>
          <p14:tracePt t="52645" x="393700" y="3397250"/>
          <p14:tracePt t="52772" x="387350" y="3397250"/>
          <p14:tracePt t="52780" x="381000" y="3397250"/>
          <p14:tracePt t="52788" x="368300" y="3416300"/>
          <p14:tracePt t="52796" x="361950" y="3448050"/>
          <p14:tracePt t="52812" x="336550" y="3543300"/>
          <p14:tracePt t="52828" x="311150" y="3651250"/>
          <p14:tracePt t="52845" x="304800" y="3771900"/>
          <p14:tracePt t="52862" x="304800" y="3930650"/>
          <p14:tracePt t="52879" x="304800" y="4095750"/>
          <p14:tracePt t="52895" x="330200" y="4248150"/>
          <p14:tracePt t="52912" x="368300" y="4432300"/>
          <p14:tracePt t="52929" x="393700" y="4603750"/>
          <p14:tracePt t="52946" x="419100" y="4743450"/>
          <p14:tracePt t="52962" x="444500" y="4870450"/>
          <p14:tracePt t="52964" x="450850" y="4940300"/>
          <p14:tracePt t="52978" x="450850" y="4978400"/>
          <p14:tracePt t="52995" x="463550" y="5086350"/>
          <p14:tracePt t="53012" x="463550" y="5143500"/>
          <p14:tracePt t="53028" x="463550" y="5175250"/>
          <p14:tracePt t="53045" x="463550" y="5219700"/>
          <p14:tracePt t="53062" x="469900" y="5295900"/>
          <p14:tracePt t="53078" x="482600" y="5353050"/>
          <p14:tracePt t="53095" x="495300" y="5429250"/>
          <p14:tracePt t="53112" x="508000" y="5486400"/>
          <p14:tracePt t="53129" x="514350" y="5530850"/>
          <p14:tracePt t="53145" x="527050" y="5562600"/>
          <p14:tracePt t="53162" x="533400" y="5600700"/>
          <p14:tracePt t="53179" x="533400" y="5632450"/>
          <p14:tracePt t="53181" x="533400" y="5651500"/>
          <p14:tracePt t="53195" x="533400" y="5683250"/>
          <p14:tracePt t="53212" x="533400" y="5708650"/>
          <p14:tracePt t="53229" x="539750" y="5727700"/>
          <p14:tracePt t="53268" x="539750" y="5734050"/>
          <p14:tracePt t="53317" x="539750" y="5740400"/>
          <p14:tracePt t="53325" x="539750" y="5746750"/>
          <p14:tracePt t="53340" x="539750" y="5753100"/>
          <p14:tracePt t="53350" x="546100" y="5772150"/>
          <p14:tracePt t="53362" x="552450" y="5784850"/>
          <p14:tracePt t="53379" x="584200" y="5822950"/>
          <p14:tracePt t="53381" x="603250" y="5842000"/>
          <p14:tracePt t="53396" x="685800" y="5886450"/>
          <p14:tracePt t="53412" x="768350" y="5924550"/>
          <p14:tracePt t="53429" x="838200" y="5943600"/>
          <p14:tracePt t="53445" x="895350" y="5949950"/>
          <p14:tracePt t="53462" x="958850" y="5949950"/>
          <p14:tracePt t="53478" x="1035050" y="5949950"/>
          <p14:tracePt t="53495" x="1155700" y="5949950"/>
          <p14:tracePt t="53512" x="1339850" y="5949950"/>
          <p14:tracePt t="53528" x="1600200" y="5949950"/>
          <p14:tracePt t="53545" x="2070100" y="5994400"/>
          <p14:tracePt t="53562" x="2635250" y="6019800"/>
          <p14:tracePt t="53578" x="3340100" y="6076950"/>
          <p14:tracePt t="53580" x="3733800" y="6127750"/>
          <p14:tracePt t="53595" x="4603750" y="6172200"/>
          <p14:tracePt t="53612" x="5524500" y="6172200"/>
          <p14:tracePt t="53629" x="6407150" y="6172200"/>
          <p14:tracePt t="53645" x="7092950" y="6172200"/>
          <p14:tracePt t="53662" x="7613650" y="6172200"/>
          <p14:tracePt t="53679" x="7918450" y="6172200"/>
          <p14:tracePt t="53695" x="8115300" y="6172200"/>
          <p14:tracePt t="53712" x="8242300" y="6172200"/>
          <p14:tracePt t="53728" x="8324850" y="6153150"/>
          <p14:tracePt t="53745" x="8369300" y="6146800"/>
          <p14:tracePt t="53762" x="8407400" y="6140450"/>
          <p14:tracePt t="53764" x="8413750" y="6140450"/>
          <p14:tracePt t="53778" x="8439150" y="6134100"/>
          <p14:tracePt t="53795" x="8521700" y="6096000"/>
          <p14:tracePt t="53812" x="8642350" y="6064250"/>
          <p14:tracePt t="53828" x="8826500" y="6019800"/>
          <p14:tracePt t="53845" x="9074150" y="5962650"/>
          <p14:tracePt t="53861" x="9290050" y="5930900"/>
          <p14:tracePt t="53878" x="9442450" y="5892800"/>
          <p14:tracePt t="53895" x="9544050" y="5880100"/>
          <p14:tracePt t="53912" x="9601200" y="5867400"/>
          <p14:tracePt t="53928" x="9645650" y="5842000"/>
          <p14:tracePt t="53945" x="9690100" y="5810250"/>
          <p14:tracePt t="53962" x="9728200" y="5765800"/>
          <p14:tracePt t="53979" x="9772650" y="5702300"/>
          <p14:tracePt t="53995" x="9817100" y="5575300"/>
          <p14:tracePt t="54011" x="9848850" y="5473700"/>
          <p14:tracePt t="54028" x="9880600" y="5353050"/>
          <p14:tracePt t="54045" x="9906000" y="5200650"/>
          <p14:tracePt t="54061" x="9931400" y="5035550"/>
          <p14:tracePt t="54078" x="9944100" y="4889500"/>
          <p14:tracePt t="54095" x="9956800" y="4749800"/>
          <p14:tracePt t="54111" x="9963150" y="4603750"/>
          <p14:tracePt t="54129" x="9963150" y="4445000"/>
          <p14:tracePt t="54145" x="9963150" y="4318000"/>
          <p14:tracePt t="54162" x="9963150" y="4229100"/>
          <p14:tracePt t="54178" x="9963150" y="4178300"/>
          <p14:tracePt t="54180" x="9963150" y="4165600"/>
          <p14:tracePt t="54195" x="9963150" y="4127500"/>
          <p14:tracePt t="54212" x="9963150" y="4095750"/>
          <p14:tracePt t="54228" x="9963150" y="4057650"/>
          <p14:tracePt t="54245" x="9963150" y="4006850"/>
          <p14:tracePt t="54261" x="9956800" y="3981450"/>
          <p14:tracePt t="54278" x="9956800" y="3962400"/>
          <p14:tracePt t="54295" x="9956800" y="3937000"/>
          <p14:tracePt t="54311" x="9950450" y="3924300"/>
          <p14:tracePt t="54328" x="9950450" y="3911600"/>
          <p14:tracePt t="54345" x="9950450" y="3892550"/>
          <p14:tracePt t="54361" x="9944100" y="3879850"/>
          <p14:tracePt t="54378" x="9937750" y="3867150"/>
          <p14:tracePt t="54396" x="9937750" y="3860800"/>
          <p14:tracePt t="54478" x="9931400" y="3854450"/>
          <p14:tracePt t="54518" x="9912350" y="3848100"/>
          <p14:tracePt t="54534" x="9880600" y="3835400"/>
          <p14:tracePt t="54550" x="9798050" y="3829050"/>
          <p14:tracePt t="54561" x="9734550" y="3822700"/>
          <p14:tracePt t="54578" x="9582150" y="3810000"/>
          <p14:tracePt t="54580" x="9486900" y="3810000"/>
          <p14:tracePt t="54595" x="9372600" y="3810000"/>
          <p14:tracePt t="54612" x="8877300" y="3810000"/>
          <p14:tracePt t="54629" x="8420100" y="3810000"/>
          <p14:tracePt t="54645" x="7950200" y="3810000"/>
          <p14:tracePt t="54662" x="7448550" y="3810000"/>
          <p14:tracePt t="54679" x="6997700" y="3810000"/>
          <p14:tracePt t="54696" x="6584950" y="3810000"/>
          <p14:tracePt t="54712" x="6197600" y="3810000"/>
          <p14:tracePt t="54728" x="5867400" y="3810000"/>
          <p14:tracePt t="54732" x="5715000" y="3810000"/>
          <p14:tracePt t="54745" x="5562600" y="3810000"/>
          <p14:tracePt t="54761" x="5257800" y="3810000"/>
          <p14:tracePt t="54764" x="5105400" y="3810000"/>
          <p14:tracePt t="54778" x="4933950" y="3810000"/>
          <p14:tracePt t="54795" x="4565650" y="3810000"/>
          <p14:tracePt t="54797" x="4349750" y="3810000"/>
          <p14:tracePt t="54812" x="3917950" y="3810000"/>
          <p14:tracePt t="54828" x="3524250" y="3810000"/>
          <p14:tracePt t="54845" x="3200400" y="3810000"/>
          <p14:tracePt t="54861" x="2965450" y="3810000"/>
          <p14:tracePt t="54879" x="2787650" y="3810000"/>
          <p14:tracePt t="54895" x="2660650" y="3810000"/>
          <p14:tracePt t="54912" x="2559050" y="3810000"/>
          <p14:tracePt t="54929" x="2463800" y="3810000"/>
          <p14:tracePt t="54945" x="2368550" y="3810000"/>
          <p14:tracePt t="54962" x="2241550" y="3803650"/>
          <p14:tracePt t="54978" x="2108200" y="3778250"/>
          <p14:tracePt t="54980" x="2032000" y="3765550"/>
          <p14:tracePt t="54995" x="1968500" y="3746500"/>
          <p14:tracePt t="55012" x="1758950" y="3702050"/>
          <p14:tracePt t="55028" x="1631950" y="3683000"/>
          <p14:tracePt t="55045" x="1498600" y="3657600"/>
          <p14:tracePt t="55061" x="1377950" y="3632200"/>
          <p14:tracePt t="55078" x="1270000" y="3606800"/>
          <p14:tracePt t="55095" x="1200150" y="3600450"/>
          <p14:tracePt t="55111" x="1168400" y="3600450"/>
          <p14:tracePt t="55128" x="1155700" y="3600450"/>
          <p14:tracePt t="55239" x="1149350" y="3600450"/>
          <p14:tracePt t="55259" x="1136650" y="3606800"/>
          <p14:tracePt t="55280" x="1117600" y="3644900"/>
          <p14:tracePt t="55294" x="1098550" y="3702050"/>
          <p14:tracePt t="55311" x="1073150" y="3835400"/>
          <p14:tracePt t="55328" x="1028700" y="4025900"/>
          <p14:tracePt t="55332" x="1003300" y="4133850"/>
          <p14:tracePt t="55345" x="977900" y="4254500"/>
          <p14:tracePt t="55361" x="939800" y="4495800"/>
          <p14:tracePt t="55366" x="908050" y="4603750"/>
          <p14:tracePt t="55378" x="895350" y="4699000"/>
          <p14:tracePt t="55395" x="857250" y="4864100"/>
          <p14:tracePt t="55397" x="850900" y="4921250"/>
          <p14:tracePt t="55411" x="838200" y="5010150"/>
          <p14:tracePt t="55428" x="831850" y="5048250"/>
          <p14:tracePt t="55445" x="831850" y="5073650"/>
          <p14:tracePt t="55461" x="825500" y="5105400"/>
          <p14:tracePt t="55478" x="825500" y="5124450"/>
          <p14:tracePt t="55494" x="825500" y="5149850"/>
          <p14:tracePt t="55511" x="825500" y="5175250"/>
          <p14:tracePt t="55528" x="825500" y="5213350"/>
          <p14:tracePt t="55544" x="825500" y="5232400"/>
          <p14:tracePt t="55561" x="825500" y="5257800"/>
          <p14:tracePt t="55578" x="819150" y="5295900"/>
          <p14:tracePt t="55594" x="819150" y="5327650"/>
          <p14:tracePt t="55596" x="812800" y="5346700"/>
          <p14:tracePt t="55611" x="812800" y="5372100"/>
          <p14:tracePt t="55628" x="812800" y="5422900"/>
          <p14:tracePt t="55645" x="806450" y="5492750"/>
          <p14:tracePt t="55661" x="793750" y="5594350"/>
          <p14:tracePt t="55678" x="768350" y="5664200"/>
          <p14:tracePt t="55695" x="762000" y="5683250"/>
          <p14:tracePt t="55711" x="762000" y="5702300"/>
          <p14:tracePt t="55728" x="762000" y="5715000"/>
          <p14:tracePt t="55744" x="762000" y="5727700"/>
          <p14:tracePt t="55761" x="755650" y="5734050"/>
          <p14:tracePt t="55778" x="755650" y="5740400"/>
          <p14:tracePt t="55794" x="755650" y="5753100"/>
          <p14:tracePt t="55876" x="774700" y="5765800"/>
          <p14:tracePt t="55886" x="819150" y="5772150"/>
          <p14:tracePt t="55898" x="895350" y="5791200"/>
          <p14:tracePt t="55911" x="1200150" y="5829300"/>
          <p14:tracePt t="55928" x="1765300" y="5842000"/>
          <p14:tracePt t="55945" x="2641600" y="5842000"/>
          <p14:tracePt t="55961" x="3740150" y="5880100"/>
          <p14:tracePt t="55964" x="4343400" y="5911850"/>
          <p14:tracePt t="55978" x="4946650" y="5930900"/>
          <p14:tracePt t="55994" x="6083300" y="5930900"/>
          <p14:tracePt t="55996" x="6642100" y="5930900"/>
          <p14:tracePt t="56011" x="7156450" y="5930900"/>
          <p14:tracePt t="56028" x="8445500" y="5930900"/>
          <p14:tracePt t="56044" x="9048750" y="5930900"/>
          <p14:tracePt t="56061" x="9372600" y="5930900"/>
          <p14:tracePt t="56078" x="9563100" y="5924550"/>
          <p14:tracePt t="56094" x="9652000" y="5918200"/>
          <p14:tracePt t="56111" x="9702800" y="5905500"/>
          <p14:tracePt t="56128" x="9715500" y="5899150"/>
          <p14:tracePt t="56145" x="9740900" y="5892800"/>
          <p14:tracePt t="56161" x="9779000" y="5867400"/>
          <p14:tracePt t="56164" x="9798050" y="5854700"/>
          <p14:tracePt t="56178" x="9829800" y="5842000"/>
          <p14:tracePt t="56195" x="9880600" y="5791200"/>
          <p14:tracePt t="56211" x="9994900" y="5708650"/>
          <p14:tracePt t="56228" x="10071100" y="5638800"/>
          <p14:tracePt t="56244" x="10166350" y="5524500"/>
          <p14:tracePt t="56261" x="10248900" y="5403850"/>
          <p14:tracePt t="56277" x="10337800" y="5257800"/>
          <p14:tracePt t="56294" x="10433050" y="5099050"/>
          <p14:tracePt t="56311" x="10528300" y="4953000"/>
          <p14:tracePt t="56327" x="10585450" y="4838700"/>
          <p14:tracePt t="56344" x="10636250" y="4756150"/>
          <p14:tracePt t="56361" x="10668000" y="4692650"/>
          <p14:tracePt t="56378" x="10687050" y="4648200"/>
          <p14:tracePt t="56395" x="10687050" y="4629150"/>
          <p14:tracePt t="56397" x="10687050" y="4622800"/>
          <p14:tracePt t="56411" x="10687050" y="4603750"/>
          <p14:tracePt t="56428" x="10687050" y="4597400"/>
          <p14:tracePt t="56445" x="10687050" y="4584700"/>
          <p14:tracePt t="56461" x="10687050" y="4572000"/>
          <p14:tracePt t="56477" x="10687050" y="4559300"/>
          <p14:tracePt t="56494" x="10687050" y="4546600"/>
          <p14:tracePt t="56511" x="10687050" y="4540250"/>
          <p14:tracePt t="56527" x="10687050" y="4533900"/>
          <p14:tracePt t="56544" x="10687050" y="4521200"/>
          <p14:tracePt t="56572" x="10680700" y="4514850"/>
          <p14:tracePt t="56588" x="10674350" y="4508500"/>
          <p14:tracePt t="56597" x="10674350" y="4502150"/>
          <p14:tracePt t="56611" x="10668000" y="4495800"/>
          <p14:tracePt t="56627" x="10661650" y="4495800"/>
          <p14:tracePt t="56644" x="10655300" y="4489450"/>
          <p14:tracePt t="57220" x="0" y="0"/>
        </p14:tracePtLst>
        <p14:tracePtLst>
          <p14:tracePt t="60376" x="1104900" y="3422650"/>
          <p14:tracePt t="60417" x="1104900" y="3435350"/>
          <p14:tracePt t="60437" x="1085850" y="3492500"/>
          <p14:tracePt t="60447" x="1085850" y="3517900"/>
          <p14:tracePt t="60460" x="1073150" y="3581400"/>
          <p14:tracePt t="60477" x="1060450" y="3638550"/>
          <p14:tracePt t="60493" x="1054100" y="3670300"/>
          <p14:tracePt t="60510" x="1047750" y="3683000"/>
          <p14:tracePt t="60526" x="1047750" y="3689350"/>
          <p14:tracePt t="60622" x="1047750" y="3683000"/>
          <p14:tracePt t="60634" x="1066800" y="3663950"/>
          <p14:tracePt t="60648" x="1117600" y="3619500"/>
          <p14:tracePt t="60660" x="1174750" y="3587750"/>
          <p14:tracePt t="60677" x="1193800" y="3575050"/>
          <p14:tracePt t="60694" x="1200150" y="3575050"/>
          <p14:tracePt t="60759" x="1193800" y="3600450"/>
          <p14:tracePt t="60775" x="1174750" y="3689350"/>
          <p14:tracePt t="60798" x="1143000" y="3822700"/>
          <p14:tracePt t="60809" x="1136650" y="3860800"/>
          <p14:tracePt t="60826" x="1136650" y="3879850"/>
          <p14:tracePt t="60828" x="1136650" y="3886200"/>
          <p14:tracePt t="60900" x="1136650" y="3892550"/>
          <p14:tracePt t="60924" x="1143000" y="3892550"/>
          <p14:tracePt t="60932" x="1149350" y="3879850"/>
          <p14:tracePt t="60943" x="1155700" y="3860800"/>
          <p14:tracePt t="60959" x="1155700" y="3841750"/>
          <p14:tracePt t="60976" x="1155700" y="3822700"/>
          <p14:tracePt t="60993" x="1155700" y="3810000"/>
          <p14:tracePt t="61009" x="1155700" y="3803650"/>
          <p14:tracePt t="61026" x="1155700" y="3790950"/>
          <p14:tracePt t="61126" x="1168400" y="3784600"/>
          <p14:tracePt t="61146" x="1200150" y="3784600"/>
          <p14:tracePt t="61165" x="1263650" y="3790950"/>
          <p14:tracePt t="61294" x="1397000" y="3778250"/>
          <p14:tracePt t="61300" x="1397000" y="3771900"/>
          <p14:tracePt t="61605" x="0" y="0"/>
        </p14:tracePtLst>
        <p14:tracePtLst>
          <p14:tracePt t="62432" x="476250" y="4686300"/>
          <p14:tracePt t="62487" x="469900" y="4699000"/>
          <p14:tracePt t="62508" x="457200" y="4762500"/>
          <p14:tracePt t="62520" x="431800" y="4851400"/>
          <p14:tracePt t="62533" x="419100" y="4927600"/>
          <p14:tracePt t="62542" x="412750" y="4984750"/>
          <p14:tracePt t="62559" x="387350" y="5086350"/>
          <p14:tracePt t="62575" x="361950" y="5194300"/>
          <p14:tracePt t="62592" x="349250" y="5314950"/>
          <p14:tracePt t="62609" x="349250" y="5441950"/>
          <p14:tracePt t="62625" x="349250" y="5556250"/>
          <p14:tracePt t="62642" x="349250" y="5651500"/>
          <p14:tracePt t="62644" x="349250" y="5695950"/>
          <p14:tracePt t="62659" x="349250" y="5727700"/>
          <p14:tracePt t="62676" x="349250" y="5842000"/>
          <p14:tracePt t="62693" x="349250" y="5892800"/>
          <p14:tracePt t="62709" x="349250" y="5937250"/>
          <p14:tracePt t="62725" x="349250" y="5969000"/>
          <p14:tracePt t="62742" x="349250" y="5994400"/>
          <p14:tracePt t="62759" x="349250" y="6013450"/>
          <p14:tracePt t="62775" x="349250" y="6026150"/>
          <p14:tracePt t="62792" x="349250" y="6032500"/>
          <p14:tracePt t="62808" x="349250" y="6045200"/>
          <p14:tracePt t="62825" x="349250" y="6051550"/>
          <p14:tracePt t="62842" x="355600" y="6089650"/>
          <p14:tracePt t="62858" x="387350" y="6134100"/>
          <p14:tracePt t="62860" x="419100" y="6159500"/>
          <p14:tracePt t="62875" x="501650" y="6223000"/>
          <p14:tracePt t="62892" x="679450" y="6286500"/>
          <p14:tracePt t="62908" x="996950" y="6337300"/>
          <p14:tracePt t="62925" x="1371600" y="6350000"/>
          <p14:tracePt t="62942" x="1765300" y="6350000"/>
          <p14:tracePt t="62959" x="2089150" y="6350000"/>
          <p14:tracePt t="62975" x="2349500" y="6350000"/>
          <p14:tracePt t="62992" x="2584450" y="6350000"/>
          <p14:tracePt t="63009" x="2863850" y="6350000"/>
          <p14:tracePt t="63025" x="3251200" y="6350000"/>
          <p14:tracePt t="63042" x="3727450" y="6350000"/>
          <p14:tracePt t="63059" x="4311650" y="6350000"/>
          <p14:tracePt t="63075" x="5276850" y="6350000"/>
          <p14:tracePt t="63092" x="5943600" y="6350000"/>
          <p14:tracePt t="63108" x="6591300" y="6350000"/>
          <p14:tracePt t="63125" x="7258050" y="6350000"/>
          <p14:tracePt t="63142" x="7842250" y="6350000"/>
          <p14:tracePt t="63158" x="8248650" y="6350000"/>
          <p14:tracePt t="63175" x="8496300" y="6350000"/>
          <p14:tracePt t="63192" x="8616950" y="6350000"/>
          <p14:tracePt t="63209" x="8648700" y="6350000"/>
          <p14:tracePt t="63225" x="8661400" y="6350000"/>
          <p14:tracePt t="63244" x="8667750" y="6350000"/>
          <p14:tracePt t="63258" x="8680450" y="6350000"/>
          <p14:tracePt t="63276" x="8712200" y="6324600"/>
          <p14:tracePt t="63292" x="8724900" y="6286500"/>
          <p14:tracePt t="63308" x="8743950" y="6235700"/>
          <p14:tracePt t="63325" x="8763000" y="6165850"/>
          <p14:tracePt t="63342" x="8769350" y="6089650"/>
          <p14:tracePt t="63358" x="8769350" y="6013450"/>
          <p14:tracePt t="63375" x="8769350" y="5918200"/>
          <p14:tracePt t="63392" x="8769350" y="5810250"/>
          <p14:tracePt t="63408" x="8769350" y="5727700"/>
          <p14:tracePt t="63425" x="8756650" y="5613400"/>
          <p14:tracePt t="63442" x="8743950" y="5524500"/>
          <p14:tracePt t="63458" x="8712200" y="5448300"/>
          <p14:tracePt t="63461" x="8699500" y="5416550"/>
          <p14:tracePt t="63475" x="8680450" y="5365750"/>
          <p14:tracePt t="63492" x="8667750" y="5334000"/>
          <p14:tracePt t="63509" x="8655050" y="5314950"/>
          <p14:tracePt t="63525" x="8648700" y="5289550"/>
          <p14:tracePt t="63542" x="8642350" y="5289550"/>
          <p14:tracePt t="63558" x="8642350" y="5276850"/>
          <p14:tracePt t="63588" x="8636000" y="5264150"/>
          <p14:tracePt t="63605" x="8616950" y="5257800"/>
          <p14:tracePt t="63612" x="8604250" y="5257800"/>
          <p14:tracePt t="63628" x="8585200" y="5251450"/>
          <p14:tracePt t="63642" x="8559800" y="5245100"/>
          <p14:tracePt t="63658" x="8489950" y="5232400"/>
          <p14:tracePt t="63675" x="8286750" y="5187950"/>
          <p14:tracePt t="63692" x="8058150" y="5149850"/>
          <p14:tracePt t="63709" x="7702550" y="5130800"/>
          <p14:tracePt t="63726" x="7270750" y="5130800"/>
          <p14:tracePt t="63742" x="6775450" y="5130800"/>
          <p14:tracePt t="63758" x="6242050" y="5080000"/>
          <p14:tracePt t="63775" x="5740400" y="4997450"/>
          <p14:tracePt t="63792" x="5321300" y="4927600"/>
          <p14:tracePt t="63808" x="5029200" y="4902200"/>
          <p14:tracePt t="63825" x="4806950" y="4902200"/>
          <p14:tracePt t="63828" x="4705350" y="4902200"/>
          <p14:tracePt t="63842" x="4616450" y="4902200"/>
          <p14:tracePt t="63858" x="4470400" y="4902200"/>
          <p14:tracePt t="63860" x="4419600" y="4902200"/>
          <p14:tracePt t="63875" x="4343400" y="4902200"/>
          <p14:tracePt t="63892" x="4298950" y="4902200"/>
          <p14:tracePt t="63908" x="4273550" y="4902200"/>
          <p14:tracePt t="63925" x="4248150" y="4902200"/>
          <p14:tracePt t="63942" x="4229100" y="4902200"/>
          <p14:tracePt t="63959" x="4222750" y="4902200"/>
          <p14:tracePt t="64844" x="0" y="0"/>
        </p14:tracePtLst>
        <p14:tracePtLst>
          <p14:tracePt t="65615" x="3810000" y="3295650"/>
          <p14:tracePt t="65653" x="3810000" y="3302000"/>
          <p14:tracePt t="65668" x="3810000" y="3352800"/>
          <p14:tracePt t="65682" x="3810000" y="3403600"/>
          <p14:tracePt t="65687" x="3797300" y="3460750"/>
          <p14:tracePt t="65697" x="3797300" y="3511550"/>
          <p14:tracePt t="65709" x="3797300" y="3638550"/>
          <p14:tracePt t="65725" x="3797300" y="3733800"/>
          <p14:tracePt t="65742" x="3797300" y="3771900"/>
          <p14:tracePt t="65759" x="3797300" y="3778250"/>
          <p14:tracePt t="65797" x="3797300" y="3784600"/>
          <p14:tracePt t="65854" x="3803650" y="3784600"/>
          <p14:tracePt t="65862" x="3810000" y="3784600"/>
          <p14:tracePt t="65874" x="3810000" y="3778250"/>
          <p14:tracePt t="65891" x="3835400" y="3727450"/>
          <p14:tracePt t="65908" x="3854450" y="3695700"/>
          <p14:tracePt t="65924" x="3867150" y="3663950"/>
          <p14:tracePt t="65942" x="3886200" y="3651250"/>
          <p14:tracePt t="65958" x="3892550" y="3644900"/>
          <p14:tracePt t="66172" x="0" y="0"/>
        </p14:tracePtLst>
        <p14:tracePtLst>
          <p14:tracePt t="73558" x="2755900" y="3568700"/>
          <p14:tracePt t="73565" x="2628900" y="3568700"/>
          <p14:tracePt t="73573" x="2495550" y="3568700"/>
          <p14:tracePt t="73588" x="2146300" y="3568700"/>
          <p14:tracePt t="73605" x="1822450" y="3568700"/>
          <p14:tracePt t="73622" x="1612900" y="3568700"/>
          <p14:tracePt t="73638" x="1473200" y="3568700"/>
          <p14:tracePt t="73655" x="1397000" y="3568700"/>
          <p14:tracePt t="73672" x="1377950" y="3568700"/>
          <p14:tracePt t="73688" x="1365250" y="3568700"/>
          <p14:tracePt t="73705" x="1352550" y="3568700"/>
          <p14:tracePt t="73722" x="1339850" y="3568700"/>
          <p14:tracePt t="73739" x="1295400" y="3575050"/>
          <p14:tracePt t="73741" x="1270000" y="3587750"/>
          <p14:tracePt t="73756" x="1206500" y="3619500"/>
          <p14:tracePt t="73772" x="1123950" y="3676650"/>
          <p14:tracePt t="73788" x="1016000" y="3746500"/>
          <p14:tracePt t="73805" x="933450" y="3829050"/>
          <p14:tracePt t="73822" x="863600" y="3905250"/>
          <p14:tracePt t="73838" x="806450" y="3962400"/>
          <p14:tracePt t="73855" x="762000" y="4019550"/>
          <p14:tracePt t="73871" x="730250" y="4083050"/>
          <p14:tracePt t="73888" x="698500" y="4152900"/>
          <p14:tracePt t="73905" x="654050" y="4254500"/>
          <p14:tracePt t="73921" x="615950" y="4387850"/>
          <p14:tracePt t="73925" x="590550" y="4464050"/>
          <p14:tracePt t="73938" x="565150" y="4533900"/>
          <p14:tracePt t="73955" x="520700" y="4667250"/>
          <p14:tracePt t="73972" x="469900" y="4819650"/>
          <p14:tracePt t="73989" x="444500" y="4921250"/>
          <p14:tracePt t="74005" x="425450" y="5029200"/>
          <p14:tracePt t="74022" x="412750" y="5130800"/>
          <p14:tracePt t="74039" x="419100" y="5270500"/>
          <p14:tracePt t="74055" x="431800" y="5397500"/>
          <p14:tracePt t="74072" x="457200" y="5511800"/>
          <p14:tracePt t="74088" x="482600" y="5600700"/>
          <p14:tracePt t="74105" x="501650" y="5689600"/>
          <p14:tracePt t="74107" x="520700" y="5746750"/>
          <p14:tracePt t="74121" x="546100" y="5803900"/>
          <p14:tracePt t="74138" x="590550" y="5905500"/>
          <p14:tracePt t="74155" x="654050" y="6019800"/>
          <p14:tracePt t="74156" x="698500" y="6089650"/>
          <p14:tracePt t="74172" x="838200" y="6184900"/>
          <p14:tracePt t="74188" x="1092200" y="6280150"/>
          <p14:tracePt t="74205" x="1619250" y="6388100"/>
          <p14:tracePt t="74221" x="2260600" y="6477000"/>
          <p14:tracePt t="74238" x="2952750" y="6489700"/>
          <p14:tracePt t="74255" x="3638550" y="6419850"/>
          <p14:tracePt t="74272" x="4210050" y="6299200"/>
          <p14:tracePt t="74288" x="4686300" y="6153150"/>
          <p14:tracePt t="74305" x="5175250" y="6045200"/>
          <p14:tracePt t="74321" x="5727700" y="5924550"/>
          <p14:tracePt t="74338" x="6273800" y="5810250"/>
          <p14:tracePt t="74340" x="6489700" y="5759450"/>
          <p14:tracePt t="74355" x="6661150" y="5715000"/>
          <p14:tracePt t="74357" x="6756400" y="5683250"/>
          <p14:tracePt t="74371" x="6864350" y="5619750"/>
          <p14:tracePt t="74388" x="6908800" y="5530850"/>
          <p14:tracePt t="74405" x="6921500" y="5422900"/>
          <p14:tracePt t="74421" x="6921500" y="5308600"/>
          <p14:tracePt t="74438" x="6889750" y="5181600"/>
          <p14:tracePt t="74454" x="6826250" y="5041900"/>
          <p14:tracePt t="74471" x="6699250" y="4857750"/>
          <p14:tracePt t="74488" x="6502400" y="4641850"/>
          <p14:tracePt t="74505" x="6223000" y="4394200"/>
          <p14:tracePt t="74521" x="5943600" y="4216400"/>
          <p14:tracePt t="74538" x="5664200" y="4038600"/>
          <p14:tracePt t="74540" x="5543550" y="3975100"/>
          <p14:tracePt t="74555" x="5429250" y="3930650"/>
          <p14:tracePt t="74572" x="5099050" y="3848100"/>
          <p14:tracePt t="74588" x="4889500" y="3829050"/>
          <p14:tracePt t="74604" x="4654550" y="3829050"/>
          <p14:tracePt t="74621" x="4349750" y="3829050"/>
          <p14:tracePt t="74638" x="4019550" y="3835400"/>
          <p14:tracePt t="74654" x="3676650" y="3879850"/>
          <p14:tracePt t="74671" x="3276600" y="3949700"/>
          <p14:tracePt t="74688" x="2921000" y="4019550"/>
          <p14:tracePt t="74704" x="2584450" y="4095750"/>
          <p14:tracePt t="74721" x="2292350" y="4203700"/>
          <p14:tracePt t="74738" x="2082800" y="4292600"/>
          <p14:tracePt t="74755" x="1949450" y="4368800"/>
          <p14:tracePt t="74756" x="1892300" y="4406900"/>
          <p14:tracePt t="74772" x="1816100" y="4483100"/>
          <p14:tracePt t="74788" x="1771650" y="4559300"/>
          <p14:tracePt t="74805" x="1739900" y="4654550"/>
          <p14:tracePt t="74821" x="1714500" y="4724400"/>
          <p14:tracePt t="74838" x="1708150" y="4800600"/>
          <p14:tracePt t="74854" x="1708150" y="4883150"/>
          <p14:tracePt t="74871" x="1720850" y="4984750"/>
          <p14:tracePt t="74888" x="1752600" y="5086350"/>
          <p14:tracePt t="74904" x="1822450" y="5194300"/>
          <p14:tracePt t="74921" x="1917700" y="5308600"/>
          <p14:tracePt t="74938" x="2063750" y="5403850"/>
          <p14:tracePt t="74954" x="2336800" y="5518150"/>
          <p14:tracePt t="74956" x="2527300" y="5568950"/>
          <p14:tracePt t="74971" x="3079750" y="5695950"/>
          <p14:tracePt t="74988" x="3765550" y="5778500"/>
          <p14:tracePt t="75005" x="4527550" y="5810250"/>
          <p14:tracePt t="75021" x="5257800" y="5810250"/>
          <p14:tracePt t="75038" x="5918200" y="5746750"/>
          <p14:tracePt t="75055" x="6400800" y="5651500"/>
          <p14:tracePt t="75071" x="6737350" y="5537200"/>
          <p14:tracePt t="75088" x="6902450" y="5461000"/>
          <p14:tracePt t="75104" x="6991350" y="5372100"/>
          <p14:tracePt t="75121" x="7042150" y="5270500"/>
          <p14:tracePt t="75138" x="7048500" y="5162550"/>
          <p14:tracePt t="75154" x="7042150" y="5010150"/>
          <p14:tracePt t="75156" x="7029450" y="4933950"/>
          <p14:tracePt t="75171" x="6965950" y="4768850"/>
          <p14:tracePt t="75188" x="6845300" y="4591050"/>
          <p14:tracePt t="75204" x="6661150" y="4413250"/>
          <p14:tracePt t="75221" x="6419850" y="4241800"/>
          <p14:tracePt t="75238" x="6051550" y="4083050"/>
          <p14:tracePt t="75255" x="5626100" y="3968750"/>
          <p14:tracePt t="75271" x="5149850" y="3905250"/>
          <p14:tracePt t="75288" x="4667250" y="3892550"/>
          <p14:tracePt t="75304" x="4152900" y="3892550"/>
          <p14:tracePt t="75321" x="3613150" y="3892550"/>
          <p14:tracePt t="75324" x="3378200" y="3892550"/>
          <p14:tracePt t="75338" x="3155950" y="3892550"/>
          <p14:tracePt t="75354" x="2794000" y="3930650"/>
          <p14:tracePt t="75356" x="2622550" y="3968750"/>
          <p14:tracePt t="75371" x="2330450" y="4032250"/>
          <p14:tracePt t="75387" x="2057400" y="4089400"/>
          <p14:tracePt t="75404" x="1847850" y="4171950"/>
          <p14:tracePt t="75421" x="1689100" y="4248150"/>
          <p14:tracePt t="75437" x="1587500" y="4318000"/>
          <p14:tracePt t="75454" x="1517650" y="4394200"/>
          <p14:tracePt t="75471" x="1460500" y="4489450"/>
          <p14:tracePt t="75488" x="1428750" y="4578350"/>
          <p14:tracePt t="75505" x="1422400" y="4648200"/>
          <p14:tracePt t="75521" x="1422400" y="4724400"/>
          <p14:tracePt t="75538" x="1466850" y="4813300"/>
          <p14:tracePt t="75555" x="1549400" y="4902200"/>
          <p14:tracePt t="75556" x="1619250" y="4953000"/>
          <p14:tracePt t="75571" x="1720850" y="5010150"/>
          <p14:tracePt t="75588" x="2330450" y="5276850"/>
          <p14:tracePt t="75604" x="3054350" y="5461000"/>
          <p14:tracePt t="75621" x="4032250" y="5651500"/>
          <p14:tracePt t="75637" x="4978400" y="5797550"/>
          <p14:tracePt t="75654" x="5651500" y="5829300"/>
          <p14:tracePt t="75671" x="6032500" y="5803900"/>
          <p14:tracePt t="75688" x="6178550" y="5753100"/>
          <p14:tracePt t="75704" x="6242050" y="5683250"/>
          <p14:tracePt t="75721" x="6280150" y="5588000"/>
          <p14:tracePt t="75724" x="6292850" y="5537200"/>
          <p14:tracePt t="75737" x="6299200" y="5473700"/>
          <p14:tracePt t="75754" x="6305550" y="5308600"/>
          <p14:tracePt t="75756" x="6292850" y="5245100"/>
          <p14:tracePt t="75771" x="6216650" y="5086350"/>
          <p14:tracePt t="75788" x="6070600" y="4914900"/>
          <p14:tracePt t="75804" x="5822950" y="4737100"/>
          <p14:tracePt t="75821" x="5435600" y="4546600"/>
          <p14:tracePt t="75837" x="4895850" y="4400550"/>
          <p14:tracePt t="75854" x="4235450" y="4248150"/>
          <p14:tracePt t="75871" x="3689350" y="4210050"/>
          <p14:tracePt t="75887" x="3251200" y="4197350"/>
          <p14:tracePt t="75904" x="2940050" y="4203700"/>
          <p14:tracePt t="75921" x="2736850" y="4235450"/>
          <p14:tracePt t="75937" x="2571750" y="4286250"/>
          <p14:tracePt t="75954" x="2419350" y="4356100"/>
          <p14:tracePt t="75971" x="2279650" y="4451350"/>
          <p14:tracePt t="75972" x="2222500" y="4508500"/>
          <p14:tracePt t="75988" x="2114550" y="4629150"/>
          <p14:tracePt t="76004" x="2038350" y="4737100"/>
          <p14:tracePt t="76021" x="2000250" y="4819650"/>
          <p14:tracePt t="76038" x="1993900" y="4864100"/>
          <p14:tracePt t="76054" x="1993900" y="4921250"/>
          <p14:tracePt t="76071" x="2032000" y="5016500"/>
          <p14:tracePt t="76088" x="2133600" y="5118100"/>
          <p14:tracePt t="76104" x="2330450" y="5226050"/>
          <p14:tracePt t="76121" x="2813050" y="5327650"/>
          <p14:tracePt t="76137" x="3517900" y="5480050"/>
          <p14:tracePt t="76140" x="3835400" y="5549900"/>
          <p14:tracePt t="76154" x="4102100" y="5575300"/>
          <p14:tracePt t="76170" x="4502150" y="5600700"/>
          <p14:tracePt t="76187" x="4775200" y="5600700"/>
          <p14:tracePt t="76204" x="4870450" y="5594350"/>
          <p14:tracePt t="76221" x="4953000" y="5556250"/>
          <p14:tracePt t="76238" x="5048250" y="5492750"/>
          <p14:tracePt t="76254" x="5156200" y="5416550"/>
          <p14:tracePt t="76271" x="5232400" y="5321300"/>
          <p14:tracePt t="76288" x="5289550" y="5207000"/>
          <p14:tracePt t="76304" x="5321300" y="5092700"/>
          <p14:tracePt t="76321" x="5334000" y="4984750"/>
          <p14:tracePt t="76324" x="5334000" y="4933950"/>
          <p14:tracePt t="76337" x="5334000" y="4857750"/>
          <p14:tracePt t="76354" x="5289550" y="4718050"/>
          <p14:tracePt t="76356" x="5257800" y="4635500"/>
          <p14:tracePt t="76371" x="5219700" y="4572000"/>
          <p14:tracePt t="76372" x="5181600" y="4502150"/>
          <p14:tracePt t="76387" x="5048250" y="4375150"/>
          <p14:tracePt t="76404" x="4806950" y="4241800"/>
          <p14:tracePt t="76421" x="4476750" y="4140200"/>
          <p14:tracePt t="76437" x="4044950" y="4025900"/>
          <p14:tracePt t="76454" x="3587750" y="3937000"/>
          <p14:tracePt t="76471" x="3187700" y="3911600"/>
          <p14:tracePt t="76487" x="2851150" y="3917950"/>
          <p14:tracePt t="76504" x="2603500" y="3956050"/>
          <p14:tracePt t="76521" x="2432050" y="4019550"/>
          <p14:tracePt t="76537" x="2298700" y="4095750"/>
          <p14:tracePt t="76540" x="2228850" y="4146550"/>
          <p14:tracePt t="76554" x="2165350" y="4203700"/>
          <p14:tracePt t="76571" x="2012950" y="4419600"/>
          <p14:tracePt t="76587" x="1943100" y="4552950"/>
          <p14:tracePt t="76604" x="1917700" y="4673600"/>
          <p14:tracePt t="76621" x="1911350" y="4781550"/>
          <p14:tracePt t="76637" x="1911350" y="4914900"/>
          <p14:tracePt t="76654" x="1936750" y="5035550"/>
          <p14:tracePt t="76670" x="2012950" y="5181600"/>
          <p14:tracePt t="76687" x="2159000" y="5340350"/>
          <p14:tracePt t="76704" x="2406650" y="5480050"/>
          <p14:tracePt t="76720" x="2806700" y="5632450"/>
          <p14:tracePt t="76737" x="3282950" y="5708650"/>
          <p14:tracePt t="76754" x="3892550" y="5721350"/>
          <p14:tracePt t="76755" x="4197350" y="5715000"/>
          <p14:tracePt t="76770" x="4464050" y="5670550"/>
          <p14:tracePt t="76788" x="5143500" y="5518150"/>
          <p14:tracePt t="76804" x="5372100" y="5403850"/>
          <p14:tracePt t="76820" x="5499100" y="5283200"/>
          <p14:tracePt t="76837" x="5562600" y="5137150"/>
          <p14:tracePt t="76854" x="5575300" y="5010150"/>
          <p14:tracePt t="76870" x="5575300" y="4883150"/>
          <p14:tracePt t="76887" x="5543550" y="4762500"/>
          <p14:tracePt t="76904" x="5492750" y="4667250"/>
          <p14:tracePt t="76920" x="5403850" y="4578350"/>
          <p14:tracePt t="76937" x="5251450" y="4489450"/>
          <p14:tracePt t="76954" x="5003800" y="4394200"/>
          <p14:tracePt t="76970" x="4552950" y="4292600"/>
          <p14:tracePt t="76972" x="4260850" y="4235450"/>
          <p14:tracePt t="76987" x="3644900" y="4108450"/>
          <p14:tracePt t="77004" x="3181350" y="4070350"/>
          <p14:tracePt t="77021" x="2870200" y="4057650"/>
          <p14:tracePt t="77037" x="2660650" y="4076700"/>
          <p14:tracePt t="77054" x="2546350" y="4127500"/>
          <p14:tracePt t="77071" x="2457450" y="4191000"/>
          <p14:tracePt t="77087" x="2393950" y="4273550"/>
          <p14:tracePt t="77104" x="2336800" y="4387850"/>
          <p14:tracePt t="77121" x="2305050" y="4508500"/>
          <p14:tracePt t="77124" x="2298700" y="4565650"/>
          <p14:tracePt t="77137" x="2298700" y="4616450"/>
          <p14:tracePt t="77154" x="2330450" y="4699000"/>
          <p14:tracePt t="77156" x="2362200" y="4749800"/>
          <p14:tracePt t="77170" x="2400300" y="4794250"/>
          <p14:tracePt t="77187" x="2717800" y="4991100"/>
          <p14:tracePt t="77203" x="3149600" y="5111750"/>
          <p14:tracePt t="77220" x="3765550" y="5245100"/>
          <p14:tracePt t="77237" x="4324350" y="5327650"/>
          <p14:tracePt t="77254" x="4654550" y="5340350"/>
          <p14:tracePt t="77271" x="4838700" y="5327650"/>
          <p14:tracePt t="77287" x="4902200" y="5302250"/>
          <p14:tracePt t="77304" x="4940300" y="5283200"/>
          <p14:tracePt t="77321" x="4991100" y="5232400"/>
          <p14:tracePt t="77337" x="5048250" y="5175250"/>
          <p14:tracePt t="77340" x="5067300" y="5149850"/>
          <p14:tracePt t="77354" x="5092700" y="5111750"/>
          <p14:tracePt t="77370" x="5111750" y="5054600"/>
          <p14:tracePt t="77387" x="5111750" y="5003800"/>
          <p14:tracePt t="77388" x="5111750" y="4972050"/>
          <p14:tracePt t="77404" x="5067300" y="4902200"/>
          <p14:tracePt t="77420" x="4997450" y="4826000"/>
          <p14:tracePt t="77437" x="4870450" y="4724400"/>
          <p14:tracePt t="77454" x="4635500" y="4610100"/>
          <p14:tracePt t="77470" x="4267200" y="4502150"/>
          <p14:tracePt t="77487" x="3873500" y="4432300"/>
          <p14:tracePt t="77504" x="3568700" y="4400550"/>
          <p14:tracePt t="77521" x="3371850" y="4400550"/>
          <p14:tracePt t="77537" x="3225800" y="4451350"/>
          <p14:tracePt t="77539" x="3168650" y="4483100"/>
          <p14:tracePt t="77554" x="3117850" y="4533900"/>
          <p14:tracePt t="77571" x="3054350" y="4648200"/>
          <p14:tracePt t="77572" x="3022600" y="4705350"/>
          <p14:tracePt t="77587" x="2978150" y="4819650"/>
          <p14:tracePt t="77604" x="2959100" y="4940300"/>
          <p14:tracePt t="77620" x="2959100" y="5048250"/>
          <p14:tracePt t="77637" x="2959100" y="5168900"/>
          <p14:tracePt t="77653" x="2990850" y="5257800"/>
          <p14:tracePt t="77670" x="3035300" y="5372100"/>
          <p14:tracePt t="77687" x="3086100" y="5435600"/>
          <p14:tracePt t="77703" x="3175000" y="5492750"/>
          <p14:tracePt t="77720" x="3295650" y="5524500"/>
          <p14:tracePt t="77737" x="3498850" y="5537200"/>
          <p14:tracePt t="77754" x="3822700" y="5537200"/>
          <p14:tracePt t="77770" x="4191000" y="5537200"/>
          <p14:tracePt t="77772" x="4349750" y="5524500"/>
          <p14:tracePt t="77787" x="4546600" y="5492750"/>
          <p14:tracePt t="77804" x="4629150" y="5454650"/>
          <p14:tracePt t="77821" x="4648200" y="5429250"/>
          <p14:tracePt t="77837" x="4660900" y="5410200"/>
          <p14:tracePt t="77853" x="4660900" y="5384800"/>
          <p14:tracePt t="77870" x="4660900" y="5353050"/>
          <p14:tracePt t="77887" x="4660900" y="5321300"/>
          <p14:tracePt t="77903" x="4648200" y="5295900"/>
          <p14:tracePt t="77920" x="4641850" y="5276850"/>
          <p14:tracePt t="77937" x="4629150" y="5238750"/>
          <p14:tracePt t="77953" x="4616450" y="5213350"/>
          <p14:tracePt t="77970" x="4603750" y="5181600"/>
          <p14:tracePt t="77972" x="4597400" y="5175250"/>
          <p14:tracePt t="77989" x="4597400" y="5168900"/>
          <p14:tracePt t="78158" x="4597400" y="5156200"/>
          <p14:tracePt t="78174" x="4584700" y="5137150"/>
          <p14:tracePt t="78194" x="4559300" y="5092700"/>
          <p14:tracePt t="78197" x="4540250" y="5067300"/>
          <p14:tracePt t="78209" x="4527550" y="5041900"/>
          <p14:tracePt t="78220" x="4495800" y="4997450"/>
          <p14:tracePt t="78237" x="4470400" y="4959350"/>
          <p14:tracePt t="78254" x="4432300" y="4908550"/>
          <p14:tracePt t="78270" x="4387850" y="4876800"/>
          <p14:tracePt t="78287" x="4292600" y="4819650"/>
          <p14:tracePt t="78304" x="4165600" y="4768850"/>
          <p14:tracePt t="78320" x="4006850" y="4711700"/>
          <p14:tracePt t="78337" x="3848100" y="4648200"/>
          <p14:tracePt t="78353" x="3708400" y="4591050"/>
          <p14:tracePt t="78356" x="3632200" y="4572000"/>
          <p14:tracePt t="78370" x="3575050" y="4559300"/>
          <p14:tracePt t="78387" x="3460750" y="4533900"/>
          <p14:tracePt t="78388" x="3441700" y="4533900"/>
          <p14:tracePt t="78403" x="3390900" y="4533900"/>
          <p14:tracePt t="78420" x="3359150" y="4540250"/>
          <p14:tracePt t="78437" x="3295650" y="4584700"/>
          <p14:tracePt t="78453" x="3200400" y="4654550"/>
          <p14:tracePt t="78470" x="3098800" y="4749800"/>
          <p14:tracePt t="78487" x="3003550" y="4845050"/>
          <p14:tracePt t="78504" x="2933700" y="4921250"/>
          <p14:tracePt t="78520" x="2889250" y="4965700"/>
          <p14:tracePt t="78537" x="2876550" y="5003800"/>
          <p14:tracePt t="78554" x="2876550" y="5029200"/>
          <p14:tracePt t="78557" x="2876550" y="5041900"/>
          <p14:tracePt t="78570" x="2876550" y="5060950"/>
          <p14:tracePt t="78587" x="2908300" y="5175250"/>
          <p14:tracePt t="78603" x="2984500" y="5270500"/>
          <p14:tracePt t="78620" x="3117850" y="5372100"/>
          <p14:tracePt t="78637" x="3359150" y="5492750"/>
          <p14:tracePt t="78653" x="3752850" y="5613400"/>
          <p14:tracePt t="78670" x="4152900" y="5689600"/>
          <p14:tracePt t="78687" x="4502150" y="5702300"/>
          <p14:tracePt t="78703" x="4743450" y="5689600"/>
          <p14:tracePt t="78720" x="4895850" y="5638800"/>
          <p14:tracePt t="78736" x="5016500" y="5581650"/>
          <p14:tracePt t="78754" x="5099050" y="5499100"/>
          <p14:tracePt t="78770" x="5168900" y="5384800"/>
          <p14:tracePt t="78772" x="5194300" y="5327650"/>
          <p14:tracePt t="78787" x="5219700" y="5264150"/>
          <p14:tracePt t="78804" x="5232400" y="5080000"/>
          <p14:tracePt t="78820" x="5232400" y="4959350"/>
          <p14:tracePt t="78837" x="5226050" y="4870450"/>
          <p14:tracePt t="78853" x="5181600" y="4781550"/>
          <p14:tracePt t="78870" x="5086350" y="4679950"/>
          <p14:tracePt t="78886" x="4959350" y="4597400"/>
          <p14:tracePt t="78903" x="4794250" y="4533900"/>
          <p14:tracePt t="78920" x="4610100" y="4495800"/>
          <p14:tracePt t="78936" x="4419600" y="4457700"/>
          <p14:tracePt t="78953" x="4260850" y="4451350"/>
          <p14:tracePt t="78970" x="4089400" y="4451350"/>
          <p14:tracePt t="78972" x="3994150" y="4451350"/>
          <p14:tracePt t="78986" x="3898900" y="4451350"/>
          <p14:tracePt t="78987" x="3816350" y="4457700"/>
          <p14:tracePt t="79003" x="3663950" y="4502150"/>
          <p14:tracePt t="79020" x="3517900" y="4572000"/>
          <p14:tracePt t="79037" x="3422650" y="4629150"/>
          <p14:tracePt t="79053" x="3371850" y="4699000"/>
          <p14:tracePt t="79070" x="3327400" y="4768850"/>
          <p14:tracePt t="79086" x="3295650" y="4838700"/>
          <p14:tracePt t="79103" x="3282950" y="4914900"/>
          <p14:tracePt t="79120" x="3282950" y="4972050"/>
          <p14:tracePt t="79137" x="3282950" y="5060950"/>
          <p14:tracePt t="79153" x="3282950" y="5143500"/>
          <p14:tracePt t="79169" x="3289300" y="5226050"/>
          <p14:tracePt t="79186" x="3333750" y="5276850"/>
          <p14:tracePt t="79187" x="3365500" y="5308600"/>
          <p14:tracePt t="79203" x="3409950" y="5340350"/>
          <p14:tracePt t="79220" x="3619500" y="5422900"/>
          <p14:tracePt t="79236" x="3803650" y="5467350"/>
          <p14:tracePt t="79253" x="3930650" y="5473700"/>
          <p14:tracePt t="79270" x="4038600" y="5473700"/>
          <p14:tracePt t="79287" x="4095750" y="5473700"/>
          <p14:tracePt t="79303" x="4127500" y="5467350"/>
          <p14:tracePt t="79320" x="4140200" y="5461000"/>
          <p14:tracePt t="79336" x="4146550" y="5448300"/>
          <p14:tracePt t="79373" x="4146550" y="5441950"/>
          <p14:tracePt t="79693" x="0" y="0"/>
        </p14:tracePtLst>
        <p14:tracePtLst>
          <p14:tracePt t="81641" x="450850" y="4629150"/>
          <p14:tracePt t="81732" x="438150" y="4635500"/>
          <p14:tracePt t="81743" x="425450" y="4641850"/>
          <p14:tracePt t="81752" x="412750" y="4648200"/>
          <p14:tracePt t="81769" x="368300" y="4667250"/>
          <p14:tracePt t="81786" x="317500" y="4679950"/>
          <p14:tracePt t="81789" x="298450" y="4686300"/>
          <p14:tracePt t="81803" x="285750" y="4686300"/>
          <p14:tracePt t="81820" x="279400" y="4692650"/>
          <p14:tracePt t="82030" x="279400" y="4699000"/>
          <p14:tracePt t="82043" x="304800" y="4711700"/>
          <p14:tracePt t="82052" x="323850" y="4718050"/>
          <p14:tracePt t="82070" x="355600" y="4737100"/>
          <p14:tracePt t="82086" x="374650" y="4743450"/>
          <p14:tracePt t="82102" x="381000" y="4743450"/>
          <p14:tracePt t="82684" x="0" y="0"/>
        </p14:tracePtLst>
        <p14:tracePtLst>
          <p14:tracePt t="83389" x="431800" y="4641850"/>
          <p14:tracePt t="83552" x="425450" y="4648200"/>
          <p14:tracePt t="83574" x="381000" y="4660900"/>
          <p14:tracePt t="83590" x="361950" y="4667250"/>
          <p14:tracePt t="83602" x="349250" y="4667250"/>
          <p14:tracePt t="83619" x="342900" y="4667250"/>
          <p14:tracePt t="83766" x="342900" y="4679950"/>
          <p14:tracePt t="83791" x="342900" y="4686300"/>
          <p14:tracePt t="83917" x="349250" y="4692650"/>
          <p14:tracePt t="83928" x="355600" y="4699000"/>
          <p14:tracePt t="83943" x="381000" y="4718050"/>
          <p14:tracePt t="83958" x="444500" y="4749800"/>
          <p14:tracePt t="83968" x="488950" y="4775200"/>
          <p14:tracePt t="83985" x="590550" y="4794250"/>
          <p14:tracePt t="84002" x="692150" y="4813300"/>
          <p14:tracePt t="84004" x="717550" y="4819650"/>
          <p14:tracePt t="84018" x="723900" y="4819650"/>
          <p14:tracePt t="84036" x="736600" y="4819650"/>
          <p14:tracePt t="84256" x="736600" y="4813300"/>
          <p14:tracePt t="84269" x="736600" y="4768850"/>
          <p14:tracePt t="84286" x="749300" y="4667250"/>
          <p14:tracePt t="84302" x="749300" y="4597400"/>
          <p14:tracePt t="84318" x="749300" y="4527550"/>
          <p14:tracePt t="84335" x="749300" y="4483100"/>
          <p14:tracePt t="84352" x="749300" y="4464050"/>
          <p14:tracePt t="84368" x="749300" y="4451350"/>
          <p14:tracePt t="84385" x="742950" y="4445000"/>
          <p14:tracePt t="84401" x="730250" y="4438650"/>
          <p14:tracePt t="84418" x="698500" y="4425950"/>
          <p14:tracePt t="84420" x="692150" y="4425950"/>
          <p14:tracePt t="84434" x="673100" y="4425950"/>
          <p14:tracePt t="84437" x="647700" y="4425950"/>
          <p14:tracePt t="84452" x="596900" y="4425950"/>
          <p14:tracePt t="84468" x="552450" y="4425950"/>
          <p14:tracePt t="84485" x="501650" y="4432300"/>
          <p14:tracePt t="84501" x="482600" y="4451350"/>
          <p14:tracePt t="84518" x="463550" y="4470400"/>
          <p14:tracePt t="84535" x="450850" y="4508500"/>
          <p14:tracePt t="84552" x="450850" y="4540250"/>
          <p14:tracePt t="84568" x="444500" y="4572000"/>
          <p14:tracePt t="84585" x="444500" y="4610100"/>
          <p14:tracePt t="84588" x="444500" y="4641850"/>
          <p14:tracePt t="84602" x="444500" y="4673600"/>
          <p14:tracePt t="84618" x="457200" y="4756150"/>
          <p14:tracePt t="84634" x="488950" y="4806950"/>
          <p14:tracePt t="84636" x="508000" y="4826000"/>
          <p14:tracePt t="84652" x="546100" y="4857750"/>
          <p14:tracePt t="84668" x="577850" y="4870450"/>
          <p14:tracePt t="84685" x="609600" y="4870450"/>
          <p14:tracePt t="84701" x="641350" y="4870450"/>
          <p14:tracePt t="84718" x="698500" y="4857750"/>
          <p14:tracePt t="84734" x="730250" y="4819650"/>
          <p14:tracePt t="84751" x="755650" y="4781550"/>
          <p14:tracePt t="84768" x="774700" y="4743450"/>
          <p14:tracePt t="84785" x="774700" y="4692650"/>
          <p14:tracePt t="84802" x="774700" y="4648200"/>
          <p14:tracePt t="84805" x="774700" y="4622800"/>
          <p14:tracePt t="84818" x="768350" y="4603750"/>
          <p14:tracePt t="84835" x="755650" y="4584700"/>
          <p14:tracePt t="84852" x="723900" y="4559300"/>
          <p14:tracePt t="84868" x="692150" y="4540250"/>
          <p14:tracePt t="84884" x="673100" y="4533900"/>
          <p14:tracePt t="84901" x="641350" y="4527550"/>
          <p14:tracePt t="84918" x="628650" y="4527550"/>
          <p14:tracePt t="84935" x="609600" y="4527550"/>
          <p14:tracePt t="84951" x="596900" y="4533900"/>
          <p14:tracePt t="84968" x="577850" y="4565650"/>
          <p14:tracePt t="84984" x="571500" y="4603750"/>
          <p14:tracePt t="85001" x="558800" y="4660900"/>
          <p14:tracePt t="85018" x="558800" y="4692650"/>
          <p14:tracePt t="85034" x="558800" y="4724400"/>
          <p14:tracePt t="85052" x="565150" y="4749800"/>
          <p14:tracePt t="85085" x="571500" y="4762500"/>
          <p14:tracePt t="85101" x="590550" y="4768850"/>
          <p14:tracePt t="85118" x="609600" y="4768850"/>
          <p14:tracePt t="85134" x="622300" y="4768850"/>
          <p14:tracePt t="85152" x="654050" y="4762500"/>
          <p14:tracePt t="85168" x="692150" y="4724400"/>
          <p14:tracePt t="85184" x="723900" y="4660900"/>
          <p14:tracePt t="85201" x="736600" y="4610100"/>
          <p14:tracePt t="85218" x="736600" y="4578350"/>
          <p14:tracePt t="85234" x="736600" y="4565650"/>
          <p14:tracePt t="85251" x="736600" y="4559300"/>
          <p14:tracePt t="85268" x="736600" y="4552950"/>
          <p14:tracePt t="85300" x="730250" y="4552950"/>
          <p14:tracePt t="85309" x="723900" y="4559300"/>
          <p14:tracePt t="85318" x="717550" y="4578350"/>
          <p14:tracePt t="85335" x="704850" y="4641850"/>
          <p14:tracePt t="85351" x="704850" y="4699000"/>
          <p14:tracePt t="85369" x="704850" y="4743450"/>
          <p14:tracePt t="85372" x="704850" y="4762500"/>
          <p14:tracePt t="85384" x="704850" y="4775200"/>
          <p14:tracePt t="85401" x="711200" y="4794250"/>
          <p14:tracePt t="85461" x="723900" y="4794250"/>
          <p14:tracePt t="85473" x="723900" y="4768850"/>
          <p14:tracePt t="85484" x="736600" y="4711700"/>
          <p14:tracePt t="85501" x="736600" y="4641850"/>
          <p14:tracePt t="85518" x="736600" y="4584700"/>
          <p14:tracePt t="85535" x="736600" y="4546600"/>
          <p14:tracePt t="85552" x="730250" y="4546600"/>
          <p14:tracePt t="85616" x="723900" y="4546600"/>
          <p14:tracePt t="85636" x="717550" y="4591050"/>
          <p14:tracePt t="85639" x="711200" y="4616450"/>
          <p14:tracePt t="85648" x="711200" y="4635500"/>
          <p14:tracePt t="85662" x="711200" y="4673600"/>
          <p14:tracePt t="85671" x="711200" y="4692650"/>
          <p14:tracePt t="85684" x="711200" y="4699000"/>
          <p14:tracePt t="85798" x="711200" y="4679950"/>
          <p14:tracePt t="85818" x="711200" y="4641850"/>
          <p14:tracePt t="85836" x="711200" y="4616450"/>
          <p14:tracePt t="85901" x="704850" y="4616450"/>
          <p14:tracePt t="85908" x="704850" y="4635500"/>
          <p14:tracePt t="85917" x="704850" y="4667250"/>
          <p14:tracePt t="85934" x="692150" y="4737100"/>
          <p14:tracePt t="85951" x="692150" y="4762500"/>
          <p14:tracePt t="85967" x="692150" y="4775200"/>
          <p14:tracePt t="86063" x="692150" y="4768850"/>
          <p14:tracePt t="86081" x="692150" y="4737100"/>
          <p14:tracePt t="86094" x="692150" y="4705350"/>
          <p14:tracePt t="86108" x="685800" y="4673600"/>
          <p14:tracePt t="86117" x="685800" y="4660900"/>
          <p14:tracePt t="86135" x="679450" y="4641850"/>
          <p14:tracePt t="86204" x="679450" y="4667250"/>
          <p14:tracePt t="86213" x="679450" y="4692650"/>
          <p14:tracePt t="86221" x="679450" y="4711700"/>
          <p14:tracePt t="86234" x="679450" y="4724400"/>
          <p14:tracePt t="86251" x="679450" y="4749800"/>
          <p14:tracePt t="86267" x="679450" y="4756150"/>
          <p14:tracePt t="86340" x="673100" y="4737100"/>
          <p14:tracePt t="86349" x="673100" y="4724400"/>
          <p14:tracePt t="86357" x="673100" y="4699000"/>
          <p14:tracePt t="86367" x="666750" y="4667250"/>
          <p14:tracePt t="86385" x="660400" y="4654550"/>
          <p14:tracePt t="86401" x="660400" y="4641850"/>
          <p14:tracePt t="86468" x="654050" y="4654550"/>
          <p14:tracePt t="86484" x="654050" y="4660900"/>
          <p14:tracePt t="86493" x="654050" y="4667250"/>
          <p14:tracePt t="86500" x="654050" y="4673600"/>
          <p14:tracePt t="86517" x="654050" y="4699000"/>
          <p14:tracePt t="86534" x="654050" y="4724400"/>
          <p14:tracePt t="86622" x="654050" y="4705350"/>
          <p14:tracePt t="86632" x="654050" y="4673600"/>
          <p14:tracePt t="86641" x="654050" y="4622800"/>
          <p14:tracePt t="86651" x="666750" y="4578350"/>
          <p14:tracePt t="86667" x="673100" y="4464050"/>
          <p14:tracePt t="86684" x="673100" y="4432300"/>
          <p14:tracePt t="86700" x="673100" y="4425950"/>
          <p14:tracePt t="86758" x="673100" y="4438650"/>
          <p14:tracePt t="86764" x="673100" y="4483100"/>
          <p14:tracePt t="86774" x="673100" y="4559300"/>
          <p14:tracePt t="86784" x="673100" y="4641850"/>
          <p14:tracePt t="86801" x="685800" y="4794250"/>
          <p14:tracePt t="86817" x="698500" y="4857750"/>
          <p14:tracePt t="86820" x="698500" y="4870450"/>
          <p14:tracePt t="86834" x="704850" y="4876800"/>
          <p14:tracePt t="86877" x="717550" y="4870450"/>
          <p14:tracePt t="86884" x="723900" y="4851400"/>
          <p14:tracePt t="86901" x="730250" y="4800600"/>
          <p14:tracePt t="86917" x="736600" y="4743450"/>
          <p14:tracePt t="86934" x="736600" y="4699000"/>
          <p14:tracePt t="86950" x="736600" y="4679950"/>
          <p14:tracePt t="86967" x="736600" y="4673600"/>
          <p14:tracePt t="87103" x="736600" y="4679950"/>
          <p14:tracePt t="87120" x="736600" y="4692650"/>
          <p14:tracePt t="87135" x="736600" y="4718050"/>
          <p14:tracePt t="87150" x="736600" y="4737100"/>
          <p14:tracePt t="87229" x="730250" y="4724400"/>
          <p14:tracePt t="87250" x="723900" y="4705350"/>
          <p14:tracePt t="87265" x="723900" y="4686300"/>
          <p14:tracePt t="87278" x="723900" y="4667250"/>
          <p14:tracePt t="87288" x="717550" y="4648200"/>
          <p14:tracePt t="87300" x="717550" y="4641850"/>
          <p14:tracePt t="87340" x="717550" y="4635500"/>
          <p14:tracePt t="87356" x="711200" y="4635500"/>
          <p14:tracePt t="87365" x="711200" y="4641850"/>
          <p14:tracePt t="87373" x="704850" y="4648200"/>
          <p14:tracePt t="87384" x="704850" y="4654550"/>
          <p14:tracePt t="87401" x="704850" y="4667250"/>
          <p14:tracePt t="87575" x="704850" y="4673600"/>
          <p14:tracePt t="87590" x="698500" y="4705350"/>
          <p14:tracePt t="87609" x="692150" y="4724400"/>
          <p14:tracePt t="87625" x="692150" y="4730750"/>
          <p14:tracePt t="87745" x="692150" y="4711700"/>
          <p14:tracePt t="87765" x="679450" y="4692650"/>
          <p14:tracePt t="88014" x="673100" y="4679950"/>
          <p14:tracePt t="88039" x="673100" y="4673600"/>
          <p14:tracePt t="88093" x="666750" y="4660900"/>
          <p14:tracePt t="88103" x="666750" y="4654550"/>
          <p14:tracePt t="88150" x="666750" y="4648200"/>
          <p14:tracePt t="88160" x="666750" y="4641850"/>
          <p14:tracePt t="88173" x="660400" y="4635500"/>
          <p14:tracePt t="88189" x="660400" y="4629150"/>
          <p14:tracePt t="88221" x="660400" y="4622800"/>
          <p14:tracePt t="88269" x="654050" y="4616450"/>
          <p14:tracePt t="88302" x="647700" y="4616450"/>
          <p14:tracePt t="88318" x="647700" y="4629150"/>
          <p14:tracePt t="88327" x="647700" y="4648200"/>
          <p14:tracePt t="88338" x="647700" y="4654550"/>
          <p14:tracePt t="88350" x="641350" y="4679950"/>
          <p14:tracePt t="88367" x="641350" y="4692650"/>
          <p14:tracePt t="88608" x="641350" y="4699000"/>
          <p14:tracePt t="88631" x="641350" y="4718050"/>
          <p14:tracePt t="88656" x="641350" y="4724400"/>
          <p14:tracePt t="88667" x="641350" y="4730750"/>
          <p14:tracePt t="88683" x="641350" y="4756150"/>
          <p14:tracePt t="88700" x="641350" y="4775200"/>
          <p14:tracePt t="88780" x="641350" y="4756150"/>
          <p14:tracePt t="88789" x="641350" y="4737100"/>
          <p14:tracePt t="88800" x="641350" y="4711700"/>
          <p14:tracePt t="88817" x="641350" y="4673600"/>
          <p14:tracePt t="88834" x="641350" y="4654550"/>
          <p14:tracePt t="88925" x="641350" y="4673600"/>
          <p14:tracePt t="88938" x="641350" y="4686300"/>
          <p14:tracePt t="88953" x="641350" y="4718050"/>
          <p14:tracePt t="88967" x="641350" y="4724400"/>
          <p14:tracePt t="89045" x="641350" y="4711700"/>
          <p14:tracePt t="89054" x="641350" y="4699000"/>
          <p14:tracePt t="89142" x="641350" y="4705350"/>
          <p14:tracePt t="89159" x="641350" y="4718050"/>
          <p14:tracePt t="89255" x="641350" y="4705350"/>
          <p14:tracePt t="89266" x="641350" y="4692650"/>
          <p14:tracePt t="89283" x="641350" y="4679950"/>
          <p14:tracePt t="89334" x="641350" y="4686300"/>
          <p14:tracePt t="89346" x="641350" y="4699000"/>
          <p14:tracePt t="89358" x="641350" y="4724400"/>
          <p14:tracePt t="89919" x="635000" y="4724400"/>
          <p14:tracePt t="89934" x="628650" y="4730750"/>
          <p14:tracePt t="89950" x="622300" y="4737100"/>
          <p14:tracePt t="90056" x="622300" y="4730750"/>
          <p14:tracePt t="90072" x="622300" y="4711700"/>
          <p14:tracePt t="90090" x="628650" y="4692650"/>
          <p14:tracePt t="90109" x="628650" y="4686300"/>
          <p14:tracePt t="90279" x="628650" y="4692650"/>
          <p14:tracePt t="90294" x="628650" y="4705350"/>
          <p14:tracePt t="90309" x="622300" y="4711700"/>
          <p14:tracePt t="90341" x="622300" y="4718050"/>
          <p14:tracePt t="90416" x="622300" y="4711700"/>
          <p14:tracePt t="90433" x="622300" y="4699000"/>
          <p14:tracePt t="90446" x="622300" y="4686300"/>
          <p14:tracePt t="90527" x="622300" y="4699000"/>
          <p14:tracePt t="90547" x="622300" y="4724400"/>
          <p14:tracePt t="90563" x="622300" y="4749800"/>
          <p14:tracePt t="90664" x="628650" y="4730750"/>
          <p14:tracePt t="90683" x="635000" y="4718050"/>
          <p14:tracePt t="90690" x="635000" y="4711700"/>
          <p14:tracePt t="90862" x="635000" y="4724400"/>
          <p14:tracePt t="90885" x="635000" y="4756150"/>
          <p14:tracePt t="91317" x="654050" y="4692650"/>
          <p14:tracePt t="91324" x="654050" y="4705350"/>
          <p14:tracePt t="91332" x="654050" y="4711700"/>
          <p14:tracePt t="91349" x="654050" y="4718050"/>
          <p14:tracePt t="91446" x="660400" y="4718050"/>
          <p14:tracePt t="91468" x="660400" y="4692650"/>
          <p14:tracePt t="91490" x="660400" y="4648200"/>
          <p14:tracePt t="91492" x="660400" y="4641850"/>
          <p14:tracePt t="91503" x="660400" y="4635500"/>
          <p14:tracePt t="91516" x="660400" y="4629150"/>
          <p14:tracePt t="91648" x="660400" y="4635500"/>
          <p14:tracePt t="91669" x="660400" y="4654550"/>
          <p14:tracePt t="91683" x="660400" y="4667250"/>
          <p14:tracePt t="91687" x="660400" y="4679950"/>
          <p14:tracePt t="91700" x="660400" y="4692650"/>
          <p14:tracePt t="91715" x="660400" y="4699000"/>
          <p14:tracePt t="91839" x="660400" y="4692650"/>
          <p14:tracePt t="91853" x="660400" y="4686300"/>
          <p14:tracePt t="92072" x="660400" y="4679950"/>
          <p14:tracePt t="92091" x="660400" y="4667250"/>
          <p14:tracePt t="92103" x="660400" y="4660900"/>
          <p14:tracePt t="92198" x="660400" y="4673600"/>
          <p14:tracePt t="92213" x="660400" y="4699000"/>
          <p14:tracePt t="92238" x="660400" y="4711700"/>
          <p14:tracePt t="92269" x="660400" y="4718050"/>
          <p14:tracePt t="92383" x="660400" y="4705350"/>
          <p14:tracePt t="92411" x="666750" y="4654550"/>
          <p14:tracePt t="92424" x="673100" y="4648200"/>
          <p14:tracePt t="92940" x="673100" y="4641850"/>
          <p14:tracePt t="92940" x="0" y="0"/>
        </p14:tracePtLst>
        <p14:tracePtLst>
          <p14:tracePt t="93012" x="673100" y="4584700"/>
          <p14:tracePt t="93118" x="673100" y="4591050"/>
          <p14:tracePt t="93138" x="673100" y="4610100"/>
          <p14:tracePt t="93149" x="673100" y="4622800"/>
          <p14:tracePt t="93166" x="673100" y="4641850"/>
          <p14:tracePt t="93276" x="0" y="0"/>
        </p14:tracePtLst>
        <p14:tracePtLst>
          <p14:tracePt t="93632" x="673100" y="4622800"/>
          <p14:tracePt t="93701" x="673100" y="4635500"/>
          <p14:tracePt t="93710" x="673100" y="4641850"/>
          <p14:tracePt t="93717" x="673100" y="4654550"/>
          <p14:tracePt t="93732" x="666750" y="4686300"/>
          <p14:tracePt t="93748" x="666750" y="4692650"/>
          <p14:tracePt t="93765" x="666750" y="4699000"/>
          <p14:tracePt t="94124" x="0" y="0"/>
        </p14:tracePtLst>
        <p14:tracePtLst>
          <p14:tracePt t="96816" x="844550" y="4572000"/>
          <p14:tracePt t="96829" x="831850" y="4597400"/>
          <p14:tracePt t="96844" x="812800" y="4641850"/>
          <p14:tracePt t="96860" x="787400" y="4679950"/>
          <p14:tracePt t="96868" x="774700" y="4705350"/>
          <p14:tracePt t="96881" x="768350" y="4730750"/>
          <p14:tracePt t="96897" x="755650" y="4775200"/>
          <p14:tracePt t="96914" x="749300" y="4794250"/>
          <p14:tracePt t="96931" x="749300" y="4800600"/>
          <p14:tracePt t="97022" x="749300" y="4794250"/>
          <p14:tracePt t="97033" x="749300" y="4768850"/>
          <p14:tracePt t="97047" x="762000" y="4699000"/>
          <p14:tracePt t="97064" x="774700" y="4648200"/>
          <p14:tracePt t="97068" x="774700" y="4629150"/>
          <p14:tracePt t="97098" x="774700" y="4616450"/>
          <p14:tracePt t="97165" x="774700" y="4641850"/>
          <p14:tracePt t="97173" x="774700" y="4667250"/>
          <p14:tracePt t="97180" x="755650" y="4705350"/>
          <p14:tracePt t="97197" x="742950" y="4749800"/>
          <p14:tracePt t="97213" x="736600" y="4762500"/>
          <p14:tracePt t="97319" x="736600" y="4743450"/>
          <p14:tracePt t="97335" x="736600" y="4711700"/>
          <p14:tracePt t="97355" x="736600" y="4686300"/>
          <p14:tracePt t="97358" x="736600" y="4679950"/>
          <p14:tracePt t="97439" x="736600" y="4692650"/>
          <p14:tracePt t="97552" x="736600" y="4660900"/>
          <p14:tracePt t="97572" x="742950" y="4616450"/>
          <p14:tracePt t="97587" x="742950" y="4591050"/>
          <p14:tracePt t="97600" x="742950" y="4578350"/>
          <p14:tracePt t="97662" x="742950" y="4597400"/>
          <p14:tracePt t="97672" x="742950" y="4622800"/>
          <p14:tracePt t="97689" x="736600" y="4641850"/>
          <p14:tracePt t="97704" x="736600" y="4648200"/>
          <p14:tracePt t="97797" x="736600" y="4629150"/>
          <p14:tracePt t="97806" x="736600" y="4622800"/>
          <p14:tracePt t="97817" x="736600" y="4616450"/>
          <p14:tracePt t="97830" x="736600" y="4610100"/>
          <p14:tracePt t="97877" x="723900" y="4635500"/>
          <p14:tracePt t="97888" x="711200" y="4660900"/>
          <p14:tracePt t="97903" x="704850" y="4692650"/>
          <p14:tracePt t="97930" x="704850" y="4699000"/>
          <p14:tracePt t="97990" x="711200" y="4679950"/>
          <p14:tracePt t="98002" x="717550" y="4660900"/>
          <p14:tracePt t="98017" x="717550" y="4635500"/>
          <p14:tracePt t="98030" x="717550" y="4622800"/>
          <p14:tracePt t="99205" x="0" y="0"/>
        </p14:tracePtLst>
        <p14:tracePtLst>
          <p14:tracePt t="100145" x="501650" y="1397000"/>
          <p14:tracePt t="100268" x="0" y="0"/>
        </p14:tracePtLst>
        <p14:tracePtLst>
          <p14:tracePt t="101100" x="2705100" y="2736850"/>
          <p14:tracePt t="101291" x="0" y="0"/>
        </p14:tracePtLst>
        <p14:tracePtLst>
          <p14:tracePt t="104039" x="717550" y="4540250"/>
          <p14:tracePt t="104111" x="711200" y="4559300"/>
          <p14:tracePt t="104134" x="692150" y="4648200"/>
          <p14:tracePt t="104152" x="679450" y="4711700"/>
          <p14:tracePt t="104166" x="679450" y="4762500"/>
          <p14:tracePt t="104178" x="679450" y="4768850"/>
          <p14:tracePt t="104181" x="679450" y="4781550"/>
          <p14:tracePt t="104195" x="679450" y="4800600"/>
          <p14:tracePt t="104212" x="679450" y="4806950"/>
          <p14:tracePt t="104293" x="679450" y="4800600"/>
          <p14:tracePt t="104302" x="679450" y="4781550"/>
          <p14:tracePt t="104311" x="679450" y="4762500"/>
          <p14:tracePt t="104328" x="679450" y="4730750"/>
          <p14:tracePt t="104345" x="679450" y="4711700"/>
          <p14:tracePt t="104348" x="679450" y="4699000"/>
          <p14:tracePt t="104361" x="679450" y="4692650"/>
          <p14:tracePt t="104379" x="679450" y="4673600"/>
          <p14:tracePt t="104628" x="0" y="0"/>
        </p14:tracePtLst>
        <p14:tracePtLst>
          <p14:tracePt t="105152" x="584200" y="5181600"/>
          <p14:tracePt t="105272" x="577850" y="5187950"/>
          <p14:tracePt t="105292" x="546100" y="5200650"/>
          <p14:tracePt t="105306" x="520700" y="5207000"/>
          <p14:tracePt t="105318" x="488950" y="5219700"/>
          <p14:tracePt t="105327" x="469900" y="5226050"/>
          <p14:tracePt t="105344" x="444500" y="5238750"/>
          <p14:tracePt t="105377" x="438150" y="5238750"/>
          <p14:tracePt t="105502" x="469900" y="5238750"/>
          <p14:tracePt t="105518" x="596900" y="5238750"/>
          <p14:tracePt t="105532" x="762000" y="5257800"/>
          <p14:tracePt t="105544" x="812800" y="5264150"/>
          <p14:tracePt t="105561" x="914400" y="5276850"/>
          <p14:tracePt t="105578" x="933450" y="5283200"/>
          <p14:tracePt t="105580" x="939800" y="5283200"/>
          <p14:tracePt t="105837" x="0" y="0"/>
        </p14:tracePtLst>
        <p14:tracePtLst>
          <p14:tracePt t="106336" x="1314450" y="5149850"/>
          <p14:tracePt t="106372" x="1327150" y="5149850"/>
          <p14:tracePt t="106381" x="1339850" y="5149850"/>
          <p14:tracePt t="106394" x="1371600" y="5149850"/>
          <p14:tracePt t="106411" x="1473200" y="5162550"/>
          <p14:tracePt t="106427" x="1562100" y="5194300"/>
          <p14:tracePt t="106444" x="1574800" y="5200650"/>
          <p14:tracePt t="106591" x="1568450" y="5200650"/>
          <p14:tracePt t="106604" x="1536700" y="5207000"/>
          <p14:tracePt t="106619" x="1517650" y="5207000"/>
          <p14:tracePt t="106633" x="1479550" y="5207000"/>
          <p14:tracePt t="106636" x="1466850" y="5207000"/>
          <p14:tracePt t="106644" x="1454150" y="5213350"/>
          <p14:tracePt t="106692" x="0" y="0"/>
        </p14:tracePtLst>
        <p14:tracePtLst>
          <p14:tracePt t="106991" x="1047750" y="5099050"/>
          <p14:tracePt t="107001" x="1028700" y="5099050"/>
          <p14:tracePt t="107012" x="996950" y="5099050"/>
          <p14:tracePt t="107028" x="952500" y="5099050"/>
          <p14:tracePt t="107044" x="933450" y="5111750"/>
          <p14:tracePt t="107060" x="908050" y="5118100"/>
          <p14:tracePt t="107077" x="889000" y="5124450"/>
          <p14:tracePt t="107093" x="882650" y="5137150"/>
          <p14:tracePt t="107110" x="876300" y="5168900"/>
          <p14:tracePt t="107127" x="876300" y="5187950"/>
          <p14:tracePt t="107143" x="876300" y="5207000"/>
          <p14:tracePt t="107161" x="882650" y="5238750"/>
          <p14:tracePt t="107163" x="889000" y="5238750"/>
          <p14:tracePt t="107194" x="901700" y="5257800"/>
          <p14:tracePt t="107211" x="914400" y="5257800"/>
          <p14:tracePt t="107227" x="965200" y="5257800"/>
          <p14:tracePt t="107244" x="984250" y="5238750"/>
          <p14:tracePt t="107260" x="1016000" y="5213350"/>
          <p14:tracePt t="107277" x="1028700" y="5194300"/>
          <p14:tracePt t="107293" x="1035050" y="5175250"/>
          <p14:tracePt t="107310" x="1035050" y="5162550"/>
          <p14:tracePt t="107508" x="0" y="0"/>
        </p14:tracePtLst>
        <p14:tracePtLst>
          <p14:tracePt t="109101" x="952500" y="5099050"/>
          <p14:tracePt t="109126" x="946150" y="5092700"/>
          <p14:tracePt t="109166" x="939800" y="5105400"/>
          <p14:tracePt t="109178" x="939800" y="5111750"/>
          <p14:tracePt t="109194" x="933450" y="5162550"/>
          <p14:tracePt t="109211" x="933450" y="5207000"/>
          <p14:tracePt t="109214" x="933450" y="5226050"/>
          <p14:tracePt t="109227" x="933450" y="5245100"/>
          <p14:tracePt t="109244" x="933450" y="5276850"/>
          <p14:tracePt t="109260" x="933450" y="5283200"/>
          <p14:tracePt t="109367" x="933450" y="5270500"/>
          <p14:tracePt t="109382" x="952500" y="5226050"/>
          <p14:tracePt t="109398" x="958850" y="5175250"/>
          <p14:tracePt t="109410" x="958850" y="5168900"/>
          <p14:tracePt t="109427" x="958850" y="5149850"/>
          <p14:tracePt t="109429" x="958850" y="5143500"/>
          <p14:tracePt t="109444" x="958850" y="5137150"/>
          <p14:tracePt t="109550" x="958850" y="5143500"/>
          <p14:tracePt t="109575" x="958850" y="5213350"/>
          <p14:tracePt t="109587" x="952500" y="5226050"/>
          <p14:tracePt t="109717" x="958850" y="5207000"/>
          <p14:tracePt t="109732" x="971550" y="5175250"/>
          <p14:tracePt t="109748" x="984250" y="5149850"/>
          <p14:tracePt t="109761" x="984250" y="5143500"/>
          <p14:tracePt t="109793" x="984250" y="5137150"/>
          <p14:tracePt t="109844" x="984250" y="5149850"/>
          <p14:tracePt t="109853" x="984250" y="5156200"/>
          <p14:tracePt t="109861" x="984250" y="5162550"/>
          <p14:tracePt t="109932" x="0" y="0"/>
        </p14:tracePtLst>
        <p14:tracePtLst>
          <p14:tracePt t="112064" x="1028700" y="5384800"/>
          <p14:tracePt t="112143" x="1028700" y="5391150"/>
          <p14:tracePt t="112168" x="1028700" y="5422900"/>
          <p14:tracePt t="112189" x="1028700" y="5441950"/>
          <p14:tracePt t="112359" x="1035050" y="5435600"/>
          <p14:tracePt t="112385" x="1054100" y="5397500"/>
          <p14:tracePt t="112402" x="1054100" y="5384800"/>
          <p14:tracePt t="112476" x="1054100" y="5397500"/>
          <p14:tracePt t="112485" x="1054100" y="5410200"/>
          <p14:tracePt t="112495" x="1054100" y="5416550"/>
          <p14:tracePt t="112509" x="1054100" y="5435600"/>
          <p14:tracePt t="112525" x="1054100" y="5441950"/>
          <p14:tracePt t="112542" x="1054100" y="5448300"/>
          <p14:tracePt t="112632" x="1054100" y="5441950"/>
          <p14:tracePt t="112650" x="1054100" y="5422900"/>
          <p14:tracePt t="112670" x="1060450" y="5403850"/>
          <p14:tracePt t="112683" x="1060450" y="5397500"/>
          <p14:tracePt t="112740" x="1060450" y="5410200"/>
          <p14:tracePt t="112748" x="1060450" y="5429250"/>
          <p14:tracePt t="112758" x="1054100" y="5441950"/>
          <p14:tracePt t="112775" x="1054100" y="5448300"/>
          <p14:tracePt t="112861" x="1054100" y="5441950"/>
          <p14:tracePt t="112872" x="1054100" y="5422900"/>
          <p14:tracePt t="112885" x="1060450" y="5410200"/>
          <p14:tracePt t="112894" x="1066800" y="5384800"/>
          <p14:tracePt t="112908" x="1066800" y="5378450"/>
          <p14:tracePt t="112965" x="1066800" y="5391150"/>
          <p14:tracePt t="112980" x="1066800" y="5397500"/>
          <p14:tracePt t="113087" x="1073150" y="5403850"/>
          <p14:tracePt t="113174" x="1073150" y="5422900"/>
          <p14:tracePt t="113197" x="1066800" y="5486400"/>
          <p14:tracePt t="113214" x="1066800" y="5499100"/>
          <p14:tracePt t="113319" x="1073150" y="5480050"/>
          <p14:tracePt t="113338" x="1073150" y="5473700"/>
          <p14:tracePt t="113436" x="1073150" y="5467350"/>
          <p14:tracePt t="113437" x="0" y="0"/>
        </p14:tracePtLst>
        <p14:tracePtLst>
          <p14:tracePt t="113951" x="2724150" y="2616200"/>
          <p14:tracePt t="113965" x="2717800" y="2616200"/>
          <p14:tracePt t="113981" x="2698750" y="2628900"/>
          <p14:tracePt t="113991" x="2686050" y="2635250"/>
          <p14:tracePt t="114008" x="2647950" y="2654300"/>
          <p14:tracePt t="114025" x="2616200" y="2692400"/>
          <p14:tracePt t="114041" x="2590800" y="2736850"/>
          <p14:tracePt t="114058" x="2571750" y="2787650"/>
          <p14:tracePt t="114075" x="2571750" y="2819400"/>
          <p14:tracePt t="114091" x="2578100" y="2870200"/>
          <p14:tracePt t="114108" x="2590800" y="2908300"/>
          <p14:tracePt t="114124" x="2609850" y="2927350"/>
          <p14:tracePt t="114141" x="2622550" y="2940050"/>
          <p14:tracePt t="114158" x="2647950" y="2952750"/>
          <p14:tracePt t="114174" x="2673350" y="2952750"/>
          <p14:tracePt t="114191" x="2711450" y="2952750"/>
          <p14:tracePt t="114208" x="2755900" y="2927350"/>
          <p14:tracePt t="114224" x="2800350" y="2889250"/>
          <p14:tracePt t="114241" x="2832100" y="2851150"/>
          <p14:tracePt t="114258" x="2857500" y="2813050"/>
          <p14:tracePt t="114261" x="2857500" y="2800350"/>
          <p14:tracePt t="114274" x="2857500" y="2787650"/>
          <p14:tracePt t="114277" x="2857500" y="2768600"/>
          <p14:tracePt t="114291" x="2857500" y="2749550"/>
          <p14:tracePt t="114308" x="2857500" y="2736850"/>
          <p14:tracePt t="114324" x="2857500" y="2724150"/>
          <p14:tracePt t="114341" x="2857500" y="2705100"/>
          <p14:tracePt t="114358" x="2844800" y="2705100"/>
          <p14:tracePt t="114374" x="2819400" y="2705100"/>
          <p14:tracePt t="114391" x="2800350" y="2705100"/>
          <p14:tracePt t="114408" x="2787650" y="2705100"/>
          <p14:tracePt t="114424" x="2768600" y="2705100"/>
          <p14:tracePt t="114441" x="2749550" y="2724150"/>
          <p14:tracePt t="114458" x="2736850" y="2736850"/>
          <p14:tracePt t="114460" x="2730500" y="2755900"/>
          <p14:tracePt t="114474" x="2730500" y="2774950"/>
          <p14:tracePt t="114491" x="2730500" y="2806700"/>
          <p14:tracePt t="114508" x="2730500" y="2819400"/>
          <p14:tracePt t="114700" x="0" y="0"/>
        </p14:tracePtLst>
        <p14:tracePtLst>
          <p14:tracePt t="115582" x="965200" y="5784850"/>
          <p14:tracePt t="115663" x="971550" y="5784850"/>
          <p14:tracePt t="115677" x="1066800" y="5784850"/>
          <p14:tracePt t="115696" x="1238250" y="5784850"/>
          <p14:tracePt t="115708" x="1390650" y="5784850"/>
          <p14:tracePt t="115724" x="1492250" y="5784850"/>
          <p14:tracePt t="115741" x="1549400" y="5784850"/>
          <p14:tracePt t="115757" x="1562100" y="5784850"/>
          <p14:tracePt t="115775" x="1574800" y="5784850"/>
          <p14:tracePt t="115925" x="1568450" y="5778500"/>
          <p14:tracePt t="115934" x="1536700" y="5772150"/>
          <p14:tracePt t="115944" x="1492250" y="5772150"/>
          <p14:tracePt t="115958" x="1308100" y="5765800"/>
          <p14:tracePt t="115974" x="1117600" y="5746750"/>
          <p14:tracePt t="115991" x="1035050" y="5746750"/>
          <p14:tracePt t="116008" x="1009650" y="5746750"/>
          <p14:tracePt t="116119" x="1022350" y="5746750"/>
          <p14:tracePt t="116138" x="1047750" y="5746750"/>
          <p14:tracePt t="116153" x="1092200" y="5746750"/>
          <p14:tracePt t="116165" x="1149350" y="5746750"/>
          <p14:tracePt t="116177" x="1181100" y="5746750"/>
          <p14:tracePt t="116191" x="1219200" y="5746750"/>
          <p14:tracePt t="116208" x="1244600" y="5746750"/>
          <p14:tracePt t="116224" x="1250950" y="5746750"/>
          <p14:tracePt t="116241" x="1270000" y="5746750"/>
          <p14:tracePt t="116258" x="1282700" y="5746750"/>
          <p14:tracePt t="116274" x="1289050" y="5746750"/>
          <p14:tracePt t="116291" x="1295400" y="5746750"/>
          <p14:tracePt t="116359" x="1289050" y="5746750"/>
          <p14:tracePt t="116373" x="1244600" y="5746750"/>
          <p14:tracePt t="116388" x="1187450" y="5746750"/>
          <p14:tracePt t="116398" x="1162050" y="5746750"/>
          <p14:tracePt t="116407" x="1149350" y="5746750"/>
          <p14:tracePt t="116424" x="1130300" y="5746750"/>
          <p14:tracePt t="116511" x="1143000" y="5746750"/>
          <p14:tracePt t="116527" x="1212850" y="5746750"/>
          <p14:tracePt t="116541" x="1289050" y="5746750"/>
          <p14:tracePt t="116557" x="1339850" y="5746750"/>
          <p14:tracePt t="116574" x="1352550" y="5746750"/>
          <p14:tracePt t="116944" x="1346200" y="5746750"/>
          <p14:tracePt t="116962" x="1282700" y="5740400"/>
          <p14:tracePt t="116974" x="1187450" y="5727700"/>
          <p14:tracePt t="116990" x="1111250" y="5727700"/>
          <p14:tracePt t="117007" x="1035050" y="5727700"/>
          <p14:tracePt t="117024" x="996950" y="5727700"/>
          <p14:tracePt t="117040" x="971550" y="5727700"/>
          <p14:tracePt t="117149" x="1003300" y="5727700"/>
          <p14:tracePt t="117164" x="1060450" y="5727700"/>
          <p14:tracePt t="117179" x="1174750" y="5727700"/>
          <p14:tracePt t="117183" x="1219200" y="5727700"/>
          <p14:tracePt t="117198" x="1270000" y="5727700"/>
          <p14:tracePt t="117224" x="1276350" y="5727700"/>
          <p14:tracePt t="117484" x="0" y="0"/>
        </p14:tracePtLst>
        <p14:tracePtLst>
          <p14:tracePt t="118222" x="628650" y="1384300"/>
          <p14:tracePt t="118341" x="635000" y="1384300"/>
          <p14:tracePt t="118356" x="704850" y="1384300"/>
          <p14:tracePt t="118371" x="768350" y="1384300"/>
          <p14:tracePt t="118382" x="927100" y="1384300"/>
          <p14:tracePt t="118391" x="1003300" y="1384300"/>
          <p14:tracePt t="118406" x="1143000" y="1384300"/>
          <p14:tracePt t="118423" x="1206500" y="1384300"/>
          <p14:tracePt t="118440" x="1219200" y="1384300"/>
          <p14:tracePt t="118582" x="1212850" y="1384300"/>
          <p14:tracePt t="118599" x="1136650" y="1390650"/>
          <p14:tracePt t="118615" x="1016000" y="1403350"/>
          <p14:tracePt t="118629" x="863600" y="1428750"/>
          <p14:tracePt t="118640" x="812800" y="1428750"/>
          <p14:tracePt t="118656" x="736600" y="1428750"/>
          <p14:tracePt t="118673" x="711200" y="1428750"/>
          <p14:tracePt t="118944" x="704850" y="1428750"/>
          <p14:tracePt t="118967" x="679450" y="1428750"/>
          <p14:tracePt t="118980" x="622300" y="1428750"/>
          <p14:tracePt t="118992" x="571500" y="1428750"/>
          <p14:tracePt t="119007" x="438150" y="1416050"/>
          <p14:tracePt t="119023" x="368300" y="1397000"/>
          <p14:tracePt t="119040" x="361950" y="1397000"/>
          <p14:tracePt t="119057" x="355600" y="1397000"/>
          <p14:tracePt t="119223" x="361950" y="1397000"/>
          <p14:tracePt t="119241" x="412750" y="1397000"/>
          <p14:tracePt t="119258" x="546100" y="1416050"/>
          <p14:tracePt t="119262" x="622300" y="1435100"/>
          <p14:tracePt t="119277" x="800100" y="1460500"/>
          <p14:tracePt t="119290" x="901700" y="1466850"/>
          <p14:tracePt t="119307" x="1098550" y="1466850"/>
          <p14:tracePt t="119309" x="1181100" y="1466850"/>
          <p14:tracePt t="119323" x="1238250" y="1466850"/>
          <p14:tracePt t="119340" x="1276350" y="1466850"/>
          <p14:tracePt t="119461" x="1257300" y="1466850"/>
          <p14:tracePt t="119470" x="1212850" y="1466850"/>
          <p14:tracePt t="119480" x="1149350" y="1466850"/>
          <p14:tracePt t="119490" x="1066800" y="1466850"/>
          <p14:tracePt t="119507" x="844550" y="1466850"/>
          <p14:tracePt t="119524" x="565150" y="1466850"/>
          <p14:tracePt t="119541" x="495300" y="1466850"/>
          <p14:tracePt t="119556" x="482600" y="1466850"/>
          <p14:tracePt t="119720" x="508000" y="1466850"/>
          <p14:tracePt t="119740" x="666750" y="1466850"/>
          <p14:tracePt t="119754" x="730250" y="1466850"/>
          <p14:tracePt t="119756" x="787400" y="1466850"/>
          <p14:tracePt t="119765" x="819150" y="1466850"/>
          <p14:tracePt t="119774" x="831850" y="1466850"/>
          <p14:tracePt t="119790" x="844550" y="1466850"/>
          <p14:tracePt t="119886" x="838200" y="1466850"/>
          <p14:tracePt t="119896" x="819150" y="1466850"/>
          <p14:tracePt t="119906" x="787400" y="1466850"/>
          <p14:tracePt t="119923" x="698500" y="1466850"/>
          <p14:tracePt t="119940" x="660400" y="1466850"/>
          <p14:tracePt t="119956" x="654050" y="1466850"/>
          <p14:tracePt t="120029" x="666750" y="1466850"/>
          <p14:tracePt t="120038" x="685800" y="1466850"/>
          <p14:tracePt t="120047" x="717550" y="1466850"/>
          <p14:tracePt t="120056" x="755650" y="1466850"/>
          <p14:tracePt t="120073" x="850900" y="1466850"/>
          <p14:tracePt t="120089" x="908050" y="1466850"/>
          <p14:tracePt t="120106" x="939800" y="1466850"/>
          <p14:tracePt t="120122" x="946150" y="1466850"/>
          <p14:tracePt t="120189" x="933450" y="1466850"/>
          <p14:tracePt t="120198" x="901700" y="1466850"/>
          <p14:tracePt t="120209" x="882650" y="1466850"/>
          <p14:tracePt t="120224" x="831850" y="1466850"/>
          <p14:tracePt t="120240" x="819150" y="1466850"/>
          <p14:tracePt t="120257" x="812800" y="1466850"/>
          <p14:tracePt t="120508" x="0" y="0"/>
        </p14:tracePtLst>
        <p14:tracePtLst>
          <p14:tracePt t="123300" x="4940300" y="3498850"/>
          <p14:tracePt t="123316" x="4933950" y="3505200"/>
          <p14:tracePt t="123325" x="4927600" y="3505200"/>
          <p14:tracePt t="123338" x="4927600" y="3511550"/>
          <p14:tracePt t="123355" x="4927600" y="3536950"/>
          <p14:tracePt t="123371" x="4927600" y="3594100"/>
          <p14:tracePt t="123388" x="4940300" y="3657600"/>
          <p14:tracePt t="123405" x="4965700" y="3689350"/>
          <p14:tracePt t="123421" x="5003800" y="3714750"/>
          <p14:tracePt t="123438" x="5022850" y="3721100"/>
          <p14:tracePt t="123455" x="5060950" y="3721100"/>
          <p14:tracePt t="123471" x="5080000" y="3676650"/>
          <p14:tracePt t="123488" x="5111750" y="3613150"/>
          <p14:tracePt t="123505" x="5130800" y="3543300"/>
          <p14:tracePt t="123508" x="5130800" y="3530600"/>
          <p14:tracePt t="123521" x="5130800" y="3505200"/>
          <p14:tracePt t="123538" x="5130800" y="3479800"/>
          <p14:tracePt t="123540" x="5130800" y="3473450"/>
          <p14:tracePt t="123676" x="0" y="0"/>
        </p14:tracePtLst>
        <p14:tracePtLst>
          <p14:tracePt t="124024" x="6051550" y="3441700"/>
          <p14:tracePt t="124077" x="6051550" y="3448050"/>
          <p14:tracePt t="124095" x="6051550" y="3486150"/>
          <p14:tracePt t="124105" x="6057900" y="3517900"/>
          <p14:tracePt t="124122" x="6083300" y="3562350"/>
          <p14:tracePt t="124138" x="6108700" y="3600450"/>
          <p14:tracePt t="124140" x="6127750" y="3619500"/>
          <p14:tracePt t="124155" x="6146800" y="3632200"/>
          <p14:tracePt t="124172" x="6229350" y="3657600"/>
          <p14:tracePt t="124188" x="6330950" y="3670300"/>
          <p14:tracePt t="124205" x="6438900" y="3695700"/>
          <p14:tracePt t="124221" x="6515100" y="3695700"/>
          <p14:tracePt t="124239" x="6546850" y="3695700"/>
          <p14:tracePt t="124255" x="6553200" y="3695700"/>
          <p14:tracePt t="124272" x="6565900" y="3689350"/>
          <p14:tracePt t="124396" x="0" y="0"/>
        </p14:tracePtLst>
        <p14:tracePtLst>
          <p14:tracePt t="124823" x="7632700" y="3397250"/>
          <p14:tracePt t="124852" x="7626350" y="3397250"/>
          <p14:tracePt t="124869" x="7626350" y="3409950"/>
          <p14:tracePt t="124876" x="7626350" y="3435350"/>
          <p14:tracePt t="124887" x="7626350" y="3460750"/>
          <p14:tracePt t="124904" x="7626350" y="3524250"/>
          <p14:tracePt t="124921" x="7626350" y="3600450"/>
          <p14:tracePt t="124937" x="7645400" y="3644900"/>
          <p14:tracePt t="124954" x="7664450" y="3670300"/>
          <p14:tracePt t="124971" x="7708900" y="3702050"/>
          <p14:tracePt t="124971" x="7727950" y="3708400"/>
          <p14:tracePt t="124987" x="7766050" y="3721100"/>
          <p14:tracePt t="125004" x="7791450" y="3721100"/>
          <p14:tracePt t="125021" x="7842250" y="3721100"/>
          <p14:tracePt t="125038" x="7893050" y="3702050"/>
          <p14:tracePt t="125054" x="7931150" y="3670300"/>
          <p14:tracePt t="125071" x="7943850" y="3638550"/>
          <p14:tracePt t="125088" x="7950200" y="3619500"/>
          <p14:tracePt t="125104" x="7956550" y="3613150"/>
          <p14:tracePt t="125428" x="0" y="0"/>
        </p14:tracePtLst>
        <p14:tracePtLst>
          <p14:tracePt t="125855" x="9004300" y="3403600"/>
          <p14:tracePt t="125866" x="8997950" y="3403600"/>
          <p14:tracePt t="125880" x="8985250" y="3448050"/>
          <p14:tracePt t="125893" x="8978900" y="3524250"/>
          <p14:tracePt t="125904" x="8978900" y="3568700"/>
          <p14:tracePt t="125920" x="8978900" y="3644900"/>
          <p14:tracePt t="125937" x="8991600" y="3702050"/>
          <p14:tracePt t="125939" x="9004300" y="3733800"/>
          <p14:tracePt t="125954" x="9023350" y="3759200"/>
          <p14:tracePt t="125956" x="9061450" y="3778250"/>
          <p14:tracePt t="125970" x="9105900" y="3797300"/>
          <p14:tracePt t="125987" x="9296400" y="3829050"/>
          <p14:tracePt t="126004" x="9442450" y="3829050"/>
          <p14:tracePt t="126021" x="9531350" y="3816350"/>
          <p14:tracePt t="126038" x="9575800" y="3790950"/>
          <p14:tracePt t="126054" x="9588500" y="3771900"/>
          <p14:tracePt t="126071" x="9601200" y="3733800"/>
          <p14:tracePt t="126087" x="9607550" y="3702050"/>
          <p14:tracePt t="126104" x="9607550" y="3670300"/>
          <p14:tracePt t="126120" x="9607550" y="3638550"/>
          <p14:tracePt t="126137" x="9607550" y="3625850"/>
          <p14:tracePt t="126154" x="9607550" y="3619500"/>
          <p14:tracePt t="126332" x="0" y="0"/>
        </p14:tracePtLst>
        <p14:tracePtLst>
          <p14:tracePt t="128557" x="4946650" y="3994150"/>
          <p14:tracePt t="128671" x="4959350" y="3994150"/>
          <p14:tracePt t="128689" x="4997450" y="3994150"/>
          <p14:tracePt t="128696" x="5029200" y="3994150"/>
          <p14:tracePt t="128716" x="5200650" y="3994150"/>
          <p14:tracePt t="128727" x="5264150" y="3994150"/>
          <p14:tracePt t="128736" x="5346700" y="4000500"/>
          <p14:tracePt t="128753" x="5480050" y="4025900"/>
          <p14:tracePt t="128770" x="5581650" y="4038600"/>
          <p14:tracePt t="128787" x="5657850" y="4057650"/>
          <p14:tracePt t="128788" x="5695950" y="4064000"/>
          <p14:tracePt t="128804" x="5740400" y="4070350"/>
          <p14:tracePt t="128820" x="5778500" y="4076700"/>
          <p14:tracePt t="128836" x="5803900" y="4076700"/>
          <p14:tracePt t="128853" x="5822950" y="4083050"/>
          <p14:tracePt t="128886" x="5835650" y="4083050"/>
          <p14:tracePt t="129070" x="5822950" y="4083050"/>
          <p14:tracePt t="129085" x="5746750" y="4083050"/>
          <p14:tracePt t="129100" x="5683250" y="4083050"/>
          <p14:tracePt t="129102" x="5607050" y="4083050"/>
          <p14:tracePt t="129112" x="5537200" y="4083050"/>
          <p14:tracePt t="129119" x="5461000" y="4083050"/>
          <p14:tracePt t="129136" x="5340350" y="4083050"/>
          <p14:tracePt t="129153" x="5276850" y="4083050"/>
          <p14:tracePt t="129169" x="5245100" y="4083050"/>
          <p14:tracePt t="129186" x="5200650" y="4083050"/>
          <p14:tracePt t="129188" x="5181600" y="4083050"/>
          <p14:tracePt t="129203" x="5149850" y="4083050"/>
          <p14:tracePt t="129220" x="5067300" y="4083050"/>
          <p14:tracePt t="129236" x="5041900" y="4083050"/>
          <p14:tracePt t="129253" x="5029200" y="4083050"/>
          <p14:tracePt t="129270" x="5022850" y="4083050"/>
          <p14:tracePt t="129372" x="5035550" y="4083050"/>
          <p14:tracePt t="129381" x="5060950" y="4083050"/>
          <p14:tracePt t="129388" x="5099050" y="4083050"/>
          <p14:tracePt t="129403" x="5162550" y="4083050"/>
          <p14:tracePt t="129419" x="5448300" y="4083050"/>
          <p14:tracePt t="129436" x="5721350" y="4108450"/>
          <p14:tracePt t="129453" x="5956300" y="4140200"/>
          <p14:tracePt t="129469" x="6108700" y="4140200"/>
          <p14:tracePt t="129486" x="6184900" y="4140200"/>
          <p14:tracePt t="129503" x="6197600" y="4140200"/>
          <p14:tracePt t="129668" x="6191250" y="4140200"/>
          <p14:tracePt t="129680" x="6159500" y="4140200"/>
          <p14:tracePt t="129695" x="6070600" y="4140200"/>
          <p14:tracePt t="129709" x="5937250" y="4140200"/>
          <p14:tracePt t="129719" x="5873750" y="4140200"/>
          <p14:tracePt t="129736" x="5727700" y="4127500"/>
          <p14:tracePt t="129753" x="5638800" y="4102100"/>
          <p14:tracePt t="129756" x="5632450" y="4102100"/>
          <p14:tracePt t="129770" x="5613400" y="4102100"/>
          <p14:tracePt t="129877" x="5632450" y="4102100"/>
          <p14:tracePt t="129890" x="5670550" y="4102100"/>
          <p14:tracePt t="129906" x="5816600" y="4102100"/>
          <p14:tracePt t="129919" x="5988050" y="4102100"/>
          <p14:tracePt t="129936" x="6134100" y="4102100"/>
          <p14:tracePt t="129953" x="6184900" y="4102100"/>
          <p14:tracePt t="129969" x="6191250" y="4102100"/>
          <p14:tracePt t="130110" x="6178550" y="4102100"/>
          <p14:tracePt t="130130" x="6089650" y="4102100"/>
          <p14:tracePt t="130153" x="5899150" y="4102100"/>
          <p14:tracePt t="130157" x="5842000" y="4102100"/>
          <p14:tracePt t="130169" x="5797550" y="4102100"/>
          <p14:tracePt t="130186" x="5765800" y="4102100"/>
          <p14:tracePt t="130190" x="5759450" y="4102100"/>
          <p14:tracePt t="130310" x="5765800" y="4102100"/>
          <p14:tracePt t="130328" x="5822950" y="4102100"/>
          <p14:tracePt t="130345" x="5949950" y="4102100"/>
          <p14:tracePt t="130348" x="6038850" y="4102100"/>
          <p14:tracePt t="130359" x="6134100" y="4102100"/>
          <p14:tracePt t="130369" x="6242050" y="4102100"/>
          <p14:tracePt t="130386" x="6438900" y="4102100"/>
          <p14:tracePt t="130402" x="6546850" y="4102100"/>
          <p14:tracePt t="130403" x="6565900" y="4102100"/>
          <p14:tracePt t="130419" x="6572250" y="4102100"/>
          <p14:tracePt t="130542" x="6559550" y="4102100"/>
          <p14:tracePt t="130558" x="6534150" y="4095750"/>
          <p14:tracePt t="130576" x="6489700" y="4083050"/>
          <p14:tracePt t="130589" x="6470650" y="4083050"/>
          <p14:tracePt t="130604" x="6451600" y="4083050"/>
          <p14:tracePt t="130619" x="6445250" y="4083050"/>
          <p14:tracePt t="131420" x="0" y="0"/>
        </p14:tracePtLst>
        <p14:tracePtLst>
          <p14:tracePt t="132780" x="603250" y="4559300"/>
          <p14:tracePt t="132940" x="0" y="0"/>
        </p14:tracePtLst>
        <p14:tracePtLst>
          <p14:tracePt t="133756" x="6223000" y="3441700"/>
          <p14:tracePt t="133764" x="6223000" y="3454400"/>
          <p14:tracePt t="133772" x="6223000" y="3460750"/>
          <p14:tracePt t="133785" x="6223000" y="3479800"/>
          <p14:tracePt t="133801" x="6223000" y="3511550"/>
          <p14:tracePt t="133818" x="6223000" y="3556000"/>
          <p14:tracePt t="133819" x="6223000" y="3581400"/>
          <p14:tracePt t="133835" x="6242050" y="3606800"/>
          <p14:tracePt t="133851" x="6273800" y="3644900"/>
          <p14:tracePt t="133868" x="6286500" y="3663950"/>
          <p14:tracePt t="133884" x="6299200" y="3663950"/>
          <p14:tracePt t="133901" x="6311900" y="3663950"/>
          <p14:tracePt t="133918" x="6350000" y="3644900"/>
          <p14:tracePt t="133934" x="6388100" y="3606800"/>
          <p14:tracePt t="133951" x="6407150" y="3575050"/>
          <p14:tracePt t="133968" x="6426200" y="3549650"/>
          <p14:tracePt t="133984" x="6432550" y="3536950"/>
          <p14:tracePt t="134001" x="6438900" y="3517900"/>
          <p14:tracePt t="134018" x="6445250" y="3511550"/>
          <p14:tracePt t="134034" x="6457950" y="3511550"/>
          <p14:tracePt t="134051" x="6470650" y="3511550"/>
          <p14:tracePt t="134068" x="6508750" y="3511550"/>
          <p14:tracePt t="134085" x="6591300" y="3511550"/>
          <p14:tracePt t="134085" x="0" y="0"/>
        </p14:tracePtLst>
        <p14:tracePtLst>
          <p14:tracePt t="134383" x="7810500" y="3441700"/>
          <p14:tracePt t="134421" x="7810500" y="3435350"/>
          <p14:tracePt t="134432" x="7804150" y="3441700"/>
          <p14:tracePt t="134444" x="7797800" y="3454400"/>
          <p14:tracePt t="134457" x="7797800" y="3505200"/>
          <p14:tracePt t="134468" x="7797800" y="3543300"/>
          <p14:tracePt t="134484" x="7797800" y="3568700"/>
          <p14:tracePt t="134501" x="7804150" y="3594100"/>
          <p14:tracePt t="134518" x="7810500" y="3606800"/>
          <p14:tracePt t="134574" x="7816850" y="3606800"/>
          <p14:tracePt t="134589" x="7823200" y="3606800"/>
          <p14:tracePt t="134605" x="7829550" y="3606800"/>
          <p14:tracePt t="134684" x="0" y="0"/>
        </p14:tracePtLst>
        <p14:tracePtLst>
          <p14:tracePt t="136110" x="7124700" y="4006850"/>
          <p14:tracePt t="136173" x="7150100" y="4006850"/>
          <p14:tracePt t="136183" x="7200900" y="4006850"/>
          <p14:tracePt t="136201" x="7372350" y="4032250"/>
          <p14:tracePt t="136217" x="7651750" y="4057650"/>
          <p14:tracePt t="136220" x="7804150" y="4057650"/>
          <p14:tracePt t="136236" x="8128000" y="4057650"/>
          <p14:tracePt t="136250" x="8235950" y="4057650"/>
          <p14:tracePt t="136251" x="8318500" y="4057650"/>
          <p14:tracePt t="136267" x="8401050" y="4057650"/>
          <p14:tracePt t="136284" x="8420100" y="4057650"/>
          <p14:tracePt t="136324" x="8426450" y="4057650"/>
          <p14:tracePt t="136463" x="8420100" y="4057650"/>
          <p14:tracePt t="136482" x="8293100" y="4057650"/>
          <p14:tracePt t="136496" x="8077200" y="4057650"/>
          <p14:tracePt t="136508" x="7931150" y="4057650"/>
          <p14:tracePt t="136509" x="7766050" y="4038600"/>
          <p14:tracePt t="136522" x="7651750" y="4025900"/>
          <p14:tracePt t="136534" x="7454900" y="3994150"/>
          <p14:tracePt t="136551" x="7346950" y="3968750"/>
          <p14:tracePt t="136567" x="7321550" y="3968750"/>
          <p14:tracePt t="136584" x="7315200" y="3968750"/>
          <p14:tracePt t="136680" x="7359650" y="3968750"/>
          <p14:tracePt t="136694" x="7505700" y="3968750"/>
          <p14:tracePt t="136711" x="7740650" y="3968750"/>
          <p14:tracePt t="136728" x="8001000" y="3968750"/>
          <p14:tracePt t="136735" x="8115300" y="3968750"/>
          <p14:tracePt t="136750" x="8286750" y="3987800"/>
          <p14:tracePt t="136767" x="8318500" y="3987800"/>
          <p14:tracePt t="136783" x="8324850" y="3987800"/>
          <p14:tracePt t="136822" x="8331200" y="3994150"/>
          <p14:tracePt t="136844" x="8324850" y="4000500"/>
          <p14:tracePt t="136853" x="8299450" y="4000500"/>
          <p14:tracePt t="136867" x="8255000" y="4006850"/>
          <p14:tracePt t="136869" x="8185150" y="4019550"/>
          <p14:tracePt t="136884" x="8051800" y="4019550"/>
          <p14:tracePt t="136900" x="7931150" y="4019550"/>
          <p14:tracePt t="136917" x="7880350" y="4019550"/>
          <p14:tracePt t="136934" x="7867650" y="4019550"/>
          <p14:tracePt t="137008" x="7886700" y="4019550"/>
          <p14:tracePt t="137028" x="8083550" y="4019550"/>
          <p14:tracePt t="137039" x="8216900" y="4019550"/>
          <p14:tracePt t="137052" x="8521700" y="4019550"/>
          <p14:tracePt t="137067" x="8648700" y="4019550"/>
          <p14:tracePt t="137084" x="8820150" y="4019550"/>
          <p14:tracePt t="137100" x="8839200" y="4019550"/>
          <p14:tracePt t="137300" x="0" y="0"/>
        </p14:tracePtLst>
        <p14:tracePtLst>
          <p14:tracePt t="137943" x="5353050" y="3784600"/>
          <p14:tracePt t="138007" x="5353050" y="3790950"/>
          <p14:tracePt t="138031" x="5353050" y="3816350"/>
          <p14:tracePt t="138051" x="5353050" y="3835400"/>
          <p14:tracePt t="138052" x="5353050" y="3854450"/>
          <p14:tracePt t="138067" x="5353050" y="3867150"/>
          <p14:tracePt t="138084" x="5353050" y="3892550"/>
          <p14:tracePt t="138163" x="5403850" y="3994150"/>
          <p14:tracePt t="138348" x="5410200" y="3994150"/>
          <p14:tracePt t="138356" x="5422900" y="3994150"/>
          <p14:tracePt t="138366" x="5441950" y="3994150"/>
          <p14:tracePt t="138367" x="0" y="0"/>
        </p14:tracePtLst>
        <p14:tracePtLst>
          <p14:tracePt t="139221" x="5988050" y="3994150"/>
          <p14:tracePt t="139310" x="5994400" y="3994150"/>
          <p14:tracePt t="139330" x="6019800" y="3994150"/>
          <p14:tracePt t="139342" x="6051550" y="3994150"/>
          <p14:tracePt t="139352" x="6076950" y="3994150"/>
          <p14:tracePt t="139367" x="6153150" y="4000500"/>
          <p14:tracePt t="139383" x="6216650" y="4006850"/>
          <p14:tracePt t="139400" x="6248400" y="4013200"/>
          <p14:tracePt t="139416" x="6254750" y="4013200"/>
          <p14:tracePt t="139647" x="6261100" y="4019550"/>
          <p14:tracePt t="139667" x="6248400" y="4019550"/>
          <p14:tracePt t="139683" x="6197600" y="4032250"/>
          <p14:tracePt t="139687" x="6191250" y="4032250"/>
          <p14:tracePt t="139699" x="6159500" y="4032250"/>
          <p14:tracePt t="139716" x="6146800" y="4032250"/>
          <p14:tracePt t="139829" x="6159500" y="4032250"/>
          <p14:tracePt t="139847" x="6235700" y="4032250"/>
          <p14:tracePt t="139857" x="6299200" y="4032250"/>
          <p14:tracePt t="139867" x="6362700" y="4032250"/>
          <p14:tracePt t="139883" x="6457950" y="4032250"/>
          <p14:tracePt t="139900" x="6489700" y="4032250"/>
          <p14:tracePt t="139965" x="6470650" y="4032250"/>
          <p14:tracePt t="139975" x="6438900" y="4032250"/>
          <p14:tracePt t="139985" x="6388100" y="4032250"/>
          <p14:tracePt t="139999" x="6292850" y="4032250"/>
          <p14:tracePt t="140016" x="6223000" y="4032250"/>
          <p14:tracePt t="140033" x="6210300" y="4032250"/>
          <p14:tracePt t="140049" x="6203950" y="4032250"/>
          <p14:tracePt t="140126" x="6223000" y="4032250"/>
          <p14:tracePt t="140145" x="6273800" y="4032250"/>
          <p14:tracePt t="140158" x="6311900" y="4032250"/>
          <p14:tracePt t="140172" x="6324600" y="4032250"/>
          <p14:tracePt t="140237" x="6318250" y="4032250"/>
          <p14:tracePt t="140244" x="6292850" y="4032250"/>
          <p14:tracePt t="140253" x="6254750" y="4032250"/>
          <p14:tracePt t="140266" x="6210300" y="4032250"/>
          <p14:tracePt t="140282" x="6153150" y="4032250"/>
          <p14:tracePt t="140299" x="6127750" y="4032250"/>
          <p14:tracePt t="140383" x="6140450" y="4032250"/>
          <p14:tracePt t="140394" x="6153150" y="4032250"/>
          <p14:tracePt t="140407" x="6184900" y="4032250"/>
          <p14:tracePt t="140420" x="6197600" y="4032250"/>
          <p14:tracePt t="140432" x="6203950" y="4032250"/>
          <p14:tracePt t="140548" x="0" y="0"/>
        </p14:tracePtLst>
        <p14:tracePtLst>
          <p14:tracePt t="142364" x="774700" y="3155950"/>
          <p14:tracePt t="142388" x="768350" y="3149600"/>
          <p14:tracePt t="142396" x="762000" y="3155950"/>
          <p14:tracePt t="142405" x="755650" y="3168650"/>
          <p14:tracePt t="142415" x="742950" y="3194050"/>
          <p14:tracePt t="142432" x="723900" y="3251200"/>
          <p14:tracePt t="142448" x="711200" y="3308350"/>
          <p14:tracePt t="142465" x="711200" y="3365500"/>
          <p14:tracePt t="142482" x="717550" y="3460750"/>
          <p14:tracePt t="142484" x="717550" y="3486150"/>
          <p14:tracePt t="142498" x="723900" y="3524250"/>
          <p14:tracePt t="142515" x="755650" y="3644900"/>
          <p14:tracePt t="142532" x="806450" y="3727450"/>
          <p14:tracePt t="142548" x="850900" y="3797300"/>
          <p14:tracePt t="142565" x="895350" y="3848100"/>
          <p14:tracePt t="142582" x="952500" y="3879850"/>
          <p14:tracePt t="142599" x="1028700" y="3905250"/>
          <p14:tracePt t="142615" x="1098550" y="3924300"/>
          <p14:tracePt t="142632" x="1149350" y="3924300"/>
          <p14:tracePt t="142648" x="1193800" y="3911600"/>
          <p14:tracePt t="142665" x="1206500" y="3873500"/>
          <p14:tracePt t="142667" x="1212850" y="3835400"/>
          <p14:tracePt t="142682" x="1219200" y="3784600"/>
          <p14:tracePt t="142686" x="1225550" y="3727450"/>
          <p14:tracePt t="142698" x="1225550" y="3683000"/>
          <p14:tracePt t="142715" x="1219200" y="3568700"/>
          <p14:tracePt t="142731" x="1181100" y="3448050"/>
          <p14:tracePt t="142748" x="1162050" y="3409950"/>
          <p14:tracePt t="142870" x="1162050" y="3403600"/>
          <p14:tracePt t="142880" x="1174750" y="3403600"/>
          <p14:tracePt t="142892" x="1320800" y="3448050"/>
          <p14:tracePt t="142904" x="1460500" y="3479800"/>
          <p14:tracePt t="142916" x="1924050" y="3568700"/>
          <p14:tracePt t="142931" x="2286000" y="3606800"/>
          <p14:tracePt t="142948" x="2444750" y="3606800"/>
          <p14:tracePt t="142965" x="2495550" y="3606800"/>
          <p14:tracePt t="142981" x="2508250" y="3606800"/>
          <p14:tracePt t="142998" x="2527300" y="3600450"/>
          <p14:tracePt t="143015" x="2571750" y="3581400"/>
          <p14:tracePt t="143031" x="2654300" y="3536950"/>
          <p14:tracePt t="143048" x="2781300" y="3486150"/>
          <p14:tracePt t="143065" x="2921000" y="3435350"/>
          <p14:tracePt t="143081" x="3054350" y="3403600"/>
          <p14:tracePt t="143084" x="3111500" y="3397250"/>
          <p14:tracePt t="143098" x="3175000" y="3384550"/>
          <p14:tracePt t="143116" x="3314700" y="3384550"/>
          <p14:tracePt t="143132" x="3422650" y="3384550"/>
          <p14:tracePt t="143149" x="3517900" y="3384550"/>
          <p14:tracePt t="143165" x="3556000" y="3384550"/>
          <p14:tracePt t="143182" x="3568700" y="3384550"/>
          <p14:tracePt t="143293" x="3568700" y="3378200"/>
          <p14:tracePt t="143306" x="3568700" y="3365500"/>
          <p14:tracePt t="143322" x="3568700" y="3314700"/>
          <p14:tracePt t="143334" x="3562350" y="3238500"/>
          <p14:tracePt t="143348" x="3549650" y="3175000"/>
          <p14:tracePt t="143365" x="3536950" y="3143250"/>
          <p14:tracePt t="143381" x="3530600" y="3130550"/>
          <p14:tracePt t="143398" x="3530600" y="3124200"/>
          <p14:tracePt t="143431" x="3498850" y="3124200"/>
          <p14:tracePt t="143448" x="3422650" y="3168650"/>
          <p14:tracePt t="143464" x="3314700" y="3302000"/>
          <p14:tracePt t="143481" x="3206750" y="3435350"/>
          <p14:tracePt t="143498" x="3162300" y="3498850"/>
          <p14:tracePt t="143499" x="3155950" y="3511550"/>
          <p14:tracePt t="143514" x="3149600" y="3517900"/>
          <p14:tracePt t="143556" x="3162300" y="3511550"/>
          <p14:tracePt t="143564" x="3175000" y="3486150"/>
          <p14:tracePt t="143581" x="3200400" y="3403600"/>
          <p14:tracePt t="143599" x="3213100" y="3321050"/>
          <p14:tracePt t="143615" x="3232150" y="3251200"/>
          <p14:tracePt t="143632" x="3238500" y="3219450"/>
          <p14:tracePt t="143648" x="3238500" y="3206750"/>
          <p14:tracePt t="143701" x="3232150" y="3232150"/>
          <p14:tracePt t="143709" x="3232150" y="3251200"/>
          <p14:tracePt t="143717" x="3232150" y="3263900"/>
          <p14:tracePt t="143732" x="3232150" y="3282950"/>
          <p14:tracePt t="143805" x="3232150" y="3276600"/>
          <p14:tracePt t="143813" x="3238500" y="3257550"/>
          <p14:tracePt t="143822" x="3244850" y="3244850"/>
          <p14:tracePt t="143831" x="3244850" y="3225800"/>
          <p14:tracePt t="143848" x="3251200" y="3181350"/>
          <p14:tracePt t="143865" x="3251200" y="3162300"/>
          <p14:tracePt t="143917" x="3251200" y="3194050"/>
          <p14:tracePt t="143924" x="3251200" y="3213100"/>
          <p14:tracePt t="143932" x="3251200" y="3238500"/>
          <p14:tracePt t="143948" x="3251200" y="3251200"/>
          <p14:tracePt t="143964" x="3251200" y="3257550"/>
          <p14:tracePt t="144055" x="3251200" y="3251200"/>
          <p14:tracePt t="144075" x="3257550" y="3238500"/>
          <p14:tracePt t="144088" x="3263900" y="3225800"/>
          <p14:tracePt t="144182" x="3270250" y="3232150"/>
          <p14:tracePt t="144198" x="3270250" y="3244850"/>
          <p14:tracePt t="144215" x="3263900" y="3263900"/>
          <p14:tracePt t="144436" x="3257550" y="3282950"/>
          <p14:tracePt t="144447" x="3244850" y="3308350"/>
          <p14:tracePt t="144455" x="3232150" y="3340100"/>
          <p14:tracePt t="144464" x="3225800" y="3384550"/>
          <p14:tracePt t="144481" x="3213100" y="3441700"/>
          <p14:tracePt t="144497" x="3213100" y="3448050"/>
          <p14:tracePt t="144514" x="3213100" y="3454400"/>
          <p14:tracePt t="144541" x="3219450" y="3435350"/>
          <p14:tracePt t="144548" x="3225800" y="3422650"/>
          <p14:tracePt t="144564" x="3251200" y="3359150"/>
          <p14:tracePt t="144581" x="3263900" y="3314700"/>
          <p14:tracePt t="144598" x="3263900" y="3282950"/>
          <p14:tracePt t="144615" x="3263900" y="3263900"/>
          <p14:tracePt t="144631" x="3263900" y="3251200"/>
          <p14:tracePt t="144648" x="3263900" y="3244850"/>
          <p14:tracePt t="144726" x="3263900" y="3251200"/>
          <p14:tracePt t="144742" x="3263900" y="3263900"/>
          <p14:tracePt t="144757" x="3263900" y="3270250"/>
          <p14:tracePt t="144839" x="3270250" y="3251200"/>
          <p14:tracePt t="144858" x="3282950" y="3187700"/>
          <p14:tracePt t="144869" x="3289300" y="3162300"/>
          <p14:tracePt t="144882" x="3289300" y="3155950"/>
          <p14:tracePt t="144898" x="3289300" y="3149600"/>
          <p14:tracePt t="144916" x="3289300" y="3155950"/>
          <p14:tracePt t="144931" x="3282950" y="3219450"/>
          <p14:tracePt t="144947" x="3270250" y="3282950"/>
          <p14:tracePt t="144964" x="3257550" y="3314700"/>
          <p14:tracePt t="144981" x="3257550" y="3327400"/>
          <p14:tracePt t="144997" x="3257550" y="3333750"/>
          <p14:tracePt t="145094" x="3257550" y="3321050"/>
          <p14:tracePt t="145109" x="3263900" y="3308350"/>
          <p14:tracePt t="145127" x="3270250" y="3270250"/>
          <p14:tracePt t="145148" x="3276600" y="3238500"/>
          <p14:tracePt t="145164" x="3276600" y="3232150"/>
          <p14:tracePt t="145181" x="3282950" y="3206750"/>
          <p14:tracePt t="145388" x="0" y="0"/>
        </p14:tracePtLst>
        <p14:tracePtLst>
          <p14:tracePt t="146038" x="3098800" y="3416300"/>
          <p14:tracePt t="146118" x="3098800" y="3422650"/>
          <p14:tracePt t="146130" x="3098800" y="3441700"/>
          <p14:tracePt t="146143" x="3092450" y="3498850"/>
          <p14:tracePt t="146152" x="3092450" y="3530600"/>
          <p14:tracePt t="146164" x="3092450" y="3575050"/>
          <p14:tracePt t="146181" x="3092450" y="3587750"/>
          <p14:tracePt t="146197" x="3092450" y="3594100"/>
          <p14:tracePt t="146247" x="3092450" y="3600450"/>
          <p14:tracePt t="146262" x="3111500" y="3587750"/>
          <p14:tracePt t="146273" x="3124200" y="3562350"/>
          <p14:tracePt t="146284" x="3149600" y="3479800"/>
          <p14:tracePt t="146297" x="3168650" y="3435350"/>
          <p14:tracePt t="146314" x="3194050" y="3384550"/>
          <p14:tracePt t="146317" x="3200400" y="3359150"/>
          <p14:tracePt t="146330" x="3200400" y="3346450"/>
          <p14:tracePt t="146348" x="3200400" y="3340100"/>
          <p14:tracePt t="146565" x="3200400" y="3359150"/>
          <p14:tracePt t="146574" x="3200400" y="3371850"/>
          <p14:tracePt t="146586" x="3194050" y="3390900"/>
          <p14:tracePt t="146598" x="3187700" y="3435350"/>
          <p14:tracePt t="146614" x="3175000" y="3467100"/>
          <p14:tracePt t="146631" x="3175000" y="3479800"/>
          <p14:tracePt t="146647" x="3175000" y="3492500"/>
          <p14:tracePt t="146742" x="3175000" y="3479800"/>
          <p14:tracePt t="146756" x="3181350" y="3460750"/>
          <p14:tracePt t="146771" x="3187700" y="3448050"/>
          <p14:tracePt t="146783" x="3187700" y="3441700"/>
          <p14:tracePt t="146965" x="3187700" y="3454400"/>
          <p14:tracePt t="146975" x="3181350" y="3460750"/>
          <p14:tracePt t="146975" x="0" y="0"/>
        </p14:tracePtLst>
        <p14:tracePtLst>
          <p14:tracePt t="147401" x="3282950" y="3625850"/>
          <p14:tracePt t="147432" x="3282950" y="3632200"/>
          <p14:tracePt t="147447" x="3282950" y="3638550"/>
          <p14:tracePt t="147456" x="3282950" y="3651250"/>
          <p14:tracePt t="147468" x="3282950" y="3683000"/>
          <p14:tracePt t="147480" x="3282950" y="3702050"/>
          <p14:tracePt t="147496" x="3282950" y="3727450"/>
          <p14:tracePt t="147513" x="3282950" y="3746500"/>
          <p14:tracePt t="147516" x="3282950" y="3752850"/>
          <p14:tracePt t="147530" x="3289300" y="3765550"/>
          <p14:tracePt t="147546" x="3295650" y="3765550"/>
          <p14:tracePt t="147563" x="3302000" y="3771900"/>
          <p14:tracePt t="147580" x="3314700" y="3771900"/>
          <p14:tracePt t="147596" x="3346450" y="3759200"/>
          <p14:tracePt t="147613" x="3390900" y="3714750"/>
          <p14:tracePt t="147630" x="3403600" y="3676650"/>
          <p14:tracePt t="147647" x="3416300" y="3644900"/>
          <p14:tracePt t="147745" x="3416300" y="3651250"/>
          <p14:tracePt t="147764" x="3416300" y="3670300"/>
          <p14:tracePt t="147988" x="0" y="0"/>
        </p14:tracePtLst>
        <p14:tracePtLst>
          <p14:tracePt t="149846" x="3282950" y="3048000"/>
          <p14:tracePt t="149903" x="3282950" y="3073400"/>
          <p14:tracePt t="149916" x="3282950" y="3149600"/>
          <p14:tracePt t="149930" x="3282950" y="3194050"/>
          <p14:tracePt t="149946" x="3282950" y="3289300"/>
          <p14:tracePt t="149949" x="3282950" y="3333750"/>
          <p14:tracePt t="149962" x="3282950" y="3371850"/>
          <p14:tracePt t="149979" x="3302000" y="3536950"/>
          <p14:tracePt t="149996" x="3308350" y="3613150"/>
          <p14:tracePt t="150012" x="3327400" y="3683000"/>
          <p14:tracePt t="150029" x="3340100" y="3721100"/>
          <p14:tracePt t="150046" x="3340100" y="3752850"/>
          <p14:tracePt t="150062" x="3340100" y="3759200"/>
          <p14:tracePt t="150079" x="3352800" y="3778250"/>
          <p14:tracePt t="150096" x="3352800" y="3784600"/>
          <p14:tracePt t="150112" x="3352800" y="3797300"/>
          <p14:tracePt t="150129" x="3359150" y="3810000"/>
          <p14:tracePt t="150239" x="3371850" y="3790950"/>
          <p14:tracePt t="150260" x="3371850" y="3727450"/>
          <p14:tracePt t="150287" x="3378200" y="3492500"/>
          <p14:tracePt t="150300" x="3390900" y="3384550"/>
          <p14:tracePt t="150312" x="3390900" y="3359150"/>
          <p14:tracePt t="150329" x="3390900" y="3321050"/>
          <p14:tracePt t="150346" x="3390900" y="3308350"/>
          <p14:tracePt t="150348" x="3390900" y="3302000"/>
          <p14:tracePt t="150484" x="0" y="0"/>
        </p14:tracePtLst>
        <p14:tracePtLst>
          <p14:tracePt t="154105" x="457200" y="4667250"/>
          <p14:tracePt t="154232" x="450850" y="4673600"/>
          <p14:tracePt t="154255" x="406400" y="4699000"/>
          <p14:tracePt t="154268" x="374650" y="4705350"/>
          <p14:tracePt t="154279" x="368300" y="4711700"/>
          <p14:tracePt t="154455" x="368300" y="4718050"/>
          <p14:tracePt t="154469" x="419100" y="4718050"/>
          <p14:tracePt t="154484" x="482600" y="4718050"/>
          <p14:tracePt t="154494" x="514350" y="4718050"/>
          <p14:tracePt t="154511" x="565150" y="4724400"/>
          <p14:tracePt t="154528" x="577850" y="4730750"/>
          <p14:tracePt t="154742" x="0" y="0"/>
        </p14:tracePtLst>
        <p14:tracePtLst>
          <p14:tracePt t="156076" x="469900" y="4648200"/>
          <p14:tracePt t="156220" x="463550" y="4648200"/>
          <p14:tracePt t="156229" x="450850" y="4648200"/>
          <p14:tracePt t="156243" x="419100" y="4654550"/>
          <p14:tracePt t="156260" x="374650" y="4660900"/>
          <p14:tracePt t="156277" x="355600" y="4667250"/>
          <p14:tracePt t="156293" x="349250" y="4667250"/>
          <p14:tracePt t="156499" x="349250" y="4673600"/>
          <p14:tracePt t="156507" x="355600" y="4673600"/>
          <p14:tracePt t="156515" x="361950" y="4673600"/>
          <p14:tracePt t="156527" x="387350" y="4679950"/>
          <p14:tracePt t="156543" x="400050" y="4679950"/>
          <p14:tracePt t="156560" x="419100" y="4679950"/>
          <p14:tracePt t="156577" x="425450" y="4686300"/>
          <p14:tracePt t="156593" x="438150" y="4686300"/>
          <p14:tracePt t="156610" x="444500" y="4686300"/>
          <p14:tracePt t="156627" x="457200" y="4692650"/>
          <p14:tracePt t="156643" x="457200" y="4699000"/>
          <p14:tracePt t="156660" x="469900" y="4699000"/>
          <p14:tracePt t="156677" x="476250" y="4699000"/>
          <p14:tracePt t="156693" x="488950" y="4699000"/>
          <p14:tracePt t="156710" x="495300" y="4699000"/>
          <p14:tracePt t="156756" x="501650" y="4699000"/>
          <p14:tracePt t="156763" x="508000" y="4699000"/>
          <p14:tracePt t="156987" x="0" y="0"/>
        </p14:tracePtLst>
        <p14:tracePtLst>
          <p14:tracePt t="157620" x="615950" y="4635500"/>
          <p14:tracePt t="157628" x="609600" y="4635500"/>
          <p14:tracePt t="157854" x="603250" y="4635500"/>
          <p14:tracePt t="157877" x="596900" y="4635500"/>
          <p14:tracePt t="158093" x="590550" y="4635500"/>
          <p14:tracePt t="158104" x="584200" y="4635500"/>
          <p14:tracePt t="158117" x="546100" y="4648200"/>
          <p14:tracePt t="158126" x="501650" y="4654550"/>
          <p14:tracePt t="158143" x="412750" y="4673600"/>
          <p14:tracePt t="158160" x="361950" y="4686300"/>
          <p14:tracePt t="158177" x="349250" y="4686300"/>
          <p14:tracePt t="158180" x="342900" y="4686300"/>
          <p14:tracePt t="158527" x="355600" y="4692650"/>
          <p14:tracePt t="158545" x="381000" y="4699000"/>
          <p14:tracePt t="158567" x="419100" y="4699000"/>
          <p14:tracePt t="158576" x="438150" y="4705350"/>
          <p14:tracePt t="158593" x="457200" y="4711700"/>
          <p14:tracePt t="158596" x="463550" y="4711700"/>
          <p14:tracePt t="158610" x="476250" y="4718050"/>
          <p14:tracePt t="158626" x="482600" y="4718050"/>
          <p14:tracePt t="158644" x="495300" y="4718050"/>
          <p14:tracePt t="158660" x="501650" y="4718050"/>
          <p14:tracePt t="158980" x="0" y="0"/>
        </p14:tracePtLst>
        <p14:tracePtLst>
          <p14:tracePt t="162180" x="857250" y="4851400"/>
          <p14:tracePt t="162187" x="850900" y="4851400"/>
          <p14:tracePt t="162204" x="838200" y="4851400"/>
          <p14:tracePt t="162211" x="825500" y="4857750"/>
          <p14:tracePt t="162225" x="825500" y="4876800"/>
          <p14:tracePt t="162241" x="806450" y="4902200"/>
          <p14:tracePt t="162258" x="787400" y="4914900"/>
          <p14:tracePt t="162275" x="787400" y="4927600"/>
          <p14:tracePt t="162291" x="787400" y="4940300"/>
          <p14:tracePt t="162308" x="787400" y="4953000"/>
          <p14:tracePt t="162325" x="800100" y="4984750"/>
          <p14:tracePt t="162341" x="838200" y="4997450"/>
          <p14:tracePt t="162358" x="882650" y="5016500"/>
          <p14:tracePt t="162375" x="946150" y="5029200"/>
          <p14:tracePt t="162391" x="1003300" y="5041900"/>
          <p14:tracePt t="162408" x="1041400" y="5041900"/>
          <p14:tracePt t="162425" x="1054100" y="5041900"/>
          <p14:tracePt t="162442" x="1066800" y="5035550"/>
          <p14:tracePt t="162458" x="1066800" y="5022850"/>
          <p14:tracePt t="162475" x="1066800" y="4978400"/>
          <p14:tracePt t="162491" x="1054100" y="4946650"/>
          <p14:tracePt t="162508" x="1041400" y="4921250"/>
          <p14:tracePt t="162525" x="1016000" y="4895850"/>
          <p14:tracePt t="162541" x="1003300" y="4883150"/>
          <p14:tracePt t="162558" x="996950" y="4883150"/>
          <p14:tracePt t="162575" x="990600" y="4883150"/>
          <p14:tracePt t="162611" x="971550" y="4883150"/>
          <p14:tracePt t="162624" x="958850" y="4889500"/>
          <p14:tracePt t="162641" x="933450" y="4914900"/>
          <p14:tracePt t="162658" x="914400" y="4933950"/>
          <p14:tracePt t="162675" x="914400" y="4946650"/>
          <p14:tracePt t="162699" x="914400" y="4953000"/>
          <p14:tracePt t="162715" x="920750" y="4965700"/>
          <p14:tracePt t="162724" x="946150" y="4978400"/>
          <p14:tracePt t="162741" x="1003300" y="4991100"/>
          <p14:tracePt t="162758" x="1060450" y="4991100"/>
          <p14:tracePt t="162774" x="1098550" y="4991100"/>
          <p14:tracePt t="162791" x="1117600" y="4991100"/>
          <p14:tracePt t="162808" x="1136650" y="4984750"/>
          <p14:tracePt t="162824" x="1136650" y="4972050"/>
          <p14:tracePt t="162841" x="1136650" y="4953000"/>
          <p14:tracePt t="162858" x="1123950" y="4921250"/>
          <p14:tracePt t="162874" x="1092200" y="4895850"/>
          <p14:tracePt t="162875" x="1073150" y="4889500"/>
          <p14:tracePt t="162891" x="990600" y="4876800"/>
          <p14:tracePt t="162908" x="901700" y="4870450"/>
          <p14:tracePt t="162924" x="850900" y="4870450"/>
          <p14:tracePt t="162941" x="825500" y="4870450"/>
          <p14:tracePt t="162958" x="812800" y="4876800"/>
          <p14:tracePt t="162979" x="812800" y="4889500"/>
          <p14:tracePt t="162991" x="812800" y="4895850"/>
          <p14:tracePt t="163008" x="812800" y="4908550"/>
          <p14:tracePt t="163041" x="812800" y="4927600"/>
          <p14:tracePt t="163074" x="819150" y="4927600"/>
          <p14:tracePt t="163451" x="825500" y="4927600"/>
          <p14:tracePt t="163948" x="0" y="0"/>
        </p14:tracePtLst>
        <p14:tracePtLst>
          <p14:tracePt t="164404" x="406400" y="4889500"/>
          <p14:tracePt t="164510" x="400050" y="4889500"/>
          <p14:tracePt t="164526" x="412750" y="4902200"/>
          <p14:tracePt t="164536" x="425450" y="4908550"/>
          <p14:tracePt t="164549" x="488950" y="4927600"/>
          <p14:tracePt t="164560" x="558800" y="4933950"/>
          <p14:tracePt t="164574" x="749300" y="4959350"/>
          <p14:tracePt t="164591" x="977900" y="4972050"/>
          <p14:tracePt t="164607" x="1225550" y="4972050"/>
          <p14:tracePt t="164624" x="1358900" y="4972050"/>
          <p14:tracePt t="164641" x="1409700" y="4972050"/>
          <p14:tracePt t="164658" x="1416050" y="4972050"/>
          <p14:tracePt t="164916" x="0" y="0"/>
        </p14:tracePtLst>
        <p14:tracePtLst>
          <p14:tracePt t="166046" x="1905000" y="4610100"/>
          <p14:tracePt t="166055" x="1898650" y="4610100"/>
          <p14:tracePt t="166070" x="1892300" y="4610100"/>
          <p14:tracePt t="166082" x="1885950" y="4610100"/>
          <p14:tracePt t="166092" x="1879600" y="4622800"/>
          <p14:tracePt t="166107" x="1854200" y="4673600"/>
          <p14:tracePt t="166124" x="1822450" y="4737100"/>
          <p14:tracePt t="166140" x="1809750" y="4806950"/>
          <p14:tracePt t="166157" x="1809750" y="4851400"/>
          <p14:tracePt t="166174" x="1809750" y="4921250"/>
          <p14:tracePt t="166190" x="1828800" y="4972050"/>
          <p14:tracePt t="166207" x="1885950" y="5029200"/>
          <p14:tracePt t="166224" x="2032000" y="5105400"/>
          <p14:tracePt t="166241" x="2305050" y="5207000"/>
          <p14:tracePt t="166243" x="2457450" y="5251450"/>
          <p14:tracePt t="166258" x="2647950" y="5295900"/>
          <p14:tracePt t="166274" x="3048000" y="5384800"/>
          <p14:tracePt t="166276" x="3225800" y="5391150"/>
          <p14:tracePt t="166290" x="3403600" y="5403850"/>
          <p14:tracePt t="166308" x="3702050" y="5384800"/>
          <p14:tracePt t="166324" x="3790950" y="5365750"/>
          <p14:tracePt t="166340" x="3822700" y="5346700"/>
          <p14:tracePt t="166357" x="3829050" y="5334000"/>
          <p14:tracePt t="166374" x="3835400" y="5321300"/>
          <p14:tracePt t="166390" x="3835400" y="5308600"/>
          <p14:tracePt t="166407" x="3835400" y="5302250"/>
          <p14:tracePt t="166548" x="3854450" y="5289550"/>
          <p14:tracePt t="166548" x="0" y="0"/>
        </p14:tracePtLst>
        <p14:tracePtLst>
          <p14:tracePt t="167045" x="7086600" y="4953000"/>
          <p14:tracePt t="167119" x="7086600" y="4959350"/>
          <p14:tracePt t="167141" x="7086600" y="5016500"/>
          <p14:tracePt t="167157" x="7112000" y="5060950"/>
          <p14:tracePt t="167173" x="7156450" y="5111750"/>
          <p14:tracePt t="167190" x="7200900" y="5143500"/>
          <p14:tracePt t="167207" x="7251700" y="5168900"/>
          <p14:tracePt t="167224" x="7302500" y="5200650"/>
          <p14:tracePt t="167241" x="7346950" y="5207000"/>
          <p14:tracePt t="167257" x="7378700" y="5207000"/>
          <p14:tracePt t="167260" x="7391400" y="5207000"/>
          <p14:tracePt t="167273" x="7397750" y="5207000"/>
          <p14:tracePt t="167290" x="7416800" y="5207000"/>
          <p14:tracePt t="167293" x="7423150" y="5194300"/>
          <p14:tracePt t="167306" x="7435850" y="5187950"/>
          <p14:tracePt t="167323" x="7448550" y="5143500"/>
          <p14:tracePt t="167340" x="7448550" y="5118100"/>
          <p14:tracePt t="167356" x="7448550" y="5092700"/>
          <p14:tracePt t="167373" x="7448550" y="5067300"/>
          <p14:tracePt t="167406" x="7448550" y="5060950"/>
          <p14:tracePt t="167452" x="7448550" y="5054600"/>
          <p14:tracePt t="167461" x="7442200" y="5054600"/>
          <p14:tracePt t="167473" x="7442200" y="5048250"/>
          <p14:tracePt t="167490" x="7429500" y="5041900"/>
          <p14:tracePt t="167507" x="7391400" y="5029200"/>
          <p14:tracePt t="167524" x="7359650" y="5022850"/>
          <p14:tracePt t="167540" x="7334250" y="5022850"/>
          <p14:tracePt t="167557" x="7283450" y="5022850"/>
          <p14:tracePt t="167573" x="7258050" y="5022850"/>
          <p14:tracePt t="167590" x="7239000" y="5022850"/>
          <p14:tracePt t="167606" x="7226300" y="5022850"/>
          <p14:tracePt t="167623" x="7219950" y="5022850"/>
          <p14:tracePt t="167640" x="7207250" y="5029200"/>
          <p14:tracePt t="167656" x="7200900" y="5035550"/>
          <p14:tracePt t="167673" x="7200900" y="5067300"/>
          <p14:tracePt t="167690" x="7200900" y="5092700"/>
          <p14:tracePt t="167693" x="7200900" y="5111750"/>
          <p14:tracePt t="167707" x="7200900" y="5124450"/>
          <p14:tracePt t="167724" x="7226300" y="5175250"/>
          <p14:tracePt t="167740" x="7264400" y="5200650"/>
          <p14:tracePt t="167757" x="7296150" y="5219700"/>
          <p14:tracePt t="167773" x="7334250" y="5232400"/>
          <p14:tracePt t="167790" x="7372350" y="5232400"/>
          <p14:tracePt t="167806" x="7429500" y="5232400"/>
          <p14:tracePt t="167823" x="7473950" y="5207000"/>
          <p14:tracePt t="167840" x="7499350" y="5181600"/>
          <p14:tracePt t="167856" x="7518400" y="5143500"/>
          <p14:tracePt t="167873" x="7518400" y="5111750"/>
          <p14:tracePt t="167890" x="7518400" y="5080000"/>
          <p14:tracePt t="167906" x="7499350" y="5067300"/>
          <p14:tracePt t="167908" x="7499350" y="5060950"/>
          <p14:tracePt t="167923" x="7493000" y="5048250"/>
          <p14:tracePt t="167940" x="7486650" y="5048250"/>
          <p14:tracePt t="167957" x="7480300" y="5041900"/>
          <p14:tracePt t="168461" x="0" y="0"/>
        </p14:tracePtLst>
        <p14:tracePtLst>
          <p14:tracePt t="172230" x="2889250" y="4819650"/>
          <p14:tracePt t="172303" x="2882900" y="4819650"/>
          <p14:tracePt t="172314" x="2882900" y="4826000"/>
          <p14:tracePt t="172327" x="2876550" y="4864100"/>
          <p14:tracePt t="172339" x="2863850" y="4895850"/>
          <p14:tracePt t="172355" x="2863850" y="4908550"/>
          <p14:tracePt t="172371" x="2863850" y="4959350"/>
          <p14:tracePt t="172388" x="2863850" y="4984750"/>
          <p14:tracePt t="172405" x="2863850" y="5010150"/>
          <p14:tracePt t="172421" x="2863850" y="5016500"/>
          <p14:tracePt t="172438" x="2863850" y="5035550"/>
          <p14:tracePt t="172455" x="2882900" y="5048250"/>
          <p14:tracePt t="172471" x="2914650" y="5067300"/>
          <p14:tracePt t="172488" x="2952750" y="5086350"/>
          <p14:tracePt t="172505" x="2971800" y="5092700"/>
          <p14:tracePt t="172521" x="2990850" y="5092700"/>
          <p14:tracePt t="172539" x="3009900" y="5092700"/>
          <p14:tracePt t="172555" x="3022600" y="5092700"/>
          <p14:tracePt t="172572" x="3035300" y="5092700"/>
          <p14:tracePt t="172588" x="3041650" y="5080000"/>
          <p14:tracePt t="172605" x="3041650" y="5041900"/>
          <p14:tracePt t="172621" x="3041650" y="4997450"/>
          <p14:tracePt t="172638" x="3035300" y="4946650"/>
          <p14:tracePt t="172655" x="3022600" y="4902200"/>
          <p14:tracePt t="172671" x="3003550" y="4870450"/>
          <p14:tracePt t="172688" x="2990850" y="4851400"/>
          <p14:tracePt t="172704" x="2971800" y="4838700"/>
          <p14:tracePt t="172721" x="2959100" y="4832350"/>
          <p14:tracePt t="172738" x="2946400" y="4832350"/>
          <p14:tracePt t="172740" x="2940050" y="4832350"/>
          <p14:tracePt t="172755" x="2933700" y="4832350"/>
          <p14:tracePt t="172772" x="2908300" y="4832350"/>
          <p14:tracePt t="172788" x="2901950" y="4832350"/>
          <p14:tracePt t="172805" x="2889250" y="4832350"/>
          <p14:tracePt t="172821" x="2870200" y="4845050"/>
          <p14:tracePt t="172838" x="2857500" y="4864100"/>
          <p14:tracePt t="172854" x="2838450" y="4889500"/>
          <p14:tracePt t="172871" x="2832100" y="4895850"/>
          <p14:tracePt t="172888" x="2825750" y="4914900"/>
          <p14:tracePt t="172904" x="2825750" y="4940300"/>
          <p14:tracePt t="172921" x="2825750" y="4972050"/>
          <p14:tracePt t="172938" x="2825750" y="4991100"/>
          <p14:tracePt t="172954" x="2825750" y="5016500"/>
          <p14:tracePt t="172956" x="2832100" y="5029200"/>
          <p14:tracePt t="172971" x="2844800" y="5041900"/>
          <p14:tracePt t="172988" x="2851150" y="5060950"/>
          <p14:tracePt t="173005" x="2870200" y="5067300"/>
          <p14:tracePt t="173021" x="2895600" y="5080000"/>
          <p14:tracePt t="173038" x="2921000" y="5080000"/>
          <p14:tracePt t="173055" x="2952750" y="5080000"/>
          <p14:tracePt t="173071" x="2997200" y="5080000"/>
          <p14:tracePt t="173088" x="3041650" y="5060950"/>
          <p14:tracePt t="173104" x="3054350" y="5048250"/>
          <p14:tracePt t="173121" x="3079750" y="5022850"/>
          <p14:tracePt t="173138" x="3086100" y="4997450"/>
          <p14:tracePt t="173140" x="3086100" y="4984750"/>
          <p14:tracePt t="173154" x="3086100" y="4978400"/>
          <p14:tracePt t="173157" x="3086100" y="4965700"/>
          <p14:tracePt t="173171" x="3079750" y="4927600"/>
          <p14:tracePt t="173188" x="3054350" y="4908550"/>
          <p14:tracePt t="173204" x="3028950" y="4870450"/>
          <p14:tracePt t="173221" x="2990850" y="4851400"/>
          <p14:tracePt t="173238" x="2952750" y="4832350"/>
          <p14:tracePt t="173255" x="2921000" y="4819650"/>
          <p14:tracePt t="173272" x="2908300" y="4819650"/>
          <p14:tracePt t="173317" x="2901950" y="4819650"/>
          <p14:tracePt t="173349" x="2895600" y="4819650"/>
          <p14:tracePt t="173356" x="2889250" y="4819650"/>
          <p14:tracePt t="173414" x="2882900" y="4819650"/>
          <p14:tracePt t="173424" x="2870200" y="4819650"/>
          <p14:tracePt t="173438" x="2857500" y="4851400"/>
          <p14:tracePt t="173454" x="2844800" y="4895850"/>
          <p14:tracePt t="173471" x="2832100" y="4927600"/>
          <p14:tracePt t="173488" x="2832100" y="4953000"/>
          <p14:tracePt t="173505" x="2832100" y="4984750"/>
          <p14:tracePt t="173508" x="2832100" y="4997450"/>
          <p14:tracePt t="173522" x="2832100" y="5010150"/>
          <p14:tracePt t="173538" x="2832100" y="5029200"/>
          <p14:tracePt t="173555" x="2832100" y="5048250"/>
          <p14:tracePt t="173572" x="2851150" y="5099050"/>
          <p14:tracePt t="173588" x="2870200" y="5111750"/>
          <p14:tracePt t="173605" x="2895600" y="5124450"/>
          <p14:tracePt t="173621" x="2908300" y="5130800"/>
          <p14:tracePt t="173637" x="2921000" y="5130800"/>
          <p14:tracePt t="173654" x="2933700" y="5130800"/>
          <p14:tracePt t="173671" x="2965450" y="5118100"/>
          <p14:tracePt t="173688" x="2984500" y="5086350"/>
          <p14:tracePt t="173704" x="2990850" y="5041900"/>
          <p14:tracePt t="173721" x="2990850" y="4984750"/>
          <p14:tracePt t="173738" x="2990850" y="4946650"/>
          <p14:tracePt t="173754" x="2984500" y="4902200"/>
          <p14:tracePt t="173755" x="2971800" y="4883150"/>
          <p14:tracePt t="173771" x="2946400" y="4857750"/>
          <p14:tracePt t="173788" x="2946400" y="4851400"/>
          <p14:tracePt t="173804" x="2940050" y="4851400"/>
          <p14:tracePt t="173821" x="2927350" y="4845050"/>
          <p14:tracePt t="173859" x="2921000" y="4845050"/>
          <p14:tracePt t="173867" x="2914650" y="4851400"/>
          <p14:tracePt t="173875" x="2908300" y="4870450"/>
          <p14:tracePt t="173887" x="2901950" y="4883150"/>
          <p14:tracePt t="173904" x="2882900" y="4933950"/>
          <p14:tracePt t="173921" x="2870200" y="4984750"/>
          <p14:tracePt t="173937" x="2863850" y="5022850"/>
          <p14:tracePt t="173954" x="2863850" y="5060950"/>
          <p14:tracePt t="173971" x="2863850" y="5067300"/>
          <p14:tracePt t="174038" x="2870200" y="5067300"/>
          <p14:tracePt t="174048" x="2882900" y="5054600"/>
          <p14:tracePt t="174061" x="2895600" y="5016500"/>
          <p14:tracePt t="174074" x="2901950" y="4991100"/>
          <p14:tracePt t="174087" x="2908300" y="4946650"/>
          <p14:tracePt t="174105" x="2908300" y="4927600"/>
          <p14:tracePt t="174121" x="2908300" y="4914900"/>
          <p14:tracePt t="174138" x="2908300" y="4908550"/>
          <p14:tracePt t="174204" x="2908300" y="4921250"/>
          <p14:tracePt t="174212" x="2908300" y="4946650"/>
          <p14:tracePt t="174221" x="2908300" y="4972050"/>
          <p14:tracePt t="174237" x="2914650" y="5010150"/>
          <p14:tracePt t="174254" x="2914650" y="5022850"/>
          <p14:tracePt t="174317" x="2921000" y="5022850"/>
          <p14:tracePt t="174333" x="2927350" y="5022850"/>
          <p14:tracePt t="174340" x="2933700" y="5003800"/>
          <p14:tracePt t="174354" x="2940050" y="4984750"/>
          <p14:tracePt t="174371" x="2952750" y="4953000"/>
          <p14:tracePt t="174372" x="2952750" y="4946650"/>
          <p14:tracePt t="174387" x="2952750" y="4927600"/>
          <p14:tracePt t="174404" x="2952750" y="4914900"/>
          <p14:tracePt t="174421" x="2952750" y="4908550"/>
          <p14:tracePt t="174499" x="2952750" y="4914900"/>
          <p14:tracePt t="174507" x="2952750" y="4933950"/>
          <p14:tracePt t="174521" x="2952750" y="4959350"/>
          <p14:tracePt t="174537" x="2952750" y="4984750"/>
          <p14:tracePt t="174554" x="2952750" y="4991100"/>
          <p14:tracePt t="174603" x="2959100" y="4991100"/>
          <p14:tracePt t="174611" x="2965450" y="4991100"/>
          <p14:tracePt t="174620" x="2971800" y="4972050"/>
          <p14:tracePt t="174637" x="2971800" y="4927600"/>
          <p14:tracePt t="174654" x="2971800" y="4870450"/>
          <p14:tracePt t="174670" x="2971800" y="4851400"/>
          <p14:tracePt t="174687" x="2971800" y="4838700"/>
          <p14:tracePt t="174747" x="2971800" y="4851400"/>
          <p14:tracePt t="174757" x="2971800" y="4864100"/>
          <p14:tracePt t="174764" x="2971800" y="4876800"/>
          <p14:tracePt t="174772" x="2971800" y="4883150"/>
          <p14:tracePt t="174787" x="2971800" y="4902200"/>
          <p14:tracePt t="174804" x="2965450" y="4914900"/>
          <p14:tracePt t="174820" x="2965450" y="4921250"/>
          <p14:tracePt t="174837" x="2965450" y="4927600"/>
          <p14:tracePt t="174925" x="2965450" y="4921250"/>
          <p14:tracePt t="174943" x="2965450" y="4883150"/>
          <p14:tracePt t="174954" x="2965450" y="4876800"/>
          <p14:tracePt t="174956" x="2959100" y="4857750"/>
          <p14:tracePt t="174987" x="2959100" y="4851400"/>
          <p14:tracePt t="175036" x="2959100" y="4857750"/>
          <p14:tracePt t="175043" x="2959100" y="4876800"/>
          <p14:tracePt t="175054" x="2959100" y="4895850"/>
          <p14:tracePt t="175071" x="2959100" y="4933950"/>
          <p14:tracePt t="175087" x="2959100" y="4959350"/>
          <p14:tracePt t="175184" x="2959100" y="4946650"/>
          <p14:tracePt t="175198" x="2959100" y="4914900"/>
          <p14:tracePt t="175214" x="2959100" y="4883150"/>
          <p14:tracePt t="175260" x="2965450" y="4876800"/>
          <p14:tracePt t="175285" x="2965450" y="4883150"/>
          <p14:tracePt t="175292" x="2965450" y="4895850"/>
          <p14:tracePt t="175304" x="2965450" y="4921250"/>
          <p14:tracePt t="175321" x="2959100" y="4972050"/>
          <p14:tracePt t="175337" x="2959100" y="4991100"/>
          <p14:tracePt t="175354" x="2959100" y="4997450"/>
          <p14:tracePt t="175448" x="2959100" y="4984750"/>
          <p14:tracePt t="175464" x="2959100" y="4953000"/>
          <p14:tracePt t="175482" x="2959100" y="4927600"/>
          <p14:tracePt t="175485" x="2959100" y="4914900"/>
          <p14:tracePt t="175559" x="2965450" y="4921250"/>
          <p14:tracePt t="175579" x="2965450" y="4959350"/>
          <p14:tracePt t="175603" x="2965450" y="4984750"/>
          <p14:tracePt t="175686" x="2965450" y="4978400"/>
          <p14:tracePt t="175704" x="2978150" y="4927600"/>
          <p14:tracePt t="175721" x="2984500" y="4902200"/>
          <p14:tracePt t="175725" x="2984500" y="4883150"/>
          <p14:tracePt t="175740" x="2984500" y="4876800"/>
          <p14:tracePt t="175869" x="2984500" y="4883150"/>
          <p14:tracePt t="175885" x="2984500" y="4889500"/>
          <p14:tracePt t="175901" x="2984500" y="4895850"/>
          <p14:tracePt t="176052" x="0" y="0"/>
        </p14:tracePtLst>
        <p14:tracePtLst>
          <p14:tracePt t="176877" x="2921000" y="4832350"/>
          <p14:tracePt t="176917" x="2914650" y="4832350"/>
          <p14:tracePt t="176924" x="2901950" y="4832350"/>
          <p14:tracePt t="176937" x="2901950" y="4845050"/>
          <p14:tracePt t="176953" x="2882900" y="4870450"/>
          <p14:tracePt t="176970" x="2876550" y="4902200"/>
          <p14:tracePt t="176972" x="2876550" y="4914900"/>
          <p14:tracePt t="176986" x="2870200" y="4940300"/>
          <p14:tracePt t="177004" x="2870200" y="4984750"/>
          <p14:tracePt t="177020" x="2870200" y="5016500"/>
          <p14:tracePt t="177037" x="2870200" y="5035550"/>
          <p14:tracePt t="177054" x="2870200" y="5048250"/>
          <p14:tracePt t="177070" x="2882900" y="5054600"/>
          <p14:tracePt t="177087" x="2901950" y="5060950"/>
          <p14:tracePt t="177103" x="2946400" y="5060950"/>
          <p14:tracePt t="177120" x="2990850" y="5060950"/>
          <p14:tracePt t="177137" x="3035300" y="5048250"/>
          <p14:tracePt t="177140" x="3048000" y="5048250"/>
          <p14:tracePt t="177153" x="3054350" y="5035550"/>
          <p14:tracePt t="177170" x="3073400" y="5003800"/>
          <p14:tracePt t="177172" x="3073400" y="4997450"/>
          <p14:tracePt t="177186" x="3079750" y="4965700"/>
          <p14:tracePt t="177189" x="3079750" y="4946650"/>
          <p14:tracePt t="177203" x="3079750" y="4908550"/>
          <p14:tracePt t="177220" x="3079750" y="4876800"/>
          <p14:tracePt t="177236" x="3079750" y="4864100"/>
          <p14:tracePt t="177253" x="3079750" y="4851400"/>
          <p14:tracePt t="177270" x="3073400" y="4838700"/>
          <p14:tracePt t="177287" x="3067050" y="4826000"/>
          <p14:tracePt t="177324" x="3060700" y="4826000"/>
          <p14:tracePt t="177333" x="3054350" y="4838700"/>
          <p14:tracePt t="177341" x="3048000" y="4851400"/>
          <p14:tracePt t="177353" x="3041650" y="4876800"/>
          <p14:tracePt t="177370" x="3028950" y="4921250"/>
          <p14:tracePt t="177386" x="3016250" y="4953000"/>
          <p14:tracePt t="177388" x="3009900" y="4965700"/>
          <p14:tracePt t="177403" x="3009900" y="4978400"/>
          <p14:tracePt t="177420" x="3009900" y="4991100"/>
          <p14:tracePt t="177544" x="3016250" y="4984750"/>
          <p14:tracePt t="177577" x="3016250" y="4972050"/>
          <p14:tracePt t="177733" x="0" y="0"/>
        </p14:tracePtLst>
        <p14:tracePtLst>
          <p14:tracePt t="178245" x="2082800" y="4845050"/>
          <p14:tracePt t="178253" x="2076450" y="4845050"/>
          <p14:tracePt t="178270" x="2063750" y="4851400"/>
          <p14:tracePt t="178287" x="2051050" y="4857750"/>
          <p14:tracePt t="178303" x="2032000" y="4883150"/>
          <p14:tracePt t="178320" x="2025650" y="4895850"/>
          <p14:tracePt t="178336" x="2025650" y="4908550"/>
          <p14:tracePt t="178353" x="2012950" y="4927600"/>
          <p14:tracePt t="178369" x="2012950" y="4940300"/>
          <p14:tracePt t="178386" x="2012950" y="4959350"/>
          <p14:tracePt t="178389" x="2012950" y="4972050"/>
          <p14:tracePt t="178403" x="2019300" y="4984750"/>
          <p14:tracePt t="178420" x="2038350" y="4997450"/>
          <p14:tracePt t="178436" x="2076450" y="5010150"/>
          <p14:tracePt t="178453" x="2114550" y="5010150"/>
          <p14:tracePt t="178469" x="2146300" y="5010150"/>
          <p14:tracePt t="178486" x="2184400" y="5010150"/>
          <p14:tracePt t="178503" x="2197100" y="4991100"/>
          <p14:tracePt t="178520" x="2203450" y="4965700"/>
          <p14:tracePt t="178537" x="2203450" y="4946650"/>
          <p14:tracePt t="178553" x="2203450" y="4940300"/>
          <p14:tracePt t="178980" x="0" y="0"/>
        </p14:tracePtLst>
        <p14:tracePtLst>
          <p14:tracePt t="180839" x="2895600" y="4857750"/>
          <p14:tracePt t="180854" x="2889250" y="4857750"/>
          <p14:tracePt t="180863" x="2882900" y="4857750"/>
          <p14:tracePt t="180872" x="2870200" y="4857750"/>
          <p14:tracePt t="180885" x="2851150" y="4889500"/>
          <p14:tracePt t="180902" x="2851150" y="4914900"/>
          <p14:tracePt t="180919" x="2851150" y="4946650"/>
          <p14:tracePt t="180935" x="2857500" y="4991100"/>
          <p14:tracePt t="180952" x="2876550" y="5010150"/>
          <p14:tracePt t="180969" x="2914650" y="5022850"/>
          <p14:tracePt t="180986" x="2946400" y="5022850"/>
          <p14:tracePt t="180988" x="2971800" y="5022850"/>
          <p14:tracePt t="181002" x="2997200" y="5022850"/>
          <p14:tracePt t="181019" x="3022600" y="5022850"/>
          <p14:tracePt t="181022" x="3041650" y="5016500"/>
          <p14:tracePt t="181036" x="3067050" y="4991100"/>
          <p14:tracePt t="181052" x="3073400" y="4959350"/>
          <p14:tracePt t="181069" x="3073400" y="4933950"/>
          <p14:tracePt t="181085" x="3073400" y="4908550"/>
          <p14:tracePt t="181102" x="3067050" y="4889500"/>
          <p14:tracePt t="181119" x="3054350" y="4883150"/>
          <p14:tracePt t="181148" x="3048000" y="4883150"/>
          <p14:tracePt t="181269" x="0" y="0"/>
        </p14:tracePtLst>
        <p14:tracePtLst>
          <p14:tracePt t="184240" x="850900" y="5378450"/>
          <p14:tracePt t="184294" x="844550" y="5384800"/>
          <p14:tracePt t="184310" x="844550" y="5403850"/>
          <p14:tracePt t="184318" x="850900" y="5422900"/>
          <p14:tracePt t="184334" x="857250" y="5461000"/>
          <p14:tracePt t="184351" x="876300" y="5492750"/>
          <p14:tracePt t="184368" x="901700" y="5530850"/>
          <p14:tracePt t="184384" x="920750" y="5556250"/>
          <p14:tracePt t="184401" x="946150" y="5575300"/>
          <p14:tracePt t="184417" x="958850" y="5581650"/>
          <p14:tracePt t="184434" x="965200" y="5581650"/>
          <p14:tracePt t="184451" x="984250" y="5581650"/>
          <p14:tracePt t="184452" x="996950" y="5581650"/>
          <p14:tracePt t="184467" x="1009650" y="5549900"/>
          <p14:tracePt t="184484" x="1022350" y="5518150"/>
          <p14:tracePt t="184501" x="1028700" y="5492750"/>
          <p14:tracePt t="184517" x="1028700" y="5454650"/>
          <p14:tracePt t="184534" x="1028700" y="5422900"/>
          <p14:tracePt t="184551" x="1028700" y="5403850"/>
          <p14:tracePt t="184568" x="1028700" y="5397500"/>
          <p14:tracePt t="184748" x="0" y="0"/>
        </p14:tracePtLst>
        <p14:tracePtLst>
          <p14:tracePt t="185111" x="812800" y="5689600"/>
          <p14:tracePt t="185375" x="819150" y="5689600"/>
          <p14:tracePt t="185391" x="882650" y="5689600"/>
          <p14:tracePt t="185402" x="927100" y="5689600"/>
          <p14:tracePt t="185404" x="971550" y="5689600"/>
          <p14:tracePt t="185417" x="1028700" y="5683250"/>
          <p14:tracePt t="185434" x="1073150" y="5670550"/>
          <p14:tracePt t="185436" x="1079500" y="5670550"/>
          <p14:tracePt t="185450" x="1092200" y="5670550"/>
          <p14:tracePt t="185467" x="1104900" y="5657850"/>
          <p14:tracePt t="185484" x="1111250" y="5657850"/>
          <p14:tracePt t="185500" x="1117600" y="5651500"/>
          <p14:tracePt t="185517" x="1130300" y="5645150"/>
          <p14:tracePt t="185534" x="1130300" y="5638800"/>
          <p14:tracePt t="186005" x="0" y="0"/>
        </p14:tracePtLst>
        <p14:tracePtLst>
          <p14:tracePt t="186428" x="901700" y="5340350"/>
          <p14:tracePt t="186516" x="901700" y="5353050"/>
          <p14:tracePt t="186524" x="901700" y="5365750"/>
          <p14:tracePt t="186533" x="901700" y="5384800"/>
          <p14:tracePt t="186550" x="901700" y="5410200"/>
          <p14:tracePt t="186567" x="914400" y="5429250"/>
          <p14:tracePt t="186584" x="920750" y="5435600"/>
          <p14:tracePt t="186601" x="933450" y="5448300"/>
          <p14:tracePt t="186617" x="946150" y="5454650"/>
          <p14:tracePt t="186633" x="958850" y="5467350"/>
          <p14:tracePt t="186636" x="965200" y="5467350"/>
          <p14:tracePt t="186650" x="971550" y="5467350"/>
          <p14:tracePt t="186667" x="977900" y="5467350"/>
          <p14:tracePt t="186668" x="984250" y="5467350"/>
          <p14:tracePt t="186683" x="996950" y="5467350"/>
          <p14:tracePt t="186700" x="1016000" y="5448300"/>
          <p14:tracePt t="186717" x="1028700" y="5416550"/>
          <p14:tracePt t="186733" x="1035050" y="5384800"/>
          <p14:tracePt t="186750" x="1035050" y="5359400"/>
          <p14:tracePt t="186767" x="1035050" y="5346700"/>
          <p14:tracePt t="186783" x="1035050" y="5334000"/>
          <p14:tracePt t="186800" x="1035050" y="5327650"/>
          <p14:tracePt t="186974" x="0" y="0"/>
        </p14:tracePtLst>
        <p14:tracePtLst>
          <p14:tracePt t="187271" x="965200" y="5549900"/>
          <p14:tracePt t="187318" x="965200" y="5556250"/>
          <p14:tracePt t="187331" x="965200" y="5562600"/>
          <p14:tracePt t="187345" x="965200" y="5588000"/>
          <p14:tracePt t="187359" x="965200" y="5619750"/>
          <p14:tracePt t="187371" x="971550" y="5664200"/>
          <p14:tracePt t="187400" x="977900" y="5676900"/>
          <p14:tracePt t="187416" x="984250" y="5683250"/>
          <p14:tracePt t="187492" x="0" y="0"/>
        </p14:tracePtLst>
        <p14:tracePtLst>
          <p14:tracePt t="188261" x="984250" y="5327650"/>
          <p14:tracePt t="188302" x="984250" y="5340350"/>
          <p14:tracePt t="188314" x="984250" y="5346700"/>
          <p14:tracePt t="188325" x="984250" y="5391150"/>
          <p14:tracePt t="188333" x="990600" y="5416550"/>
          <p14:tracePt t="188350" x="996950" y="5441950"/>
          <p14:tracePt t="188366" x="1009650" y="5467350"/>
          <p14:tracePt t="188405" x="1016000" y="5473700"/>
          <p14:tracePt t="188416" x="1022350" y="5480050"/>
          <p14:tracePt t="188433" x="1028700" y="5480050"/>
          <p14:tracePt t="188449" x="1047750" y="5480050"/>
          <p14:tracePt t="188466" x="1066800" y="5454650"/>
          <p14:tracePt t="188468" x="1073150" y="5441950"/>
          <p14:tracePt t="188483" x="1079500" y="5429250"/>
          <p14:tracePt t="188500" x="1098550" y="5410200"/>
          <p14:tracePt t="188516" x="1098550" y="5397500"/>
          <p14:tracePt t="188653" x="0" y="0"/>
        </p14:tracePtLst>
        <p14:tracePtLst>
          <p14:tracePt t="189200" x="952500" y="5638800"/>
          <p14:tracePt t="189253" x="946150" y="5638800"/>
          <p14:tracePt t="189271" x="946150" y="5657850"/>
          <p14:tracePt t="189287" x="946150" y="5676900"/>
          <p14:tracePt t="189299" x="952500" y="5702300"/>
          <p14:tracePt t="189316" x="965200" y="5721350"/>
          <p14:tracePt t="189333" x="984250" y="5734050"/>
          <p14:tracePt t="189350" x="990600" y="5746750"/>
          <p14:tracePt t="189366" x="1003300" y="5746750"/>
          <p14:tracePt t="189383" x="1016000" y="5746750"/>
          <p14:tracePt t="189400" x="1028700" y="5746750"/>
          <p14:tracePt t="189416" x="1060450" y="5740400"/>
          <p14:tracePt t="189432" x="1073150" y="5708650"/>
          <p14:tracePt t="189449" x="1079500" y="5683250"/>
          <p14:tracePt t="189466" x="1079500" y="5657850"/>
          <p14:tracePt t="189483" x="1085850" y="5645150"/>
          <p14:tracePt t="189499" x="1085850" y="5638800"/>
          <p14:tracePt t="189516" x="1085850" y="5632450"/>
          <p14:tracePt t="189725" x="0" y="0"/>
        </p14:tracePtLst>
        <p14:tracePtLst>
          <p14:tracePt t="190735" x="908050" y="5378450"/>
          <p14:tracePt t="190820" x="908050" y="5391150"/>
          <p14:tracePt t="190830" x="914400" y="5410200"/>
          <p14:tracePt t="190838" x="920750" y="5422900"/>
          <p14:tracePt t="190849" x="927100" y="5435600"/>
          <p14:tracePt t="190865" x="946150" y="5467350"/>
          <p14:tracePt t="190882" x="958850" y="5499100"/>
          <p14:tracePt t="190884" x="965200" y="5499100"/>
          <p14:tracePt t="190898" x="971550" y="5505450"/>
          <p14:tracePt t="190942" x="977900" y="5511800"/>
          <p14:tracePt t="191060" x="0" y="0"/>
        </p14:tracePtLst>
        <p14:tracePtLst>
          <p14:tracePt t="191308" x="984250" y="5638800"/>
          <p14:tracePt t="191468" x="990600" y="5645150"/>
          <p14:tracePt t="191469" x="0" y="0"/>
        </p14:tracePtLst>
        <p14:tracePtLst>
          <p14:tracePt t="192741" x="1409700" y="5492750"/>
          <p14:tracePt t="192828" x="1416050" y="5492750"/>
          <p14:tracePt t="192836" x="1435100" y="5492750"/>
          <p14:tracePt t="192848" x="1447800" y="5492750"/>
          <p14:tracePt t="192865" x="1524000" y="5492750"/>
          <p14:tracePt t="192881" x="1619250" y="5492750"/>
          <p14:tracePt t="192884" x="1676400" y="5492750"/>
          <p14:tracePt t="192898" x="1714500" y="5492750"/>
          <p14:tracePt t="192915" x="1822450" y="5492750"/>
          <p14:tracePt t="192931" x="1924050" y="5492750"/>
          <p14:tracePt t="192948" x="1936750" y="5492750"/>
          <p14:tracePt t="192964" x="1943100" y="5492750"/>
          <p14:tracePt t="193038" x="1949450" y="5492750"/>
          <p14:tracePt t="193053" x="1955800" y="5492750"/>
          <p14:tracePt t="193076" x="1962150" y="5492750"/>
          <p14:tracePt t="193102" x="1968500" y="5492750"/>
          <p14:tracePt t="193110" x="1974850" y="5492750"/>
          <p14:tracePt t="193118" x="1981200" y="5492750"/>
          <p14:tracePt t="193132" x="2006600" y="5492750"/>
          <p14:tracePt t="193148" x="2038350" y="5492750"/>
          <p14:tracePt t="193164" x="2089150" y="5492750"/>
          <p14:tracePt t="193181" x="2127250" y="5492750"/>
          <p14:tracePt t="193198" x="2184400" y="5492750"/>
          <p14:tracePt t="193215" x="2228850" y="5492750"/>
          <p14:tracePt t="193231" x="2254250" y="5492750"/>
          <p14:tracePt t="193248" x="2273300" y="5492750"/>
          <p14:tracePt t="193264" x="2279650" y="5492750"/>
          <p14:tracePt t="193518" x="2286000" y="5499100"/>
          <p14:tracePt t="193537" x="2266950" y="5499100"/>
          <p14:tracePt t="193553" x="2209800" y="5499100"/>
          <p14:tracePt t="193564" x="2146300" y="5499100"/>
          <p14:tracePt t="193581" x="2089150" y="5499100"/>
          <p14:tracePt t="193598" x="2044700" y="5499100"/>
          <p14:tracePt t="193615" x="1993900" y="5499100"/>
          <p14:tracePt t="193631" x="1905000" y="5499100"/>
          <p14:tracePt t="193648" x="1797050" y="5499100"/>
          <p14:tracePt t="193665" x="1701800" y="5499100"/>
          <p14:tracePt t="193668" x="1670050" y="5499100"/>
          <p14:tracePt t="193681" x="1651000" y="5499100"/>
          <p14:tracePt t="193685" x="1644650" y="5499100"/>
          <p14:tracePt t="193698" x="1638300" y="5499100"/>
          <p14:tracePt t="193714" x="1631950" y="5499100"/>
          <p14:tracePt t="193942" x="1625600" y="5499100"/>
          <p14:tracePt t="193960" x="1619250" y="5499100"/>
          <p14:tracePt t="193972" x="1612900" y="5499100"/>
          <p14:tracePt t="194006" x="1606550" y="5499100"/>
          <p14:tracePt t="194012" x="1600200" y="5499100"/>
          <p14:tracePt t="194028" x="1593850" y="5499100"/>
          <p14:tracePt t="194037" x="1581150" y="5499100"/>
          <p14:tracePt t="194047" x="1574800" y="5499100"/>
          <p14:tracePt t="194064" x="1555750" y="5499100"/>
          <p14:tracePt t="194081" x="1536700" y="5499100"/>
          <p14:tracePt t="194261" x="1549400" y="5499100"/>
          <p14:tracePt t="194274" x="1568450" y="5499100"/>
          <p14:tracePt t="194289" x="1657350" y="5499100"/>
          <p14:tracePt t="194302" x="1784350" y="5499100"/>
          <p14:tracePt t="194314" x="1860550" y="5499100"/>
          <p14:tracePt t="194331" x="2006600" y="5499100"/>
          <p14:tracePt t="194348" x="2184400" y="5499100"/>
          <p14:tracePt t="194365" x="2235200" y="5499100"/>
          <p14:tracePt t="194381" x="2247900" y="5499100"/>
          <p14:tracePt t="194686" x="2241550" y="5499100"/>
          <p14:tracePt t="194705" x="2159000" y="5499100"/>
          <p14:tracePt t="194722" x="2019300" y="5499100"/>
          <p14:tracePt t="194724" x="1943100" y="5499100"/>
          <p14:tracePt t="194736" x="1879600" y="5499100"/>
          <p14:tracePt t="194747" x="1784350" y="5499100"/>
          <p14:tracePt t="194764" x="1758950" y="5499100"/>
          <p14:tracePt t="194781" x="1752600" y="5499100"/>
          <p14:tracePt t="194886" x="1771650" y="5499100"/>
          <p14:tracePt t="194902" x="1866900" y="5499100"/>
          <p14:tracePt t="194914" x="1930400" y="5499100"/>
          <p14:tracePt t="194931" x="2057400" y="5499100"/>
          <p14:tracePt t="194947" x="2089150" y="5499100"/>
          <p14:tracePt t="194964" x="2095500" y="5499100"/>
          <p14:tracePt t="195118" x="2089150" y="5499100"/>
          <p14:tracePt t="195138" x="2025650" y="5499100"/>
          <p14:tracePt t="195151" x="1930400" y="5499100"/>
          <p14:tracePt t="195164" x="1822450" y="5499100"/>
          <p14:tracePt t="195181" x="1765300" y="5499100"/>
          <p14:tracePt t="195197" x="1752600" y="5499100"/>
          <p14:tracePt t="195309" x="1758950" y="5499100"/>
          <p14:tracePt t="195322" x="1778000" y="5499100"/>
          <p14:tracePt t="195337" x="1822450" y="5499100"/>
          <p14:tracePt t="195351" x="1866900" y="5499100"/>
          <p14:tracePt t="195364" x="1892300" y="5499100"/>
          <p14:tracePt t="195381" x="1905000" y="5499100"/>
          <p14:tracePt t="195398" x="1917700" y="5499100"/>
          <p14:tracePt t="195550" x="1905000" y="5499100"/>
          <p14:tracePt t="195570" x="1822450" y="5499100"/>
          <p14:tracePt t="195589" x="1682750" y="5499100"/>
          <p14:tracePt t="195602" x="1651000" y="5499100"/>
          <p14:tracePt t="195614" x="1619250" y="5499100"/>
          <p14:tracePt t="195733" x="1638300" y="5499100"/>
          <p14:tracePt t="195743" x="1670050" y="5499100"/>
          <p14:tracePt t="195756" x="1733550" y="5499100"/>
          <p14:tracePt t="195768" x="1879600" y="5499100"/>
          <p14:tracePt t="195780" x="2019300" y="5499100"/>
          <p14:tracePt t="195797" x="2076450" y="5499100"/>
          <p14:tracePt t="195814" x="2089150" y="5499100"/>
          <p14:tracePt t="196046" x="2070100" y="5499100"/>
          <p14:tracePt t="196065" x="1987550" y="5499100"/>
          <p14:tracePt t="196080" x="1854200" y="5499100"/>
          <p14:tracePt t="196084" x="1790700" y="5499100"/>
          <p14:tracePt t="196097" x="1727200" y="5499100"/>
          <p14:tracePt t="196114" x="1682750" y="5499100"/>
          <p14:tracePt t="196116" x="1670050" y="5499100"/>
          <p14:tracePt t="196130" x="1663700" y="5499100"/>
          <p14:tracePt t="196229" x="1689100" y="5499100"/>
          <p14:tracePt t="196241" x="1746250" y="5499100"/>
          <p14:tracePt t="196255" x="1911350" y="5499100"/>
          <p14:tracePt t="196270" x="2114550" y="5499100"/>
          <p14:tracePt t="196281" x="2184400" y="5499100"/>
          <p14:tracePt t="196297" x="2247900" y="5499100"/>
          <p14:tracePt t="196313" x="2254250" y="5499100"/>
          <p14:tracePt t="196796" x="0" y="0"/>
        </p14:tracePtLst>
        <p14:tracePtLst>
          <p14:tracePt t="198679" x="831850" y="5384800"/>
          <p14:tracePt t="198702" x="825500" y="5384800"/>
          <p14:tracePt t="198713" x="825500" y="5391150"/>
          <p14:tracePt t="198729" x="825500" y="5429250"/>
          <p14:tracePt t="198732" x="825500" y="5454650"/>
          <p14:tracePt t="198746" x="825500" y="5492750"/>
          <p14:tracePt t="198763" x="844550" y="5562600"/>
          <p14:tracePt t="198765" x="850900" y="5588000"/>
          <p14:tracePt t="198779" x="863600" y="5619750"/>
          <p14:tracePt t="198796" x="876300" y="5651500"/>
          <p14:tracePt t="198813" x="882650" y="5664200"/>
          <p14:tracePt t="198829" x="889000" y="5683250"/>
          <p14:tracePt t="199012" x="0" y="0"/>
        </p14:tracePtLst>
        <p14:tracePtLst>
          <p14:tracePt t="202294" x="2228850" y="5283200"/>
          <p14:tracePt t="202309" x="2222500" y="5283200"/>
          <p14:tracePt t="202321" x="2216150" y="5283200"/>
          <p14:tracePt t="202334" x="2209800" y="5289550"/>
          <p14:tracePt t="202345" x="2203450" y="5308600"/>
          <p14:tracePt t="202361" x="2190750" y="5321300"/>
          <p14:tracePt t="202378" x="2178050" y="5359400"/>
          <p14:tracePt t="202395" x="2165350" y="5403850"/>
          <p14:tracePt t="202412" x="2165350" y="5416550"/>
          <p14:tracePt t="202428" x="2165350" y="5429250"/>
          <p14:tracePt t="202445" x="2165350" y="5441950"/>
          <p14:tracePt t="202461" x="2171700" y="5467350"/>
          <p14:tracePt t="202478" x="2184400" y="5480050"/>
          <p14:tracePt t="202495" x="2209800" y="5499100"/>
          <p14:tracePt t="202511" x="2216150" y="5505450"/>
          <p14:tracePt t="202528" x="2254250" y="5505450"/>
          <p14:tracePt t="202545" x="2279650" y="5505450"/>
          <p14:tracePt t="202561" x="2311400" y="5505450"/>
          <p14:tracePt t="202578" x="2349500" y="5505450"/>
          <p14:tracePt t="202594" x="2374900" y="5505450"/>
          <p14:tracePt t="202596" x="2381250" y="5492750"/>
          <p14:tracePt t="202611" x="2400300" y="5461000"/>
          <p14:tracePt t="202628" x="2400300" y="5448300"/>
          <p14:tracePt t="202645" x="2400300" y="5422900"/>
          <p14:tracePt t="202661" x="2400300" y="5416550"/>
          <p14:tracePt t="202678" x="2387600" y="5397500"/>
          <p14:tracePt t="202695" x="2368550" y="5378450"/>
          <p14:tracePt t="202711" x="2317750" y="5359400"/>
          <p14:tracePt t="202728" x="2241550" y="5340350"/>
          <p14:tracePt t="202744" x="2165350" y="5334000"/>
          <p14:tracePt t="202761" x="2108200" y="5334000"/>
          <p14:tracePt t="202778" x="2082800" y="5334000"/>
          <p14:tracePt t="202794" x="2070100" y="5334000"/>
          <p14:tracePt t="202811" x="2057400" y="5340350"/>
          <p14:tracePt t="202828" x="2044700" y="5353050"/>
          <p14:tracePt t="202844" x="2044700" y="5372100"/>
          <p14:tracePt t="202861" x="2044700" y="5397500"/>
          <p14:tracePt t="202878" x="2057400" y="5422900"/>
          <p14:tracePt t="202895" x="2070100" y="5448300"/>
          <p14:tracePt t="202911" x="2089150" y="5454650"/>
          <p14:tracePt t="202928" x="2101850" y="5461000"/>
          <p14:tracePt t="202945" x="2120900" y="5467350"/>
          <p14:tracePt t="202961" x="2146300" y="5467350"/>
          <p14:tracePt t="202978" x="2178050" y="5461000"/>
          <p14:tracePt t="202994" x="2197100" y="5448300"/>
          <p14:tracePt t="202996" x="2203450" y="5435600"/>
          <p14:tracePt t="203011" x="2203450" y="5422900"/>
          <p14:tracePt t="203028" x="2203450" y="5403850"/>
          <p14:tracePt t="203044" x="2203450" y="5391150"/>
          <p14:tracePt t="203061" x="2203450" y="5384800"/>
          <p14:tracePt t="203078" x="2203450" y="5378450"/>
          <p14:tracePt t="204124" x="0" y="0"/>
        </p14:tracePtLst>
        <p14:tracePtLst>
          <p14:tracePt t="204599" x="2228850" y="5289550"/>
          <p14:tracePt t="204653" x="2216150" y="5289550"/>
          <p14:tracePt t="204669" x="2209800" y="5302250"/>
          <p14:tracePt t="204781" x="2190750" y="5416550"/>
          <p14:tracePt t="204802" x="2197100" y="5416550"/>
          <p14:tracePt t="204804" x="2203450" y="5416550"/>
          <p14:tracePt t="204813" x="2216150" y="5416550"/>
          <p14:tracePt t="204828" x="2222500" y="5416550"/>
          <p14:tracePt t="204844" x="2247900" y="5410200"/>
          <p14:tracePt t="204861" x="2260600" y="5397500"/>
          <p14:tracePt t="204877" x="2260600" y="5391150"/>
          <p14:tracePt t="204895" x="2260600" y="5378450"/>
          <p14:tracePt t="204911" x="2260600" y="5372100"/>
          <p14:tracePt t="204945" x="2260600" y="5365750"/>
          <p14:tracePt t="204960" x="0" y="0"/>
        </p14:tracePtLst>
        <p14:tracePtLst>
          <p14:tracePt t="205327" x="1022350" y="5359400"/>
          <p14:tracePt t="205358" x="1016000" y="5359400"/>
          <p14:tracePt t="205374" x="1003300" y="5359400"/>
          <p14:tracePt t="205385" x="996950" y="5372100"/>
          <p14:tracePt t="205398" x="984250" y="5410200"/>
          <p14:tracePt t="205411" x="984250" y="5422900"/>
          <p14:tracePt t="205428" x="977900" y="5473700"/>
          <p14:tracePt t="205444" x="977900" y="5505450"/>
          <p14:tracePt t="205460" x="977900" y="5518150"/>
          <p14:tracePt t="205477" x="977900" y="5530850"/>
          <p14:tracePt t="205493" x="977900" y="5543550"/>
          <p14:tracePt t="205510" x="984250" y="5543550"/>
          <p14:tracePt t="205527" x="996950" y="5543550"/>
          <p14:tracePt t="205543" x="1022350" y="5543550"/>
          <p14:tracePt t="205560" x="1066800" y="5530850"/>
          <p14:tracePt t="205577" x="1079500" y="5499100"/>
          <p14:tracePt t="205593" x="1098550" y="5461000"/>
          <p14:tracePt t="205610" x="1104900" y="5441950"/>
          <p14:tracePt t="205627" x="1104900" y="5422900"/>
          <p14:tracePt t="205716" x="0" y="0"/>
        </p14:tracePtLst>
        <p14:tracePtLst>
          <p14:tracePt t="206095" x="1644650" y="5295900"/>
          <p14:tracePt t="206136" x="1631950" y="5295900"/>
          <p14:tracePt t="206152" x="1625600" y="5308600"/>
          <p14:tracePt t="206164" x="1619250" y="5334000"/>
          <p14:tracePt t="206166" x="1612900" y="5353050"/>
          <p14:tracePt t="206180" x="1612900" y="5359400"/>
          <p14:tracePt t="206182" x="1612900" y="5372100"/>
          <p14:tracePt t="206194" x="1612900" y="5391150"/>
          <p14:tracePt t="206210" x="1612900" y="5422900"/>
          <p14:tracePt t="206227" x="1631950" y="5461000"/>
          <p14:tracePt t="206243" x="1651000" y="5480050"/>
          <p14:tracePt t="206260" x="1676400" y="5486400"/>
          <p14:tracePt t="206277" x="1682750" y="5486400"/>
          <p14:tracePt t="206293" x="1695450" y="5486400"/>
          <p14:tracePt t="206327" x="1701800" y="5486400"/>
          <p14:tracePt t="206343" x="1714500" y="5486400"/>
          <p14:tracePt t="206360" x="1720850" y="5448300"/>
          <p14:tracePt t="206377" x="1727200" y="5416550"/>
          <p14:tracePt t="206394" x="1727200" y="5372100"/>
          <p14:tracePt t="206410" x="1727200" y="5327650"/>
          <p14:tracePt t="206427" x="1727200" y="5314950"/>
          <p14:tracePt t="206493" x="1720850" y="5308600"/>
          <p14:tracePt t="206508" x="1708150" y="5314950"/>
          <p14:tracePt t="206518" x="1701800" y="5327650"/>
          <p14:tracePt t="206530" x="1695450" y="5346700"/>
          <p14:tracePt t="206543" x="1670050" y="5384800"/>
          <p14:tracePt t="206560" x="1657350" y="5429250"/>
          <p14:tracePt t="206576" x="1651000" y="5454650"/>
          <p14:tracePt t="206593" x="1651000" y="5492750"/>
          <p14:tracePt t="206610" x="1651000" y="5511800"/>
          <p14:tracePt t="206626" x="1651000" y="5518150"/>
          <p14:tracePt t="206684" x="1657350" y="5518150"/>
          <p14:tracePt t="206694" x="1657350" y="5505450"/>
          <p14:tracePt t="206704" x="1657350" y="5480050"/>
          <p14:tracePt t="206714" x="1657350" y="5461000"/>
          <p14:tracePt t="206727" x="1657350" y="5416550"/>
          <p14:tracePt t="206743" x="1657350" y="5391150"/>
          <p14:tracePt t="206829" x="1657350" y="5410200"/>
          <p14:tracePt t="206840" x="1657350" y="5435600"/>
          <p14:tracePt t="206854" x="1657350" y="5467350"/>
          <p14:tracePt t="206868" x="1657350" y="5473700"/>
          <p14:tracePt t="206876" x="1657350" y="5480050"/>
          <p14:tracePt t="206949" x="1657350" y="5473700"/>
          <p14:tracePt t="206963" x="1663700" y="5448300"/>
          <p14:tracePt t="206981" x="1663700" y="5378450"/>
          <p14:tracePt t="206993" x="1663700" y="5359400"/>
          <p14:tracePt t="207010" x="1663700" y="5346700"/>
          <p14:tracePt t="207087" x="1663700" y="5359400"/>
          <p14:tracePt t="207105" x="1657350" y="5378450"/>
          <p14:tracePt t="207121" x="1657350" y="5397500"/>
          <p14:tracePt t="207138" x="1657350" y="5416550"/>
          <p14:tracePt t="207221" x="1657350" y="5422900"/>
          <p14:tracePt t="207237" x="1657350" y="5416550"/>
          <p14:tracePt t="207248" x="1663700" y="5391150"/>
          <p14:tracePt t="207260" x="1663700" y="5346700"/>
          <p14:tracePt t="207276" x="1670050" y="5327650"/>
          <p14:tracePt t="207293" x="1670050" y="5314950"/>
          <p14:tracePt t="207310" x="1670050" y="5308600"/>
          <p14:tracePt t="207367" x="1670050" y="5327650"/>
          <p14:tracePt t="207384" x="1670050" y="5365750"/>
          <p14:tracePt t="207402" x="1670050" y="5397500"/>
          <p14:tracePt t="207405" x="1670050" y="5403850"/>
          <p14:tracePt t="207418" x="1670050" y="5410200"/>
          <p14:tracePt t="207511" x="1676400" y="5403850"/>
          <p14:tracePt t="207529" x="1689100" y="5372100"/>
          <p14:tracePt t="207554" x="1701800" y="5334000"/>
          <p14:tracePt t="207557" x="1708150" y="5321300"/>
          <p14:tracePt t="207614" x="1708150" y="5334000"/>
          <p14:tracePt t="207624" x="1708150" y="5372100"/>
          <p14:tracePt t="207635" x="1695450" y="5416550"/>
          <p14:tracePt t="207647" x="1682750" y="5480050"/>
          <p14:tracePt t="207660" x="1682750" y="5486400"/>
          <p14:tracePt t="207677" x="1682750" y="5492750"/>
          <p14:tracePt t="207775" x="1682750" y="5473700"/>
          <p14:tracePt t="207789" x="1682750" y="5441950"/>
          <p14:tracePt t="207802" x="1682750" y="5429250"/>
          <p14:tracePt t="207804" x="1689100" y="5416550"/>
          <p14:tracePt t="207893" x="1689100" y="5429250"/>
          <p14:tracePt t="207904" x="1689100" y="5435600"/>
          <p14:tracePt t="208190" x="1689100" y="5422900"/>
          <p14:tracePt t="208204" x="1689100" y="5397500"/>
          <p14:tracePt t="208217" x="1689100" y="5391150"/>
          <p14:tracePt t="208227" x="1689100" y="5384800"/>
          <p14:tracePt t="208312" x="1689100" y="5378450"/>
          <p14:tracePt t="208664" x="1689100" y="5384800"/>
          <p14:tracePt t="208688" x="1670050" y="5429250"/>
          <p14:tracePt t="208704" x="1670050" y="5467350"/>
          <p14:tracePt t="208717" x="1663700" y="5499100"/>
          <p14:tracePt t="208805" x="1663700" y="5486400"/>
          <p14:tracePt t="208815" x="1663700" y="5480050"/>
          <p14:tracePt t="208826" x="1663700" y="5454650"/>
          <p14:tracePt t="208843" x="1663700" y="5410200"/>
          <p14:tracePt t="208859" x="1663700" y="5372100"/>
          <p14:tracePt t="208949" x="1663700" y="5384800"/>
          <p14:tracePt t="208961" x="1663700" y="5397500"/>
          <p14:tracePt t="208977" x="1663700" y="5410200"/>
          <p14:tracePt t="208980" x="1663700" y="5416550"/>
          <p14:tracePt t="209080" x="1663700" y="5410200"/>
          <p14:tracePt t="209101" x="1663700" y="5359400"/>
          <p14:tracePt t="209118" x="1663700" y="5353050"/>
          <p14:tracePt t="209128" x="1663700" y="5346700"/>
          <p14:tracePt t="209172" x="1663700" y="5340350"/>
          <p14:tracePt t="209188" x="1663700" y="5346700"/>
          <p14:tracePt t="209197" x="1663700" y="5365750"/>
          <p14:tracePt t="209209" x="1663700" y="5378450"/>
          <p14:tracePt t="209226" x="1663700" y="5384800"/>
          <p14:tracePt t="209243" x="1663700" y="5391150"/>
          <p14:tracePt t="209876" x="0" y="0"/>
        </p14:tracePtLst>
        <p14:tracePtLst>
          <p14:tracePt t="210814" x="2133600" y="5384800"/>
          <p14:tracePt t="210829" x="2133600" y="5448300"/>
          <p14:tracePt t="210842" x="2133600" y="5473700"/>
          <p14:tracePt t="210858" x="2133600" y="5499100"/>
          <p14:tracePt t="210859" x="2133600" y="5511800"/>
          <p14:tracePt t="210875" x="2133600" y="5530850"/>
          <p14:tracePt t="210892" x="2139950" y="5537200"/>
          <p14:tracePt t="210908" x="2146300" y="5549900"/>
          <p14:tracePt t="210925" x="2152650" y="5549900"/>
          <p14:tracePt t="210942" x="2165350" y="5549900"/>
          <p14:tracePt t="210959" x="2178050" y="5549900"/>
          <p14:tracePt t="210975" x="2209800" y="5530850"/>
          <p14:tracePt t="210992" x="2228850" y="5492750"/>
          <p14:tracePt t="211009" x="2235200" y="5461000"/>
          <p14:tracePt t="211025" x="2247900" y="5410200"/>
          <p14:tracePt t="211042" x="2254250" y="5384800"/>
          <p14:tracePt t="211150" x="2254250" y="5391150"/>
          <p14:tracePt t="211167" x="2254250" y="5422900"/>
          <p14:tracePt t="211309" x="2254250" y="5397500"/>
          <p14:tracePt t="211325" x="2254250" y="5372100"/>
          <p14:tracePt t="211342" x="2254250" y="5359400"/>
          <p14:tracePt t="211381" x="2247900" y="5359400"/>
          <p14:tracePt t="211391" x="2241550" y="5372100"/>
          <p14:tracePt t="211408" x="2216150" y="5429250"/>
          <p14:tracePt t="211425" x="2197100" y="5499100"/>
          <p14:tracePt t="211442" x="2184400" y="5543550"/>
          <p14:tracePt t="211458" x="2184400" y="5549900"/>
          <p14:tracePt t="211475" x="2184400" y="5556250"/>
          <p14:tracePt t="211532" x="2184400" y="5549900"/>
          <p14:tracePt t="211540" x="2184400" y="5518150"/>
          <p14:tracePt t="211548" x="2184400" y="5480050"/>
          <p14:tracePt t="211558" x="2190750" y="5448300"/>
          <p14:tracePt t="211575" x="2197100" y="5410200"/>
          <p14:tracePt t="211591" x="2197100" y="5397500"/>
          <p14:tracePt t="211608" x="2197100" y="5391150"/>
          <p14:tracePt t="211682" x="2203450" y="5391150"/>
          <p14:tracePt t="211700" x="2209800" y="5391150"/>
          <p14:tracePt t="211712" x="2216150" y="5391150"/>
          <p14:tracePt t="211726" x="2228850" y="5397500"/>
          <p14:tracePt t="211758" x="2235200" y="5403850"/>
          <p14:tracePt t="211772" x="2241550" y="5403850"/>
          <p14:tracePt t="211797" x="2247900" y="5403850"/>
          <p14:tracePt t="211808" x="2254250" y="5403850"/>
          <p14:tracePt t="211885" x="2260600" y="5403850"/>
          <p14:tracePt t="212012" x="0" y="0"/>
        </p14:tracePtLst>
        <p14:tracePtLst>
          <p14:tracePt t="212582" x="977900" y="5626100"/>
          <p14:tracePt t="212638" x="977900" y="5638800"/>
          <p14:tracePt t="212658" x="977900" y="5670550"/>
          <p14:tracePt t="212681" x="990600" y="5727700"/>
          <p14:tracePt t="212685" x="1003300" y="5746750"/>
          <p14:tracePt t="212702" x="1022350" y="5772150"/>
          <p14:tracePt t="212715" x="1028700" y="5772150"/>
          <p14:tracePt t="212725" x="1041400" y="5772150"/>
          <p14:tracePt t="212741" x="1066800" y="5772150"/>
          <p14:tracePt t="212758" x="1098550" y="5772150"/>
          <p14:tracePt t="212774" x="1123950" y="5734050"/>
          <p14:tracePt t="212791" x="1143000" y="5683250"/>
          <p14:tracePt t="212808" x="1155700" y="5626100"/>
          <p14:tracePt t="212824" x="1155700" y="5607050"/>
          <p14:tracePt t="212841" x="1155700" y="5594350"/>
          <p14:tracePt t="213020" x="0" y="0"/>
        </p14:tracePtLst>
        <p14:tracePtLst>
          <p14:tracePt t="215752" x="2457450" y="5594350"/>
          <p14:tracePt t="215791" x="2457450" y="5607050"/>
          <p14:tracePt t="215805" x="2457450" y="5638800"/>
          <p14:tracePt t="215817" x="2451100" y="5657850"/>
          <p14:tracePt t="215830" x="2451100" y="5670550"/>
          <p14:tracePt t="215844" x="2451100" y="5683250"/>
          <p14:tracePt t="215857" x="2451100" y="5689600"/>
          <p14:tracePt t="215974" x="2451100" y="5664200"/>
          <p14:tracePt t="215984" x="2457450" y="5651500"/>
          <p14:tracePt t="215997" x="2470150" y="5626100"/>
          <p14:tracePt t="216023" x="2476500" y="5613400"/>
          <p14:tracePt t="216228" x="0" y="0"/>
        </p14:tracePtLst>
        <p14:tracePtLst>
          <p14:tracePt t="217303" x="1612900" y="5187950"/>
          <p14:tracePt t="217328" x="1612900" y="5232400"/>
          <p14:tracePt t="217343" x="1612900" y="5251450"/>
          <p14:tracePt t="217356" x="1612900" y="5289550"/>
          <p14:tracePt t="217373" x="1612900" y="5340350"/>
          <p14:tracePt t="217390" x="1625600" y="5384800"/>
          <p14:tracePt t="217406" x="1663700" y="5480050"/>
          <p14:tracePt t="217423" x="1708150" y="5581650"/>
          <p14:tracePt t="217440" x="1739900" y="5664200"/>
          <p14:tracePt t="217457" x="1784350" y="5721350"/>
          <p14:tracePt t="217474" x="1797050" y="5740400"/>
          <p14:tracePt t="217477" x="1803400" y="5746750"/>
          <p14:tracePt t="217516" x="1809750" y="5746750"/>
          <p14:tracePt t="217533" x="1822450" y="5746750"/>
          <p14:tracePt t="217543" x="1828800" y="5727700"/>
          <p14:tracePt t="217556" x="1847850" y="5670550"/>
          <p14:tracePt t="217573" x="1866900" y="5568950"/>
          <p14:tracePt t="217589" x="1879600" y="5473700"/>
          <p14:tracePt t="217607" x="1879600" y="5378450"/>
          <p14:tracePt t="217623" x="1879600" y="5289550"/>
          <p14:tracePt t="217639" x="1879600" y="5251450"/>
          <p14:tracePt t="217656" x="1879600" y="5232400"/>
          <p14:tracePt t="217759" x="1879600" y="5226050"/>
          <p14:tracePt t="217775" x="1860550" y="5251450"/>
          <p14:tracePt t="217790" x="1841500" y="5353050"/>
          <p14:tracePt t="217806" x="1816100" y="5486400"/>
          <p14:tracePt t="217823" x="1790700" y="5607050"/>
          <p14:tracePt t="217840" x="1790700" y="5657850"/>
          <p14:tracePt t="217856" x="1790700" y="5695950"/>
          <p14:tracePt t="217873" x="1790700" y="5702300"/>
          <p14:tracePt t="217935" x="1790700" y="5670550"/>
          <p14:tracePt t="217944" x="1790700" y="5619750"/>
          <p14:tracePt t="217957" x="1790700" y="5499100"/>
          <p14:tracePt t="217973" x="1809750" y="5372100"/>
          <p14:tracePt t="217990" x="1809750" y="5295900"/>
          <p14:tracePt t="218006" x="1803400" y="5257800"/>
          <p14:tracePt t="218023" x="1803400" y="5251450"/>
          <p14:tracePt t="218092" x="1797050" y="5257800"/>
          <p14:tracePt t="218101" x="1790700" y="5289550"/>
          <p14:tracePt t="218112" x="1790700" y="5321300"/>
          <p14:tracePt t="218122" x="1784350" y="5372100"/>
          <p14:tracePt t="218139" x="1784350" y="5467350"/>
          <p14:tracePt t="218156" x="1784350" y="5480050"/>
          <p14:tracePt t="218173" x="1784350" y="5486400"/>
          <p14:tracePt t="218230" x="1784350" y="5467350"/>
          <p14:tracePt t="218242" x="1784350" y="5429250"/>
          <p14:tracePt t="218257" x="1784350" y="5372100"/>
          <p14:tracePt t="218274" x="1790700" y="5302250"/>
          <p14:tracePt t="218277" x="1790700" y="5283200"/>
          <p14:tracePt t="218293" x="1790700" y="5251450"/>
          <p14:tracePt t="218306" x="1790700" y="5238750"/>
          <p14:tracePt t="218324" x="1790700" y="5226050"/>
          <p14:tracePt t="218405" x="1790700" y="5238750"/>
          <p14:tracePt t="218420" x="1790700" y="5321300"/>
          <p14:tracePt t="218434" x="1790700" y="5372100"/>
          <p14:tracePt t="218448" x="1790700" y="5441950"/>
          <p14:tracePt t="218458" x="1790700" y="5454650"/>
          <p14:tracePt t="218473" x="1790700" y="5461000"/>
          <p14:tracePt t="218549" x="1797050" y="5454650"/>
          <p14:tracePt t="218560" x="1797050" y="5435600"/>
          <p14:tracePt t="218572" x="1803400" y="5378450"/>
          <p14:tracePt t="218589" x="1809750" y="5327650"/>
          <p14:tracePt t="218606" x="1809750" y="5270500"/>
          <p14:tracePt t="218623" x="1809750" y="5245100"/>
          <p14:tracePt t="218639" x="1809750" y="5226050"/>
          <p14:tracePt t="218656" x="1809750" y="5219700"/>
          <p14:tracePt t="218710" x="1809750" y="5226050"/>
          <p14:tracePt t="218717" x="1803400" y="5251450"/>
          <p14:tracePt t="218726" x="1803400" y="5283200"/>
          <p14:tracePt t="218740" x="1803400" y="5359400"/>
          <p14:tracePt t="218757" x="1803400" y="5384800"/>
          <p14:tracePt t="218773" x="1803400" y="5391150"/>
          <p14:tracePt t="218847" x="1803400" y="5372100"/>
          <p14:tracePt t="218867" x="1803400" y="5353050"/>
          <p14:tracePt t="218877" x="1803400" y="5327650"/>
          <p14:tracePt t="218889" x="1803400" y="5308600"/>
          <p14:tracePt t="218906" x="1803400" y="5295900"/>
          <p14:tracePt t="218922" x="1803400" y="5283200"/>
          <p14:tracePt t="218939" x="1797050" y="5270500"/>
          <p14:tracePt t="219078" x="1797050" y="5289550"/>
          <p14:tracePt t="219095" x="1797050" y="5334000"/>
          <p14:tracePt t="219110" x="1797050" y="5359400"/>
          <p14:tracePt t="219122" x="1797050" y="5365750"/>
          <p14:tracePt t="219147" x="1797050" y="5372100"/>
          <p14:tracePt t="219156" x="1797050" y="5378450"/>
          <p14:tracePt t="219172" x="1797050" y="5397500"/>
          <p14:tracePt t="219380" x="0" y="0"/>
        </p14:tracePtLst>
        <p14:tracePtLst>
          <p14:tracePt t="220118" x="2190750" y="6248400"/>
          <p14:tracePt t="220213" x="2222500" y="6248400"/>
          <p14:tracePt t="220220" x="2279650" y="6248400"/>
          <p14:tracePt t="220228" x="2362200" y="6248400"/>
          <p14:tracePt t="220239" x="2457450" y="6248400"/>
          <p14:tracePt t="220256" x="2667000" y="6248400"/>
          <p14:tracePt t="220272" x="2857500" y="6248400"/>
          <p14:tracePt t="220289" x="2984500" y="6248400"/>
          <p14:tracePt t="220306" x="3016250" y="6248400"/>
          <p14:tracePt t="220322" x="3022600" y="6248400"/>
          <p14:tracePt t="220341" x="3028950" y="6248400"/>
          <p14:tracePt t="220461" x="3009900" y="6248400"/>
          <p14:tracePt t="220477" x="2933700" y="6248400"/>
          <p14:tracePt t="220489" x="2895600" y="6248400"/>
          <p14:tracePt t="220506" x="2787650" y="6248400"/>
          <p14:tracePt t="220509" x="2755900" y="6248400"/>
          <p14:tracePt t="220523" x="2717800" y="6248400"/>
          <p14:tracePt t="220539" x="2673350" y="6254750"/>
          <p14:tracePt t="220556" x="2647950" y="6261100"/>
          <p14:tracePt t="220572" x="2641600" y="6261100"/>
          <p14:tracePt t="220668" x="2647950" y="6261100"/>
          <p14:tracePt t="220678" x="2679700" y="6261100"/>
          <p14:tracePt t="220688" x="2717800" y="6261100"/>
          <p14:tracePt t="220705" x="2857500" y="6261100"/>
          <p14:tracePt t="220722" x="3067050" y="6261100"/>
          <p14:tracePt t="220724" x="3175000" y="6261100"/>
          <p14:tracePt t="220739" x="3397250" y="6280150"/>
          <p14:tracePt t="220756" x="3556000" y="6305550"/>
          <p14:tracePt t="220772" x="3613150" y="6311900"/>
          <p14:tracePt t="220789" x="3632200" y="6318250"/>
          <p14:tracePt t="220887" x="3613150" y="6318250"/>
          <p14:tracePt t="220901" x="3530600" y="6318250"/>
          <p14:tracePt t="220914" x="3448050" y="6318250"/>
          <p14:tracePt t="220922" x="3352800" y="6318250"/>
          <p14:tracePt t="220924" x="3244850" y="6318250"/>
          <p14:tracePt t="220939" x="3149600" y="6318250"/>
          <p14:tracePt t="220941" x="3067050" y="6318250"/>
          <p14:tracePt t="220956" x="2971800" y="6318250"/>
          <p14:tracePt t="220972" x="2946400" y="6318250"/>
          <p14:tracePt t="221136" x="2965450" y="6318250"/>
          <p14:tracePt t="221151" x="3003550" y="6318250"/>
          <p14:tracePt t="221166" x="3060700" y="6318250"/>
          <p14:tracePt t="221287" x="3194050" y="6318250"/>
          <p14:tracePt t="221356" x="3181350" y="6318250"/>
          <p14:tracePt t="221368" x="3162300" y="6318250"/>
          <p14:tracePt t="221385" x="3105150" y="6318250"/>
          <p14:tracePt t="221396" x="3067050" y="6318250"/>
          <p14:tracePt t="221485" x="3079750" y="6318250"/>
          <p14:tracePt t="221506" x="3194050" y="6318250"/>
          <p14:tracePt t="221510" x="3295650" y="6318250"/>
          <p14:tracePt t="221521" x="3409950" y="6318250"/>
          <p14:tracePt t="221540" x="3949700" y="6318250"/>
          <p14:tracePt t="221556" x="4254500" y="6318250"/>
          <p14:tracePt t="221573" x="4406900" y="6318250"/>
          <p14:tracePt t="221589" x="4457700" y="6318250"/>
          <p14:tracePt t="221605" x="4470400" y="6318250"/>
          <p14:tracePt t="221662" x="4457700" y="6318250"/>
          <p14:tracePt t="221672" x="4419600" y="6318250"/>
          <p14:tracePt t="221689" x="4267200" y="6299200"/>
          <p14:tracePt t="221705" x="4051300" y="6254750"/>
          <p14:tracePt t="221708" x="3905250" y="6223000"/>
          <p14:tracePt t="221721" x="3784600" y="6203950"/>
          <p14:tracePt t="221739" x="3606800" y="6172200"/>
          <p14:tracePt t="221756" x="3600450" y="6172200"/>
          <p14:tracePt t="221837" x="3625850" y="6172200"/>
          <p14:tracePt t="221855" x="3708400" y="6172200"/>
          <p14:tracePt t="221871" x="3860800" y="6172200"/>
          <p14:tracePt t="221888" x="4057650" y="6172200"/>
          <p14:tracePt t="221904" x="4203700" y="6172200"/>
          <p14:tracePt t="221921" x="4267200" y="6172200"/>
          <p14:tracePt t="221938" x="4273550" y="6172200"/>
          <p14:tracePt t="221997" x="4254500" y="6172200"/>
          <p14:tracePt t="222012" x="4197350" y="6172200"/>
          <p14:tracePt t="222022" x="4178300" y="6172200"/>
          <p14:tracePt t="222039" x="4146550" y="6172200"/>
          <p14:tracePt t="222055" x="4140200" y="6172200"/>
          <p14:tracePt t="222125" x="4146550" y="6172200"/>
          <p14:tracePt t="222133" x="4165600" y="6172200"/>
          <p14:tracePt t="222142" x="4197350" y="6172200"/>
          <p14:tracePt t="222155" x="4241800" y="6172200"/>
          <p14:tracePt t="222172" x="4343400" y="6172200"/>
          <p14:tracePt t="222188" x="4362450" y="6172200"/>
          <p14:tracePt t="222205" x="4368800" y="6172200"/>
          <p14:tracePt t="222292" x="4343400" y="6172200"/>
          <p14:tracePt t="222292" x="0" y="0"/>
        </p14:tracePtLst>
        <p14:tracePtLst>
          <p14:tracePt t="222796" x="812800" y="5314950"/>
          <p14:tracePt t="222861" x="812800" y="5334000"/>
          <p14:tracePt t="222871" x="812800" y="5365750"/>
          <p14:tracePt t="222888" x="844550" y="5448300"/>
          <p14:tracePt t="222905" x="889000" y="5549900"/>
          <p14:tracePt t="222921" x="952500" y="5613400"/>
          <p14:tracePt t="222938" x="1016000" y="5664200"/>
          <p14:tracePt t="222954" x="1060450" y="5676900"/>
          <p14:tracePt t="222971" x="1073150" y="5676900"/>
          <p14:tracePt t="222988" x="1104900" y="5651500"/>
          <p14:tracePt t="223005" x="1143000" y="5568950"/>
          <p14:tracePt t="223021" x="1155700" y="5480050"/>
          <p14:tracePt t="223038" x="1155700" y="5429250"/>
          <p14:tracePt t="223054" x="1155700" y="5403850"/>
          <p14:tracePt t="223071" x="1155700" y="5384800"/>
          <p14:tracePt t="223180" x="0" y="0"/>
        </p14:tracePtLst>
        <p14:tracePtLst>
          <p14:tracePt t="223334" x="768350" y="5511800"/>
          <p14:tracePt t="223348" x="768350" y="5518150"/>
          <p14:tracePt t="223357" x="768350" y="5530850"/>
          <p14:tracePt t="223371" x="762000" y="5556250"/>
          <p14:tracePt t="223387" x="762000" y="5562600"/>
          <p14:tracePt t="223404" x="762000" y="5588000"/>
          <p14:tracePt t="223437" x="768350" y="5594350"/>
          <p14:tracePt t="223454" x="781050" y="5607050"/>
          <p14:tracePt t="223471" x="800100" y="5613400"/>
          <p14:tracePt t="223488" x="825500" y="5619750"/>
          <p14:tracePt t="223504" x="869950" y="5619750"/>
          <p14:tracePt t="223521" x="914400" y="5619750"/>
          <p14:tracePt t="223524" x="927100" y="5613400"/>
          <p14:tracePt t="223538" x="939800" y="5607050"/>
          <p14:tracePt t="223555" x="952500" y="5568950"/>
          <p14:tracePt t="223572" x="952500" y="5549900"/>
          <p14:tracePt t="223588" x="952500" y="5530850"/>
          <p14:tracePt t="223604" x="952500" y="5524500"/>
          <p14:tracePt t="223756" x="0" y="0"/>
        </p14:tracePtLst>
        <p14:tracePtLst>
          <p14:tracePt t="224134" x="863600" y="5321300"/>
          <p14:tracePt t="224197" x="863600" y="5334000"/>
          <p14:tracePt t="224214" x="863600" y="5378450"/>
          <p14:tracePt t="224230" x="876300" y="5441950"/>
          <p14:tracePt t="224245" x="901700" y="5499100"/>
          <p14:tracePt t="224255" x="920750" y="5518150"/>
          <p14:tracePt t="224271" x="958850" y="5549900"/>
          <p14:tracePt t="224287" x="990600" y="5568950"/>
          <p14:tracePt t="224304" x="1028700" y="5581650"/>
          <p14:tracePt t="224321" x="1060450" y="5581650"/>
          <p14:tracePt t="224323" x="1079500" y="5568950"/>
          <p14:tracePt t="224337" x="1098550" y="5549900"/>
          <p14:tracePt t="224354" x="1123950" y="5499100"/>
          <p14:tracePt t="224355" x="1130300" y="5473700"/>
          <p14:tracePt t="224370" x="1130300" y="5461000"/>
          <p14:tracePt t="224387" x="1130300" y="5397500"/>
          <p14:tracePt t="224404" x="1130300" y="5372100"/>
          <p14:tracePt t="224420" x="1130300" y="5359400"/>
          <p14:tracePt t="224702" x="1130300" y="5353050"/>
          <p14:tracePt t="224720" x="1123950" y="5340350"/>
          <p14:tracePt t="224738" x="1060450" y="5314950"/>
          <p14:tracePt t="224741" x="1022350" y="5295900"/>
          <p14:tracePt t="224754" x="990600" y="5289550"/>
          <p14:tracePt t="224771" x="952500" y="5289550"/>
          <p14:tracePt t="224788" x="946150" y="5289550"/>
          <p14:tracePt t="224821" x="933450" y="5308600"/>
          <p14:tracePt t="224838" x="920750" y="5334000"/>
          <p14:tracePt t="224854" x="920750" y="5365750"/>
          <p14:tracePt t="224870" x="920750" y="5435600"/>
          <p14:tracePt t="224887" x="939800" y="5492750"/>
          <p14:tracePt t="224904" x="952500" y="5537200"/>
          <p14:tracePt t="224920" x="971550" y="5562600"/>
          <p14:tracePt t="224937" x="996950" y="5594350"/>
          <p14:tracePt t="224940" x="1003300" y="5600700"/>
          <p14:tracePt t="224954" x="1009650" y="5607050"/>
          <p14:tracePt t="224970" x="1022350" y="5607050"/>
          <p14:tracePt t="224973" x="1035050" y="5607050"/>
          <p14:tracePt t="224987" x="1047750" y="5607050"/>
          <p14:tracePt t="225004" x="1079500" y="5607050"/>
          <p14:tracePt t="225020" x="1098550" y="5594350"/>
          <p14:tracePt t="225038" x="1111250" y="5556250"/>
          <p14:tracePt t="225054" x="1111250" y="5530850"/>
          <p14:tracePt t="225071" x="1111250" y="5511800"/>
          <p14:tracePt t="225087" x="1111250" y="5499100"/>
          <p14:tracePt t="225156" x="1111250" y="5505450"/>
          <p14:tracePt t="225165" x="1111250" y="5530850"/>
          <p14:tracePt t="225173" x="1104900" y="5556250"/>
          <p14:tracePt t="225187" x="1092200" y="5600700"/>
          <p14:tracePt t="225204" x="1085850" y="5626100"/>
          <p14:tracePt t="225237" x="1085850" y="5632450"/>
          <p14:tracePt t="225254" x="1085850" y="5645150"/>
          <p14:tracePt t="225271" x="1085850" y="5664200"/>
          <p14:tracePt t="225288" x="1085850" y="5683250"/>
          <p14:tracePt t="225304" x="1085850" y="5695950"/>
          <p14:tracePt t="225399" x="1085850" y="5683250"/>
          <p14:tracePt t="225414" x="1079500" y="5651500"/>
          <p14:tracePt t="225430" x="1073150" y="5626100"/>
          <p14:tracePt t="225493" x="1073150" y="5638800"/>
          <p14:tracePt t="225500" x="1073150" y="5657850"/>
          <p14:tracePt t="225508" x="1073150" y="5683250"/>
          <p14:tracePt t="225520" x="1073150" y="5695950"/>
          <p14:tracePt t="225537" x="1073150" y="5702300"/>
          <p14:tracePt t="225597" x="1073150" y="5695950"/>
          <p14:tracePt t="225610" x="1073150" y="5664200"/>
          <p14:tracePt t="225622" x="1073150" y="5575300"/>
          <p14:tracePt t="225637" x="1060450" y="5505450"/>
          <p14:tracePt t="225653" x="1047750" y="5448300"/>
          <p14:tracePt t="225670" x="1035050" y="5403850"/>
          <p14:tracePt t="225687" x="1028700" y="5397500"/>
          <p14:tracePt t="225703" x="1028700" y="5391150"/>
          <p14:tracePt t="225792" x="1016000" y="5410200"/>
          <p14:tracePt t="225810" x="1003300" y="5473700"/>
          <p14:tracePt t="225831" x="990600" y="5556250"/>
          <p14:tracePt t="225846" x="977900" y="5568950"/>
          <p14:tracePt t="225908" x="977900" y="5562600"/>
          <p14:tracePt t="225916" x="971550" y="5530850"/>
          <p14:tracePt t="225925" x="971550" y="5505450"/>
          <p14:tracePt t="225937" x="971550" y="5480050"/>
          <p14:tracePt t="225953" x="971550" y="5429250"/>
          <p14:tracePt t="225970" x="971550" y="5403850"/>
          <p14:tracePt t="226029" x="971550" y="5410200"/>
          <p14:tracePt t="226037" x="971550" y="5435600"/>
          <p14:tracePt t="226044" x="971550" y="5467350"/>
          <p14:tracePt t="226054" x="971550" y="5486400"/>
          <p14:tracePt t="226070" x="971550" y="5543550"/>
          <p14:tracePt t="226087" x="971550" y="5568950"/>
          <p14:tracePt t="226104" x="971550" y="5581650"/>
          <p14:tracePt t="226157" x="971550" y="5575300"/>
          <p14:tracePt t="226166" x="977900" y="5562600"/>
          <p14:tracePt t="226173" x="977900" y="5537200"/>
          <p14:tracePt t="226186" x="977900" y="5511800"/>
          <p14:tracePt t="226203" x="984250" y="5467350"/>
          <p14:tracePt t="226220" x="984250" y="5461000"/>
          <p14:tracePt t="226420" x="0" y="0"/>
        </p14:tracePtLst>
        <p14:tracePtLst>
          <p14:tracePt t="228213" x="933450" y="5346700"/>
          <p14:tracePt t="228237" x="927100" y="5346700"/>
          <p14:tracePt t="228262" x="920750" y="5346700"/>
          <p14:tracePt t="228272" x="920750" y="5353050"/>
          <p14:tracePt t="228287" x="920750" y="5378450"/>
          <p14:tracePt t="228304" x="920750" y="5422900"/>
          <p14:tracePt t="228320" x="920750" y="5486400"/>
          <p14:tracePt t="228337" x="927100" y="5568950"/>
          <p14:tracePt t="228353" x="933450" y="5607050"/>
          <p14:tracePt t="228369" x="939800" y="5645150"/>
          <p14:tracePt t="228386" x="952500" y="5664200"/>
          <p14:tracePt t="228388" x="965200" y="5676900"/>
          <p14:tracePt t="228402" x="977900" y="5689600"/>
          <p14:tracePt t="228419" x="1016000" y="5702300"/>
          <p14:tracePt t="228436" x="1060450" y="5715000"/>
          <p14:tracePt t="228452" x="1085850" y="5715000"/>
          <p14:tracePt t="228469" x="1117600" y="5715000"/>
          <p14:tracePt t="228486" x="1143000" y="5670550"/>
          <p14:tracePt t="228502" x="1168400" y="5613400"/>
          <p14:tracePt t="228520" x="1187450" y="5530850"/>
          <p14:tracePt t="228536" x="1193800" y="5454650"/>
          <p14:tracePt t="228553" x="1193800" y="5391150"/>
          <p14:tracePt t="228569" x="1193800" y="5346700"/>
          <p14:tracePt t="228572" x="1187450" y="5321300"/>
          <p14:tracePt t="228586" x="1187450" y="5314950"/>
          <p14:tracePt t="228588" x="1187450" y="5308600"/>
          <p14:tracePt t="228619" x="1181100" y="5295900"/>
          <p14:tracePt t="228679" x="1168400" y="5295900"/>
          <p14:tracePt t="228686" x="1168400" y="5308600"/>
          <p14:tracePt t="228702" x="1149350" y="5372100"/>
          <p14:tracePt t="228719" x="1136650" y="5441950"/>
          <p14:tracePt t="228736" x="1130300" y="5486400"/>
          <p14:tracePt t="228752" x="1130300" y="5499100"/>
          <p14:tracePt t="228770" x="1130300" y="5511800"/>
          <p14:tracePt t="228845" x="1130300" y="5505450"/>
          <p14:tracePt t="228856" x="1130300" y="5486400"/>
          <p14:tracePt t="228870" x="1130300" y="5461000"/>
          <p14:tracePt t="228886" x="1130300" y="5448300"/>
          <p14:tracePt t="228903" x="1130300" y="5441950"/>
          <p14:tracePt t="228981" x="1130300" y="5435600"/>
          <p14:tracePt t="228998" x="1130300" y="5422900"/>
          <p14:tracePt t="229013" x="1123950" y="5384800"/>
          <p14:tracePt t="229025" x="1117600" y="5365750"/>
          <p14:tracePt t="229036" x="1098550" y="5302250"/>
          <p14:tracePt t="229053" x="1079500" y="5251450"/>
          <p14:tracePt t="229069" x="1073150" y="5238750"/>
          <p14:tracePt t="229086" x="1066800" y="5238750"/>
          <p14:tracePt t="229103" x="1054100" y="5257800"/>
          <p14:tracePt t="229119" x="1022350" y="5327650"/>
          <p14:tracePt t="229135" x="996950" y="5397500"/>
          <p14:tracePt t="229152" x="977900" y="5448300"/>
          <p14:tracePt t="229169" x="971550" y="5486400"/>
          <p14:tracePt t="229186" x="965200" y="5499100"/>
          <p14:tracePt t="229188" x="965200" y="5511800"/>
          <p14:tracePt t="229202" x="965200" y="5518150"/>
          <p14:tracePt t="229219" x="965200" y="5549900"/>
          <p14:tracePt t="229236" x="971550" y="5568950"/>
          <p14:tracePt t="229252" x="977900" y="5588000"/>
          <p14:tracePt t="229325" x="984250" y="5594350"/>
          <p14:tracePt t="229358" x="990600" y="5588000"/>
          <p14:tracePt t="229371" x="996950" y="5588000"/>
          <p14:tracePt t="229386" x="996950" y="5581650"/>
          <p14:tracePt t="229402" x="996950" y="5568950"/>
          <p14:tracePt t="229694" x="0" y="0"/>
        </p14:tracePtLst>
        <p14:tracePtLst>
          <p14:tracePt t="230953" x="1003300" y="5518150"/>
          <p14:tracePt t="231024" x="1016000" y="5518150"/>
          <p14:tracePt t="231046" x="1149350" y="5518150"/>
          <p14:tracePt t="231057" x="1231900" y="5524500"/>
          <p14:tracePt t="231069" x="1352550" y="5543550"/>
          <p14:tracePt t="231085" x="1409700" y="5556250"/>
          <p14:tracePt t="231102" x="1422400" y="5556250"/>
          <p14:tracePt t="231119" x="1428750" y="5556250"/>
          <p14:tracePt t="231275" x="0" y="0"/>
        </p14:tracePtLst>
        <p14:tracePtLst>
          <p14:tracePt t="232590" x="1587500" y="5289550"/>
          <p14:tracePt t="232612" x="1581150" y="5302250"/>
          <p14:tracePt t="232622" x="1574800" y="5308600"/>
          <p14:tracePt t="232636" x="1562100" y="5327650"/>
          <p14:tracePt t="232651" x="1562100" y="5340350"/>
          <p14:tracePt t="232668" x="1562100" y="5365750"/>
          <p14:tracePt t="232684" x="1562100" y="5403850"/>
          <p14:tracePt t="232701" x="1562100" y="5441950"/>
          <p14:tracePt t="232718" x="1555750" y="5467350"/>
          <p14:tracePt t="232734" x="1555750" y="5499100"/>
          <p14:tracePt t="232751" x="1568450" y="5530850"/>
          <p14:tracePt t="232767" x="1587500" y="5549900"/>
          <p14:tracePt t="232784" x="1600200" y="5549900"/>
          <p14:tracePt t="232801" x="1619250" y="5549900"/>
          <p14:tracePt t="232818" x="1625600" y="5549900"/>
          <p14:tracePt t="232834" x="1644650" y="5549900"/>
          <p14:tracePt t="232836" x="1651000" y="5543550"/>
          <p14:tracePt t="232851" x="1651000" y="5518150"/>
          <p14:tracePt t="232868" x="1651000" y="5473700"/>
          <p14:tracePt t="232885" x="1651000" y="5422900"/>
          <p14:tracePt t="232901" x="1644650" y="5365750"/>
          <p14:tracePt t="232917" x="1638300" y="5340350"/>
          <p14:tracePt t="232934" x="1625600" y="5321300"/>
          <p14:tracePt t="232951" x="1619250" y="5302250"/>
          <p14:tracePt t="233076" x="0" y="0"/>
        </p14:tracePtLst>
        <p14:tracePtLst>
          <p14:tracePt t="233504" x="1708150" y="5588000"/>
          <p14:tracePt t="233575" x="1708150" y="5600700"/>
          <p14:tracePt t="233590" x="1708150" y="5638800"/>
          <p14:tracePt t="233602" x="1714500" y="5657850"/>
          <p14:tracePt t="233620" x="1733550" y="5715000"/>
          <p14:tracePt t="233634" x="1739900" y="5727700"/>
          <p14:tracePt t="233651" x="1758950" y="5753100"/>
          <p14:tracePt t="233668" x="1797050" y="5765800"/>
          <p14:tracePt t="233684" x="1809750" y="5772150"/>
          <p14:tracePt t="233701" x="1841500" y="5772150"/>
          <p14:tracePt t="233717" x="1873250" y="5772150"/>
          <p14:tracePt t="233734" x="1885950" y="5753100"/>
          <p14:tracePt t="233751" x="1892300" y="5721350"/>
          <p14:tracePt t="233767" x="1892300" y="5689600"/>
          <p14:tracePt t="233784" x="1892300" y="5657850"/>
          <p14:tracePt t="233801" x="1892300" y="5613400"/>
          <p14:tracePt t="233804" x="1885950" y="5607050"/>
          <p14:tracePt t="233817" x="1885950" y="5594350"/>
          <p14:tracePt t="233948" x="0" y="0"/>
        </p14:tracePtLst>
        <p14:tracePtLst>
          <p14:tracePt t="235213" x="1524000" y="5289550"/>
          <p14:tracePt t="235270" x="1517650" y="5295900"/>
          <p14:tracePt t="235287" x="1511300" y="5302250"/>
          <p14:tracePt t="235305" x="1511300" y="5327650"/>
          <p14:tracePt t="235307" x="1511300" y="5346700"/>
          <p14:tracePt t="235330" x="1511300" y="5378450"/>
          <p14:tracePt t="235338" x="1511300" y="5403850"/>
          <p14:tracePt t="235351" x="1517650" y="5429250"/>
          <p14:tracePt t="235368" x="1530350" y="5473700"/>
          <p14:tracePt t="235384" x="1549400" y="5492750"/>
          <p14:tracePt t="235400" x="1555750" y="5505450"/>
          <p14:tracePt t="235417" x="1562100" y="5505450"/>
          <p14:tracePt t="235462" x="1568450" y="5505450"/>
          <p14:tracePt t="235470" x="1568450" y="5499100"/>
          <p14:tracePt t="235484" x="1581150" y="5461000"/>
          <p14:tracePt t="235500" x="1581150" y="5429250"/>
          <p14:tracePt t="235517" x="1581150" y="5391150"/>
          <p14:tracePt t="235533" x="1581150" y="5365750"/>
          <p14:tracePt t="235551" x="1581150" y="5353050"/>
          <p14:tracePt t="235567" x="1581150" y="5346700"/>
          <p14:tracePt t="235725" x="0" y="0"/>
        </p14:tracePtLst>
        <p14:tracePtLst>
          <p14:tracePt t="236158" x="1733550" y="5575300"/>
          <p14:tracePt t="236221" x="1739900" y="5575300"/>
          <p14:tracePt t="236237" x="1739900" y="5581650"/>
          <p14:tracePt t="236247" x="1739900" y="5588000"/>
          <p14:tracePt t="236258" x="1739900" y="5600700"/>
          <p14:tracePt t="236270" x="1739900" y="5632450"/>
          <p14:tracePt t="236283" x="1746250" y="5664200"/>
          <p14:tracePt t="236300" x="1758950" y="5695950"/>
          <p14:tracePt t="236317" x="1765300" y="5727700"/>
          <p14:tracePt t="236333" x="1778000" y="5746750"/>
          <p14:tracePt t="236350" x="1784350" y="5753100"/>
          <p14:tracePt t="236367" x="1790700" y="5753100"/>
          <p14:tracePt t="236383" x="1803400" y="5765800"/>
          <p14:tracePt t="236400" x="1809750" y="5765800"/>
          <p14:tracePt t="236416" x="1822450" y="5765800"/>
          <p14:tracePt t="236433" x="1841500" y="5765800"/>
          <p14:tracePt t="236450" x="1854200" y="5765800"/>
          <p14:tracePt t="236466" x="1866900" y="5765800"/>
          <p14:tracePt t="236468" x="1866900" y="5759450"/>
          <p14:tracePt t="236483" x="1873250" y="5753100"/>
          <p14:tracePt t="236500" x="1879600" y="5734050"/>
          <p14:tracePt t="236516" x="1879600" y="5708650"/>
          <p14:tracePt t="236533" x="1879600" y="5689600"/>
          <p14:tracePt t="236550" x="1879600" y="5670550"/>
          <p14:tracePt t="236567" x="1879600" y="5651500"/>
          <p14:tracePt t="236583" x="1879600" y="5632450"/>
          <p14:tracePt t="236604" x="1873250" y="5619750"/>
          <p14:tracePt t="236644" x="1866900" y="5613400"/>
          <p14:tracePt t="236932" x="0" y="0"/>
        </p14:tracePtLst>
        <p14:tracePtLst>
          <p14:tracePt t="237389" x="1549400" y="5308600"/>
          <p14:tracePt t="237420" x="1543050" y="5308600"/>
          <p14:tracePt t="237469" x="1543050" y="5314950"/>
          <p14:tracePt t="237478" x="1543050" y="5321300"/>
          <p14:tracePt t="237489" x="1543050" y="5340350"/>
          <p14:tracePt t="237499" x="1543050" y="5365750"/>
          <p14:tracePt t="237516" x="1543050" y="5403850"/>
          <p14:tracePt t="237533" x="1549400" y="5429250"/>
          <p14:tracePt t="237549" x="1562100" y="5441950"/>
          <p14:tracePt t="237566" x="1568450" y="5454650"/>
          <p14:tracePt t="237599" x="1581150" y="5454650"/>
          <p14:tracePt t="237617" x="1593850" y="5454650"/>
          <p14:tracePt t="237633" x="1600200" y="5454650"/>
          <p14:tracePt t="237650" x="1606550" y="5454650"/>
          <p14:tracePt t="237666" x="1619250" y="5448300"/>
          <p14:tracePt t="237683" x="1631950" y="5422900"/>
          <p14:tracePt t="237684" x="1638300" y="5403850"/>
          <p14:tracePt t="237699" x="1638300" y="5384800"/>
          <p14:tracePt t="237716" x="1638300" y="5365750"/>
          <p14:tracePt t="237733" x="1638300" y="5353050"/>
          <p14:tracePt t="237749" x="1638300" y="5346700"/>
          <p14:tracePt t="237766" x="1638300" y="5340350"/>
          <p14:tracePt t="237884" x="0" y="0"/>
        </p14:tracePtLst>
        <p14:tracePtLst>
          <p14:tracePt t="238278" x="1784350" y="5600700"/>
          <p14:tracePt t="238357" x="1784350" y="5607050"/>
          <p14:tracePt t="238371" x="1790700" y="5619750"/>
          <p14:tracePt t="238384" x="1790700" y="5638800"/>
          <p14:tracePt t="238399" x="1797050" y="5664200"/>
          <p14:tracePt t="238416" x="1803400" y="5695950"/>
          <p14:tracePt t="238432" x="1816100" y="5721350"/>
          <p14:tracePt t="238449" x="1828800" y="5734050"/>
          <p14:tracePt t="238452" x="1828800" y="5740400"/>
          <p14:tracePt t="238466" x="1835150" y="5746750"/>
          <p14:tracePt t="238467" x="1841500" y="5746750"/>
          <p14:tracePt t="238499" x="1841500" y="5753100"/>
          <p14:tracePt t="238516" x="1860550" y="5765800"/>
          <p14:tracePt t="238532" x="1879600" y="5765800"/>
          <p14:tracePt t="238549" x="1905000" y="5772150"/>
          <p14:tracePt t="238566" x="1949450" y="5778500"/>
          <p14:tracePt t="238583" x="1962150" y="5778500"/>
          <p14:tracePt t="238600" x="1968500" y="5778500"/>
          <p14:tracePt t="238616" x="1981200" y="5765800"/>
          <p14:tracePt t="238633" x="1981200" y="5753100"/>
          <p14:tracePt t="238650" x="1987550" y="5734050"/>
          <p14:tracePt t="238666" x="1987550" y="5715000"/>
          <p14:tracePt t="238682" x="1987550" y="5695950"/>
          <p14:tracePt t="238684" x="1987550" y="5683250"/>
          <p14:tracePt t="238699" x="1981200" y="5670550"/>
          <p14:tracePt t="238716" x="1974850" y="5657850"/>
          <p14:tracePt t="238732" x="1962150" y="5638800"/>
          <p14:tracePt t="238749" x="1955800" y="5619750"/>
          <p14:tracePt t="238766" x="1949450" y="5619750"/>
          <p14:tracePt t="238782" x="1943100" y="5613400"/>
          <p14:tracePt t="238799" x="1936750" y="5607050"/>
          <p14:tracePt t="238871" x="1930400" y="5607050"/>
          <p14:tracePt t="238889" x="1917700" y="5607050"/>
          <p14:tracePt t="238908" x="1885950" y="5607050"/>
          <p14:tracePt t="238917" x="1879600" y="5607050"/>
          <p14:tracePt t="238933" x="1847850" y="5607050"/>
          <p14:tracePt t="238949" x="1828800" y="5613400"/>
          <p14:tracePt t="238965" x="1809750" y="5619750"/>
          <p14:tracePt t="238982" x="1797050" y="5626100"/>
          <p14:tracePt t="238999" x="1784350" y="5638800"/>
          <p14:tracePt t="239015" x="1771650" y="5638800"/>
          <p14:tracePt t="239032" x="1765300" y="5645150"/>
          <p14:tracePt t="239049" x="1758950" y="5657850"/>
          <p14:tracePt t="239069" x="1758950" y="5670550"/>
          <p14:tracePt t="239082" x="1752600" y="5683250"/>
          <p14:tracePt t="239099" x="1746250" y="5715000"/>
          <p14:tracePt t="239116" x="1746250" y="5746750"/>
          <p14:tracePt t="239132" x="1746250" y="5772150"/>
          <p14:tracePt t="239149" x="1746250" y="5791200"/>
          <p14:tracePt t="239165" x="1746250" y="5816600"/>
          <p14:tracePt t="239182" x="1752600" y="5829300"/>
          <p14:tracePt t="239199" x="1758950" y="5835650"/>
          <p14:tracePt t="239228" x="1765300" y="5835650"/>
          <p14:tracePt t="239260" x="1771650" y="5835650"/>
          <p14:tracePt t="239269" x="1778000" y="5835650"/>
          <p14:tracePt t="239276" x="1790700" y="5835650"/>
          <p14:tracePt t="239285" x="1803400" y="5835650"/>
          <p14:tracePt t="239299" x="1816100" y="5835650"/>
          <p14:tracePt t="239316" x="1841500" y="5816600"/>
          <p14:tracePt t="239332" x="1847850" y="5791200"/>
          <p14:tracePt t="239349" x="1854200" y="5765800"/>
          <p14:tracePt t="239366" x="1866900" y="5746750"/>
          <p14:tracePt t="239382" x="1866900" y="5721350"/>
          <p14:tracePt t="239399" x="1866900" y="5702300"/>
          <p14:tracePt t="239416" x="1866900" y="5683250"/>
          <p14:tracePt t="239432" x="1866900" y="5664200"/>
          <p14:tracePt t="239449" x="1866900" y="5651500"/>
          <p14:tracePt t="239465" x="1866900" y="5638800"/>
          <p14:tracePt t="239482" x="1866900" y="5632450"/>
          <p14:tracePt t="239499" x="1860550" y="5619750"/>
          <p14:tracePt t="239500" x="1860550" y="5613400"/>
          <p14:tracePt t="239515" x="1847850" y="5607050"/>
          <p14:tracePt t="239532" x="1841500" y="5600700"/>
          <p14:tracePt t="239549" x="1841500" y="5594350"/>
          <p14:tracePt t="239565" x="1828800" y="5594350"/>
          <p14:tracePt t="239582" x="1822450" y="5594350"/>
          <p14:tracePt t="239603" x="1816100" y="5594350"/>
          <p14:tracePt t="239615" x="1809750" y="5594350"/>
          <p14:tracePt t="239632" x="1803400" y="5594350"/>
          <p14:tracePt t="239649" x="1790700" y="5594350"/>
          <p14:tracePt t="239665" x="1778000" y="5600700"/>
          <p14:tracePt t="239682" x="1765300" y="5607050"/>
          <p14:tracePt t="239684" x="1758950" y="5619750"/>
          <p14:tracePt t="239699" x="1752600" y="5632450"/>
          <p14:tracePt t="239715" x="1733550" y="5683250"/>
          <p14:tracePt t="239732" x="1733550" y="5702300"/>
          <p14:tracePt t="239748" x="1727200" y="5721350"/>
          <p14:tracePt t="239765" x="1727200" y="5734050"/>
          <p14:tracePt t="239782" x="1727200" y="5740400"/>
          <p14:tracePt t="239799" x="1727200" y="5753100"/>
          <p14:tracePt t="239815" x="1727200" y="5759450"/>
          <p14:tracePt t="239832" x="1727200" y="5778500"/>
          <p14:tracePt t="239849" x="1733550" y="5784850"/>
          <p14:tracePt t="239884" x="1739900" y="5791200"/>
          <p14:tracePt t="239899" x="1746250" y="5797550"/>
          <p14:tracePt t="239916" x="1778000" y="5797550"/>
          <p14:tracePt t="239932" x="1809750" y="5797550"/>
          <p14:tracePt t="239948" x="1828800" y="5797550"/>
          <p14:tracePt t="239965" x="1854200" y="5797550"/>
          <p14:tracePt t="239982" x="1885950" y="5797550"/>
          <p14:tracePt t="239998" x="1892300" y="5772150"/>
          <p14:tracePt t="240015" x="1898650" y="5753100"/>
          <p14:tracePt t="240032" x="1905000" y="5734050"/>
          <p14:tracePt t="240048" x="1905000" y="5689600"/>
          <p14:tracePt t="240065" x="1892300" y="5670550"/>
          <p14:tracePt t="240082" x="1885950" y="5645150"/>
          <p14:tracePt t="240099" x="1873250" y="5619750"/>
          <p14:tracePt t="240100" x="1866900" y="5619750"/>
          <p14:tracePt t="240115" x="1860550" y="5600700"/>
          <p14:tracePt t="240403" x="0" y="0"/>
        </p14:tracePtLst>
        <p14:tracePtLst>
          <p14:tracePt t="240764" x="1504950" y="5257800"/>
          <p14:tracePt t="240811" x="1492250" y="5257800"/>
          <p14:tracePt t="240827" x="1485900" y="5283200"/>
          <p14:tracePt t="240835" x="1485900" y="5295900"/>
          <p14:tracePt t="240848" x="1485900" y="5321300"/>
          <p14:tracePt t="240865" x="1479550" y="5378450"/>
          <p14:tracePt t="240881" x="1485900" y="5435600"/>
          <p14:tracePt t="240898" x="1498600" y="5473700"/>
          <p14:tracePt t="240915" x="1511300" y="5492750"/>
          <p14:tracePt t="240915" x="1517650" y="5505450"/>
          <p14:tracePt t="240932" x="1524000" y="5511800"/>
          <p14:tracePt t="240948" x="1530350" y="5511800"/>
          <p14:tracePt t="240965" x="1536700" y="5511800"/>
          <p14:tracePt t="240981" x="1549400" y="5511800"/>
          <p14:tracePt t="240998" x="1562100" y="5499100"/>
          <p14:tracePt t="241015" x="1562100" y="5492750"/>
          <p14:tracePt t="241031" x="1568450" y="5454650"/>
          <p14:tracePt t="241048" x="1568450" y="5429250"/>
          <p14:tracePt t="241065" x="1568450" y="5391150"/>
          <p14:tracePt t="241082" x="1568450" y="5365750"/>
          <p14:tracePt t="241098" x="1568450" y="5353050"/>
          <p14:tracePt t="241100" x="1568450" y="5346700"/>
          <p14:tracePt t="241115" x="1568450" y="5340350"/>
          <p14:tracePt t="241275" x="0" y="0"/>
        </p14:tracePtLst>
        <p14:tracePtLst>
          <p14:tracePt t="241702" x="1727200" y="5581650"/>
          <p14:tracePt t="241759" x="1727200" y="5588000"/>
          <p14:tracePt t="241776" x="1727200" y="5600700"/>
          <p14:tracePt t="241790" x="1727200" y="5613400"/>
          <p14:tracePt t="241798" x="1727200" y="5638800"/>
          <p14:tracePt t="241815" x="1727200" y="5670550"/>
          <p14:tracePt t="241831" x="1739900" y="5695950"/>
          <p14:tracePt t="241849" x="1758950" y="5708650"/>
          <p14:tracePt t="241851" x="1758950" y="5715000"/>
          <p14:tracePt t="241865" x="1765300" y="5721350"/>
          <p14:tracePt t="241881" x="1778000" y="5721350"/>
          <p14:tracePt t="241898" x="1784350" y="5721350"/>
          <p14:tracePt t="241899" x="1790700" y="5721350"/>
          <p14:tracePt t="241932" x="1803400" y="5721350"/>
          <p14:tracePt t="241948" x="1809750" y="5715000"/>
          <p14:tracePt t="241964" x="1809750" y="5702300"/>
          <p14:tracePt t="241981" x="1809750" y="5689600"/>
          <p14:tracePt t="242014" x="1809750" y="5683250"/>
          <p14:tracePt t="242196" x="0" y="0"/>
        </p14:tracePtLst>
        <p14:tracePtLst>
          <p14:tracePt t="247840" x="882650" y="5435600"/>
          <p14:tracePt t="247918" x="895350" y="5441950"/>
          <p14:tracePt t="247937" x="1003300" y="5461000"/>
          <p14:tracePt t="247948" x="1162050" y="5473700"/>
          <p14:tracePt t="247964" x="1314450" y="5492750"/>
          <p14:tracePt t="247980" x="1358900" y="5492750"/>
          <p14:tracePt t="247996" x="1371600" y="5492750"/>
          <p14:tracePt t="248086" x="1352550" y="5492750"/>
          <p14:tracePt t="248101" x="1257300" y="5492750"/>
          <p14:tracePt t="248114" x="1181100" y="5486400"/>
          <p14:tracePt t="248130" x="1054100" y="5480050"/>
          <p14:tracePt t="248132" x="1009650" y="5473700"/>
          <p14:tracePt t="248146" x="977900" y="5467350"/>
          <p14:tracePt t="248163" x="952500" y="5467350"/>
          <p14:tracePt t="248263" x="952500" y="5461000"/>
          <p14:tracePt t="248282" x="1009650" y="5461000"/>
          <p14:tracePt t="248300" x="1168400" y="5461000"/>
          <p14:tracePt t="248313" x="1193800" y="5461000"/>
          <p14:tracePt t="248329" x="1219200" y="5461000"/>
          <p14:tracePt t="248381" x="1206500" y="5461000"/>
          <p14:tracePt t="248388" x="1181100" y="5461000"/>
          <p14:tracePt t="248396" x="1162050" y="5461000"/>
          <p14:tracePt t="248413" x="1117600" y="5461000"/>
          <p14:tracePt t="248429" x="1111250" y="5461000"/>
          <p14:tracePt t="248518" x="1117600" y="5461000"/>
          <p14:tracePt t="248535" x="1123950" y="5461000"/>
          <p14:tracePt t="248606" x="1111250" y="5454650"/>
          <p14:tracePt t="248618" x="1104900" y="5448300"/>
          <p14:tracePt t="248630" x="1092200" y="5448300"/>
          <p14:tracePt t="248717" x="1098550" y="5448300"/>
          <p14:tracePt t="248727" x="1111250" y="5448300"/>
          <p14:tracePt t="248739" x="1117600" y="5448300"/>
          <p14:tracePt t="248909" x="1136650" y="5448300"/>
          <p14:tracePt t="248928" x="1219200" y="5448300"/>
          <p14:tracePt t="248951" x="1320800" y="5448300"/>
          <p14:tracePt t="248966" x="1339850" y="5448300"/>
          <p14:tracePt t="249030" x="1333500" y="5448300"/>
          <p14:tracePt t="249042" x="1301750" y="5448300"/>
          <p14:tracePt t="249053" x="1149350" y="5429250"/>
          <p14:tracePt t="249062" x="1085850" y="5416550"/>
          <p14:tracePt t="249079" x="996950" y="5403850"/>
          <p14:tracePt t="249096" x="984250" y="5403850"/>
          <p14:tracePt t="249112" x="977900" y="5403850"/>
          <p14:tracePt t="249157" x="990600" y="5403850"/>
          <p14:tracePt t="249165" x="1035050" y="5403850"/>
          <p14:tracePt t="249180" x="1200150" y="5403850"/>
          <p14:tracePt t="249196" x="1371600" y="5416550"/>
          <p14:tracePt t="249213" x="1435100" y="5429250"/>
          <p14:tracePt t="249229" x="1441450" y="5429250"/>
          <p14:tracePt t="249302" x="1416050" y="5429250"/>
          <p14:tracePt t="249314" x="1384300" y="5429250"/>
          <p14:tracePt t="249329" x="1352550" y="5429250"/>
          <p14:tracePt t="249346" x="1346200" y="5429250"/>
          <p14:tracePt t="249413" x="1352550" y="5429250"/>
          <p14:tracePt t="249421" x="1365250" y="5429250"/>
          <p14:tracePt t="249429" x="1371600" y="5429250"/>
          <p14:tracePt t="249501" x="1365250" y="5429250"/>
          <p14:tracePt t="249515" x="1358900" y="5429250"/>
          <p14:tracePt t="249529" x="1346200" y="5429250"/>
          <p14:tracePt t="250076" x="0" y="0"/>
        </p14:tracePtLst>
        <p14:tracePtLst>
          <p14:tracePt t="250342" x="863600" y="5359400"/>
          <p14:tracePt t="250414" x="857250" y="5359400"/>
          <p14:tracePt t="250431" x="857250" y="5365750"/>
          <p14:tracePt t="250446" x="869950" y="5397500"/>
          <p14:tracePt t="250462" x="939800" y="5441950"/>
          <p14:tracePt t="250478" x="1041400" y="5492750"/>
          <p14:tracePt t="250495" x="1123950" y="5518150"/>
          <p14:tracePt t="250512" x="1168400" y="5530850"/>
          <p14:tracePt t="250528" x="1187450" y="5530850"/>
          <p14:tracePt t="250545" x="1200150" y="5530850"/>
          <p14:tracePt t="250561" x="1200150" y="5511800"/>
          <p14:tracePt t="250578" x="1200150" y="5486400"/>
          <p14:tracePt t="250581" x="1200150" y="5480050"/>
          <p14:tracePt t="250595" x="1200150" y="5467350"/>
          <p14:tracePt t="250764" x="0" y="0"/>
        </p14:tracePtLst>
        <p14:tracePtLst>
          <p14:tracePt t="251287" x="1625600" y="5422900"/>
          <p14:tracePt t="251293" x="1625600" y="5429250"/>
          <p14:tracePt t="251415" x="1625600" y="5416550"/>
          <p14:tracePt t="251434" x="1625600" y="5410200"/>
          <p14:tracePt t="251451" x="1625600" y="5403850"/>
          <p14:tracePt t="251548" x="1625600" y="5410200"/>
          <p14:tracePt t="251556" x="1625600" y="5416550"/>
          <p14:tracePt t="251623" x="1625600" y="5422900"/>
          <p14:tracePt t="251639" x="1631950" y="5422900"/>
          <p14:tracePt t="251655" x="1644650" y="5416550"/>
          <p14:tracePt t="251665" x="1644650" y="5410200"/>
          <p14:tracePt t="251684" x="1644650" y="5403850"/>
          <p14:tracePt t="251759" x="1651000" y="5422900"/>
          <p14:tracePt t="251775" x="1651000" y="5448300"/>
          <p14:tracePt t="251786" x="1651000" y="5454650"/>
          <p14:tracePt t="251787" x="1657350" y="5461000"/>
          <p14:tracePt t="251908" x="1663700" y="5467350"/>
          <p14:tracePt t="251925" x="1663700" y="5473700"/>
          <p14:tracePt t="251933" x="1663700" y="5480050"/>
          <p14:tracePt t="252046" x="1663700" y="5473700"/>
          <p14:tracePt t="252060" x="1663700" y="5435600"/>
          <p14:tracePt t="252077" x="1663700" y="5391150"/>
          <p14:tracePt t="252094" x="1657350" y="5359400"/>
          <p14:tracePt t="252173" x="1657350" y="5372100"/>
          <p14:tracePt t="252180" x="1657350" y="5384800"/>
          <p14:tracePt t="252195" x="1657350" y="5435600"/>
          <p14:tracePt t="252212" x="1657350" y="5467350"/>
          <p14:tracePt t="252228" x="1657350" y="5499100"/>
          <p14:tracePt t="252244" x="1657350" y="5511800"/>
          <p14:tracePt t="252261" x="1663700" y="5524500"/>
          <p14:tracePt t="252358" x="1663700" y="5518150"/>
          <p14:tracePt t="252375" x="1663700" y="5505450"/>
          <p14:tracePt t="252386" x="1663700" y="5499100"/>
          <p14:tracePt t="252396" x="1663700" y="5486400"/>
          <p14:tracePt t="252479" x="1663700" y="5511800"/>
          <p14:tracePt t="252494" x="1663700" y="5543550"/>
          <p14:tracePt t="252509" x="1670050" y="5581650"/>
          <p14:tracePt t="252526" x="1676400" y="5594350"/>
          <p14:tracePt t="252580" x="1676400" y="5600700"/>
          <p14:tracePt t="252589" x="1676400" y="5607050"/>
          <p14:tracePt t="252604" x="1676400" y="5613400"/>
          <p14:tracePt t="252614" x="1676400" y="5619750"/>
          <p14:tracePt t="252627" x="1676400" y="5645150"/>
          <p14:tracePt t="252645" x="1676400" y="5664200"/>
          <p14:tracePt t="252661" x="1682750" y="5683250"/>
          <p14:tracePt t="252756" x="1695450" y="5670550"/>
          <p14:tracePt t="252763" x="1701800" y="5651500"/>
          <p14:tracePt t="252777" x="1701800" y="5632450"/>
          <p14:tracePt t="252794" x="1701800" y="5556250"/>
          <p14:tracePt t="252811" x="1701800" y="5429250"/>
          <p14:tracePt t="252827" x="1701800" y="5346700"/>
          <p14:tracePt t="252844" x="1695450" y="5334000"/>
          <p14:tracePt t="252861" x="1695450" y="5327650"/>
          <p14:tracePt t="252959" x="1689100" y="5334000"/>
          <p14:tracePt t="252977" x="1689100" y="5391150"/>
          <p14:tracePt t="252998" x="1689100" y="5581650"/>
          <p14:tracePt t="253014" x="1689100" y="5702300"/>
          <p14:tracePt t="253028" x="1689100" y="5797550"/>
          <p14:tracePt t="253045" x="1689100" y="5829300"/>
          <p14:tracePt t="253061" x="1695450" y="5854700"/>
          <p14:tracePt t="253117" x="1695450" y="5842000"/>
          <p14:tracePt t="253124" x="1701800" y="5829300"/>
          <p14:tracePt t="253132" x="1708150" y="5791200"/>
          <p14:tracePt t="253144" x="1727200" y="5746750"/>
          <p14:tracePt t="253161" x="1739900" y="5651500"/>
          <p14:tracePt t="253178" x="1739900" y="5575300"/>
          <p14:tracePt t="253180" x="1739900" y="5543550"/>
          <p14:tracePt t="253194" x="1739900" y="5524500"/>
          <p14:tracePt t="253211" x="1739900" y="5492750"/>
          <p14:tracePt t="253287" x="1739900" y="5537200"/>
          <p14:tracePt t="253304" x="1733550" y="5588000"/>
          <p14:tracePt t="253324" x="1733550" y="5632450"/>
          <p14:tracePt t="253327" x="1733550" y="5657850"/>
          <p14:tracePt t="253341" x="1739900" y="5689600"/>
          <p14:tracePt t="253429" x="1739900" y="5676900"/>
          <p14:tracePt t="253437" x="1739900" y="5651500"/>
          <p14:tracePt t="253446" x="1739900" y="5626100"/>
          <p14:tracePt t="253461" x="1739900" y="5588000"/>
          <p14:tracePt t="253478" x="1739900" y="5556250"/>
          <p14:tracePt t="253494" x="1739900" y="5549900"/>
          <p14:tracePt t="253669" x="0" y="0"/>
        </p14:tracePtLst>
        <p14:tracePtLst>
          <p14:tracePt t="258424" x="1333500" y="5467350"/>
          <p14:tracePt t="258477" x="1346200" y="5467350"/>
          <p14:tracePt t="258487" x="1352550" y="5467350"/>
          <p14:tracePt t="258498" x="1371600" y="5461000"/>
          <p14:tracePt t="258509" x="1435100" y="5454650"/>
          <p14:tracePt t="258525" x="1555750" y="5435600"/>
          <p14:tracePt t="258542" x="1701800" y="5435600"/>
          <p14:tracePt t="258559" x="1911350" y="5435600"/>
          <p14:tracePt t="258576" x="2159000" y="5435600"/>
          <p14:tracePt t="258592" x="2400300" y="5435600"/>
          <p14:tracePt t="258609" x="2590800" y="5435600"/>
          <p14:tracePt t="258626" x="2755900" y="5435600"/>
          <p14:tracePt t="258628" x="2819400" y="5435600"/>
          <p14:tracePt t="258642" x="2895600" y="5435600"/>
          <p14:tracePt t="258659" x="3098800" y="5435600"/>
          <p14:tracePt t="258676" x="3213100" y="5435600"/>
          <p14:tracePt t="258693" x="3333750" y="5435600"/>
          <p14:tracePt t="258709" x="3429000" y="5435600"/>
          <p14:tracePt t="258726" x="3492500" y="5435600"/>
          <p14:tracePt t="258743" x="3543300" y="5435600"/>
          <p14:tracePt t="258759" x="3587750" y="5435600"/>
          <p14:tracePt t="258776" x="3651250" y="5435600"/>
          <p14:tracePt t="258792" x="3759200" y="5435600"/>
          <p14:tracePt t="258809" x="3898900" y="5435600"/>
          <p14:tracePt t="258825" x="4032250" y="5435600"/>
          <p14:tracePt t="258842" x="4184650" y="5435600"/>
          <p14:tracePt t="258844" x="4254500" y="5435600"/>
          <p14:tracePt t="258859" x="4330700" y="5435600"/>
          <p14:tracePt t="258875" x="4552950" y="5435600"/>
          <p14:tracePt t="258892" x="4711700" y="5435600"/>
          <p14:tracePt t="258909" x="4889500" y="5435600"/>
          <p14:tracePt t="258926" x="5111750" y="5435600"/>
          <p14:tracePt t="258942" x="5308600" y="5435600"/>
          <p14:tracePt t="258959" x="5492750" y="5435600"/>
          <p14:tracePt t="258976" x="5670550" y="5435600"/>
          <p14:tracePt t="258992" x="5835650" y="5435600"/>
          <p14:tracePt t="259009" x="5988050" y="5435600"/>
          <p14:tracePt t="259025" x="6102350" y="5435600"/>
          <p14:tracePt t="259042" x="6197600" y="5435600"/>
          <p14:tracePt t="259043" x="6254750" y="5435600"/>
          <p14:tracePt t="259059" x="6292850" y="5435600"/>
          <p14:tracePt t="259075" x="6432550" y="5435600"/>
          <p14:tracePt t="259092" x="6540500" y="5435600"/>
          <p14:tracePt t="259109" x="6667500" y="5435600"/>
          <p14:tracePt t="259125" x="6819900" y="5435600"/>
          <p14:tracePt t="259142" x="6985000" y="5435600"/>
          <p14:tracePt t="259159" x="7162800" y="5435600"/>
          <p14:tracePt t="259176" x="7340600" y="5435600"/>
          <p14:tracePt t="259193" x="7480300" y="5435600"/>
          <p14:tracePt t="259209" x="7588250" y="5435600"/>
          <p14:tracePt t="259212" x="7632700" y="5435600"/>
          <p14:tracePt t="259226" x="7677150" y="5435600"/>
          <p14:tracePt t="259243" x="7759700" y="5435600"/>
          <p14:tracePt t="259259" x="7886700" y="5435600"/>
          <p14:tracePt t="259276" x="7956550" y="5435600"/>
          <p14:tracePt t="259292" x="8001000" y="5435600"/>
          <p14:tracePt t="259309" x="8032750" y="5435600"/>
          <p14:tracePt t="259325" x="8045450" y="5435600"/>
          <p14:tracePt t="259342" x="8051800" y="5435600"/>
          <p14:tracePt t="259359" x="8058150" y="5435600"/>
          <p14:tracePt t="259375" x="8064500" y="5435600"/>
          <p14:tracePt t="259392" x="8070850" y="5435600"/>
          <p14:tracePt t="259852" x="0" y="0"/>
        </p14:tracePtLst>
        <p14:tracePtLst>
          <p14:tracePt t="260487" x="8286750" y="5365750"/>
          <p14:tracePt t="260509" x="8280400" y="5365750"/>
          <p14:tracePt t="260533" x="8280400" y="5378450"/>
          <p14:tracePt t="260548" x="8280400" y="5391150"/>
          <p14:tracePt t="260558" x="8280400" y="5397500"/>
          <p14:tracePt t="260575" x="8280400" y="5422900"/>
          <p14:tracePt t="260592" x="8280400" y="5441950"/>
          <p14:tracePt t="260609" x="8280400" y="5454650"/>
          <p14:tracePt t="260625" x="8280400" y="5473700"/>
          <p14:tracePt t="260642" x="8299450" y="5492750"/>
          <p14:tracePt t="260658" x="8318500" y="5505450"/>
          <p14:tracePt t="260660" x="8337550" y="5518150"/>
          <p14:tracePt t="260676" x="8350250" y="5524500"/>
          <p14:tracePt t="260692" x="8375650" y="5524500"/>
          <p14:tracePt t="260709" x="8407400" y="5524500"/>
          <p14:tracePt t="260725" x="8464550" y="5524500"/>
          <p14:tracePt t="260742" x="8509000" y="5505450"/>
          <p14:tracePt t="260759" x="8540750" y="5480050"/>
          <p14:tracePt t="260775" x="8553450" y="5461000"/>
          <p14:tracePt t="260792" x="8553450" y="5441950"/>
          <p14:tracePt t="260808" x="8553450" y="5429250"/>
          <p14:tracePt t="260825" x="8553450" y="5422900"/>
          <p14:tracePt t="260841" x="8553450" y="5416550"/>
          <p14:tracePt t="260858" x="8553450" y="5403850"/>
          <p14:tracePt t="260875" x="8540750" y="5378450"/>
          <p14:tracePt t="261108" x="0" y="0"/>
        </p14:tracePtLst>
        <p14:tracePtLst>
          <p14:tracePt t="262684" x="9353550" y="5410200"/>
          <p14:tracePt t="262764" x="9372600" y="5410200"/>
          <p14:tracePt t="262771" x="9410700" y="5410200"/>
          <p14:tracePt t="262779" x="9455150" y="5410200"/>
          <p14:tracePt t="262791" x="9499600" y="5410200"/>
          <p14:tracePt t="262808" x="9575800" y="5410200"/>
          <p14:tracePt t="262824" x="9613900" y="5410200"/>
          <p14:tracePt t="262841" x="9632950" y="5410200"/>
          <p14:tracePt t="263012" x="9620250" y="5410200"/>
          <p14:tracePt t="263022" x="9582150" y="5410200"/>
          <p14:tracePt t="263031" x="9525000" y="5410200"/>
          <p14:tracePt t="263041" x="9486900" y="5410200"/>
          <p14:tracePt t="263058" x="9410700" y="5410200"/>
          <p14:tracePt t="263060" x="9372600" y="5410200"/>
          <p14:tracePt t="263074" x="9359900" y="5410200"/>
          <p14:tracePt t="263091" x="9340850" y="5410200"/>
          <p14:tracePt t="263093" x="9334500" y="5410200"/>
          <p14:tracePt t="263199" x="9359900" y="5410200"/>
          <p14:tracePt t="263213" x="9410700" y="5422900"/>
          <p14:tracePt t="263229" x="9461500" y="5435600"/>
          <p14:tracePt t="263242" x="9467850" y="5435600"/>
          <p14:tracePt t="263258" x="9486900" y="5435600"/>
          <p14:tracePt t="263348" x="9480550" y="5435600"/>
          <p14:tracePt t="263356" x="9455150" y="5435600"/>
          <p14:tracePt t="263365" x="9436100" y="5435600"/>
          <p14:tracePt t="263374" x="9417050" y="5435600"/>
          <p14:tracePt t="263391" x="9391650" y="5435600"/>
          <p14:tracePt t="263407" x="9385300" y="5435600"/>
          <p14:tracePt t="263940" x="0" y="0"/>
        </p14:tracePtLst>
        <p14:tracePtLst>
          <p14:tracePt t="264983" x="8528050" y="5842000"/>
          <p14:tracePt t="265006" x="8521700" y="5842000"/>
          <p14:tracePt t="265021" x="8515350" y="5842000"/>
          <p14:tracePt t="265031" x="8509000" y="5842000"/>
          <p14:tracePt t="265040" x="8509000" y="5848350"/>
          <p14:tracePt t="265057" x="8509000" y="5880100"/>
          <p14:tracePt t="265073" x="8509000" y="5911850"/>
          <p14:tracePt t="265090" x="8509000" y="5956300"/>
          <p14:tracePt t="265091" x="8521700" y="5969000"/>
          <p14:tracePt t="265107" x="8528050" y="5981700"/>
          <p14:tracePt t="265123" x="8629650" y="6038850"/>
          <p14:tracePt t="265140" x="8743950" y="6064250"/>
          <p14:tracePt t="265157" x="8839200" y="6070600"/>
          <p14:tracePt t="265173" x="8915400" y="6070600"/>
          <p14:tracePt t="265190" x="8966200" y="6064250"/>
          <p14:tracePt t="265207" x="8985250" y="6038850"/>
          <p14:tracePt t="265224" x="8991600" y="5994400"/>
          <p14:tracePt t="265240" x="8991600" y="5949950"/>
          <p14:tracePt t="265257" x="8991600" y="5899150"/>
          <p14:tracePt t="265259" x="8985250" y="5880100"/>
          <p14:tracePt t="265273" x="8985250" y="5867400"/>
          <p14:tracePt t="265290" x="8966200" y="5842000"/>
          <p14:tracePt t="265306" x="8953500" y="5829300"/>
          <p14:tracePt t="265308" x="8934450" y="5816600"/>
          <p14:tracePt t="265323" x="8902700" y="5791200"/>
          <p14:tracePt t="265340" x="8883650" y="5784850"/>
          <p14:tracePt t="265357" x="8877300" y="5784850"/>
          <p14:tracePt t="265537" x="8870950" y="5784850"/>
          <p14:tracePt t="265557" x="8807450" y="5797550"/>
          <p14:tracePt t="265579" x="8724900" y="5829300"/>
          <p14:tracePt t="265581" x="8693150" y="5842000"/>
          <p14:tracePt t="265591" x="8661400" y="5854700"/>
          <p14:tracePt t="265607" x="8616950" y="5880100"/>
          <p14:tracePt t="265623" x="8604250" y="5899150"/>
          <p14:tracePt t="265640" x="8597900" y="5899150"/>
          <p14:tracePt t="265656" x="8597900" y="5905500"/>
          <p14:tracePt t="265673" x="8597900" y="5911850"/>
          <p14:tracePt t="265690" x="8597900" y="5918200"/>
          <p14:tracePt t="265707" x="8597900" y="5924550"/>
          <p14:tracePt t="265725" x="8597900" y="5937250"/>
          <p14:tracePt t="265740" x="8610600" y="5949950"/>
          <p14:tracePt t="265757" x="8642350" y="5949950"/>
          <p14:tracePt t="265773" x="8705850" y="5956300"/>
          <p14:tracePt t="265790" x="8763000" y="5962650"/>
          <p14:tracePt t="265806" x="8820150" y="5962650"/>
          <p14:tracePt t="265823" x="8839200" y="5962650"/>
          <p14:tracePt t="265840" x="8858250" y="5956300"/>
          <p14:tracePt t="265873" x="8864600" y="5949950"/>
          <p14:tracePt t="266004" x="0" y="0"/>
        </p14:tracePtLst>
        <p14:tracePtLst>
          <p14:tracePt t="266333" x="9296400" y="5848350"/>
          <p14:tracePt t="266460" x="0" y="0"/>
        </p14:tracePtLst>
        <p14:tracePtLst>
          <p14:tracePt t="268047" x="2686050" y="2743200"/>
          <p14:tracePt t="268118" x="2686050" y="2749550"/>
          <p14:tracePt t="268132" x="2686050" y="2768600"/>
          <p14:tracePt t="268145" x="2686050" y="2800350"/>
          <p14:tracePt t="268160" x="2686050" y="2819400"/>
          <p14:tracePt t="268172" x="2686050" y="2838450"/>
          <p14:tracePt t="268270" x="2692400" y="2838450"/>
          <p14:tracePt t="268282" x="2698750" y="2819400"/>
          <p14:tracePt t="268295" x="2698750" y="2800350"/>
          <p14:tracePt t="268308" x="2698750" y="2774950"/>
          <p14:tracePt t="268322" x="2698750" y="2762250"/>
          <p14:tracePt t="268339" x="2698750" y="2755900"/>
          <p14:tracePt t="268902" x="0" y="0"/>
        </p14:tracePtLst>
        <p14:tracePtLst>
          <p14:tracePt t="269725" x="9264650" y="5359400"/>
          <p14:tracePt t="269764" x="9264650" y="5365750"/>
          <p14:tracePt t="269775" x="9264650" y="5378450"/>
          <p14:tracePt t="269790" x="9264650" y="5416550"/>
          <p14:tracePt t="269805" x="9277350" y="5454650"/>
          <p14:tracePt t="269822" x="9283700" y="5473700"/>
          <p14:tracePt t="269838" x="9283700" y="5486400"/>
          <p14:tracePt t="269855" x="9290050" y="5505450"/>
          <p14:tracePt t="269888" x="9296400" y="5518150"/>
          <p14:tracePt t="269949" x="9302750" y="5518150"/>
          <p14:tracePt t="269964" x="9309100" y="5505450"/>
          <p14:tracePt t="269980" x="9353550" y="5410200"/>
          <p14:tracePt t="269994" x="9366250" y="5384800"/>
          <p14:tracePt t="270006" x="9372600" y="5359400"/>
          <p14:tracePt t="270022" x="9372600" y="5346700"/>
          <p14:tracePt t="270039" x="9378950" y="5340350"/>
          <p14:tracePt t="270092" x="9378950" y="5346700"/>
          <p14:tracePt t="270100" x="9378950" y="5372100"/>
          <p14:tracePt t="270108" x="9378950" y="5403850"/>
          <p14:tracePt t="270122" x="9378950" y="5448300"/>
          <p14:tracePt t="270138" x="9378950" y="5499100"/>
          <p14:tracePt t="270155" x="9378950" y="5530850"/>
          <p14:tracePt t="270229" x="9385300" y="5530850"/>
          <p14:tracePt t="270240" x="9385300" y="5524500"/>
          <p14:tracePt t="270256" x="9398000" y="5467350"/>
          <p14:tracePt t="270272" x="9398000" y="5441950"/>
          <p14:tracePt t="270289" x="9404350" y="5416550"/>
          <p14:tracePt t="270366" x="9404350" y="5429250"/>
          <p14:tracePt t="270378" x="9404350" y="5448300"/>
          <p14:tracePt t="270392" x="9404350" y="5499100"/>
          <p14:tracePt t="270405" x="9404350" y="5524500"/>
          <p14:tracePt t="270422" x="9404350" y="5543550"/>
          <p14:tracePt t="270548" x="0" y="0"/>
        </p14:tracePtLst>
        <p14:tracePtLst>
          <p14:tracePt t="270622" x="9404350" y="5543550"/>
          <p14:tracePt t="270717" x="9410700" y="5543550"/>
          <p14:tracePt t="270733" x="9417050" y="5537200"/>
          <p14:tracePt t="270748" x="9423400" y="5530850"/>
          <p14:tracePt t="270761" x="9423400" y="5524500"/>
          <p14:tracePt t="270804" x="0" y="0"/>
        </p14:tracePtLst>
        <p14:tracePtLst>
          <p14:tracePt t="271166" x="9429750" y="5372100"/>
          <p14:tracePt t="271310" x="9391650" y="5537200"/>
          <p14:tracePt t="271374" x="9391650" y="5530850"/>
          <p14:tracePt t="271391" x="9398000" y="5499100"/>
          <p14:tracePt t="271405" x="9398000" y="5441950"/>
          <p14:tracePt t="271421" x="9398000" y="5403850"/>
          <p14:tracePt t="271438" x="9398000" y="5378450"/>
          <p14:tracePt t="271454" x="9391650" y="5365750"/>
          <p14:tracePt t="271540" x="9391650" y="5378450"/>
          <p14:tracePt t="271550" x="9385300" y="5403850"/>
          <p14:tracePt t="271561" x="9378950" y="5410200"/>
          <p14:tracePt t="271572" x="9378950" y="5422900"/>
          <p14:tracePt t="271670" x="9378950" y="5416550"/>
          <p14:tracePt t="271926" x="9378950" y="5422900"/>
          <p14:tracePt t="271933" x="9378950" y="5429250"/>
          <p14:tracePt t="271941" x="9372600" y="5441950"/>
          <p14:tracePt t="271954" x="9372600" y="5448300"/>
          <p14:tracePt t="271971" x="9372600" y="5467350"/>
          <p14:tracePt t="272086" x="9372600" y="5454650"/>
          <p14:tracePt t="272106" x="9372600" y="5410200"/>
          <p14:tracePt t="272122" x="9378950" y="5384800"/>
          <p14:tracePt t="272125" x="9378950" y="5372100"/>
          <p14:tracePt t="272138" x="9378950" y="5365750"/>
          <p14:tracePt t="272204" x="9378950" y="5384800"/>
          <p14:tracePt t="272213" x="9378950" y="5403850"/>
          <p14:tracePt t="272224" x="9378950" y="5416550"/>
          <p14:tracePt t="272238" x="9378950" y="5448300"/>
          <p14:tracePt t="272255" x="9378950" y="5454650"/>
          <p14:tracePt t="272335" x="9385300" y="5461000"/>
          <p14:tracePt t="272351" x="9385300" y="5448300"/>
          <p14:tracePt t="272366" x="9385300" y="5441950"/>
          <p14:tracePt t="274268" x="0" y="0"/>
        </p14:tracePtLst>
        <p14:tracePtLst>
          <p14:tracePt t="276085" x="889000" y="1873250"/>
          <p14:tracePt t="276092" x="882650" y="1885950"/>
          <p14:tracePt t="276103" x="876300" y="1898650"/>
          <p14:tracePt t="276120" x="857250" y="1936750"/>
          <p14:tracePt t="276136" x="844550" y="1962150"/>
          <p14:tracePt t="276153" x="844550" y="2000250"/>
          <p14:tracePt t="276169" x="844550" y="2044700"/>
          <p14:tracePt t="276186" x="844550" y="2101850"/>
          <p14:tracePt t="276188" x="844550" y="2127250"/>
          <p14:tracePt t="276203" x="850900" y="2184400"/>
          <p14:tracePt t="276219" x="857250" y="2216150"/>
          <p14:tracePt t="276236" x="882650" y="2254250"/>
          <p14:tracePt t="276253" x="920750" y="2298700"/>
          <p14:tracePt t="276270" x="958850" y="2330450"/>
          <p14:tracePt t="276286" x="1035050" y="2374900"/>
          <p14:tracePt t="276303" x="1104900" y="2406650"/>
          <p14:tracePt t="276319" x="1206500" y="2432050"/>
          <p14:tracePt t="276336" x="1301750" y="2438400"/>
          <p14:tracePt t="276353" x="1397000" y="2438400"/>
          <p14:tracePt t="276369" x="1498600" y="2438400"/>
          <p14:tracePt t="276386" x="1574800" y="2425700"/>
          <p14:tracePt t="276403" x="1676400" y="2406650"/>
          <p14:tracePt t="276419" x="1720850" y="2400300"/>
          <p14:tracePt t="276436" x="1746250" y="2381250"/>
          <p14:tracePt t="276453" x="1778000" y="2362200"/>
          <p14:tracePt t="276469" x="1809750" y="2330450"/>
          <p14:tracePt t="276486" x="1847850" y="2292350"/>
          <p14:tracePt t="276503" x="1879600" y="2247900"/>
          <p14:tracePt t="276519" x="1892300" y="2209800"/>
          <p14:tracePt t="276536" x="1911350" y="2159000"/>
          <p14:tracePt t="276553" x="1924050" y="2095500"/>
          <p14:tracePt t="276570" x="1930400" y="2044700"/>
          <p14:tracePt t="276586" x="1930400" y="2012950"/>
          <p14:tracePt t="276587" x="1930400" y="1993900"/>
          <p14:tracePt t="276603" x="1930400" y="1962150"/>
          <p14:tracePt t="276619" x="1924050" y="1936750"/>
          <p14:tracePt t="276636" x="1924050" y="1911350"/>
          <p14:tracePt t="276653" x="1911350" y="1898650"/>
          <p14:tracePt t="276669" x="1905000" y="1879600"/>
          <p14:tracePt t="276686" x="1898650" y="1873250"/>
          <p14:tracePt t="276703" x="1885950" y="1866900"/>
          <p14:tracePt t="276719" x="1873250" y="1847850"/>
          <p14:tracePt t="276736" x="1847850" y="1835150"/>
          <p14:tracePt t="276753" x="1803400" y="1809750"/>
          <p14:tracePt t="276770" x="1739900" y="1778000"/>
          <p14:tracePt t="276786" x="1657350" y="1746250"/>
          <p14:tracePt t="276803" x="1530350" y="1695450"/>
          <p14:tracePt t="276819" x="1447800" y="1676400"/>
          <p14:tracePt t="276836" x="1358900" y="1663700"/>
          <p14:tracePt t="276853" x="1250950" y="1638300"/>
          <p14:tracePt t="276869" x="1111250" y="1612900"/>
          <p14:tracePt t="276886" x="1003300" y="1606550"/>
          <p14:tracePt t="276903" x="927100" y="1606550"/>
          <p14:tracePt t="276919" x="876300" y="1606550"/>
          <p14:tracePt t="276936" x="838200" y="1606550"/>
          <p14:tracePt t="276953" x="806450" y="1625600"/>
          <p14:tracePt t="276969" x="774700" y="1657350"/>
          <p14:tracePt t="276986" x="730250" y="1714500"/>
          <p14:tracePt t="277003" x="692150" y="1816100"/>
          <p14:tracePt t="277020" x="673100" y="1892300"/>
          <p14:tracePt t="277036" x="666750" y="1949450"/>
          <p14:tracePt t="277053" x="666750" y="1993900"/>
          <p14:tracePt t="277069" x="666750" y="2051050"/>
          <p14:tracePt t="277086" x="679450" y="2089150"/>
          <p14:tracePt t="277103" x="692150" y="2120900"/>
          <p14:tracePt t="277119" x="711200" y="2159000"/>
          <p14:tracePt t="277136" x="755650" y="2209800"/>
          <p14:tracePt t="277153" x="831850" y="2254250"/>
          <p14:tracePt t="277169" x="933450" y="2292350"/>
          <p14:tracePt t="277186" x="1054100" y="2324100"/>
          <p14:tracePt t="277187" x="1117600" y="2343150"/>
          <p14:tracePt t="277202" x="1181100" y="2349500"/>
          <p14:tracePt t="277219" x="1365250" y="2349500"/>
          <p14:tracePt t="277236" x="1511300" y="2349500"/>
          <p14:tracePt t="277252" x="1657350" y="2349500"/>
          <p14:tracePt t="277269" x="1778000" y="2349500"/>
          <p14:tracePt t="277286" x="1835150" y="2336800"/>
          <p14:tracePt t="277303" x="1866900" y="2317750"/>
          <p14:tracePt t="277319" x="1892300" y="2292350"/>
          <p14:tracePt t="277336" x="1905000" y="2247900"/>
          <p14:tracePt t="277352" x="1924050" y="2197100"/>
          <p14:tracePt t="277369" x="1924050" y="2139950"/>
          <p14:tracePt t="277386" x="1924050" y="2095500"/>
          <p14:tracePt t="277402" x="1911350" y="2032000"/>
          <p14:tracePt t="277419" x="1866900" y="1936750"/>
          <p14:tracePt t="277436" x="1816100" y="1873250"/>
          <p14:tracePt t="277452" x="1765300" y="1803400"/>
          <p14:tracePt t="277469" x="1676400" y="1752600"/>
          <p14:tracePt t="277486" x="1587500" y="1695450"/>
          <p14:tracePt t="277502" x="1479550" y="1651000"/>
          <p14:tracePt t="277519" x="1384300" y="1631950"/>
          <p14:tracePt t="277536" x="1282700" y="1606550"/>
          <p14:tracePt t="277552" x="1206500" y="1600200"/>
          <p14:tracePt t="277569" x="1130300" y="1600200"/>
          <p14:tracePt t="277571" x="1098550" y="1600200"/>
          <p14:tracePt t="277586" x="1054100" y="1600200"/>
          <p14:tracePt t="277587" x="1022350" y="1600200"/>
          <p14:tracePt t="277602" x="965200" y="1606550"/>
          <p14:tracePt t="277619" x="838200" y="1638300"/>
          <p14:tracePt t="277636" x="762000" y="1682750"/>
          <p14:tracePt t="277652" x="711200" y="1727200"/>
          <p14:tracePt t="277669" x="647700" y="1784350"/>
          <p14:tracePt t="277686" x="622300" y="1879600"/>
          <p14:tracePt t="277702" x="603250" y="1974850"/>
          <p14:tracePt t="277719" x="590550" y="2082800"/>
          <p14:tracePt t="277736" x="590550" y="2159000"/>
          <p14:tracePt t="277752" x="596900" y="2241550"/>
          <p14:tracePt t="277769" x="628650" y="2292350"/>
          <p14:tracePt t="277786" x="660400" y="2330450"/>
          <p14:tracePt t="277788" x="685800" y="2349500"/>
          <p14:tracePt t="277802" x="723900" y="2368550"/>
          <p14:tracePt t="277819" x="901700" y="2413000"/>
          <p14:tracePt t="277836" x="1009650" y="2419350"/>
          <p14:tracePt t="277852" x="1111250" y="2406650"/>
          <p14:tracePt t="277869" x="1174750" y="2343150"/>
          <p14:tracePt t="277886" x="1212850" y="2273300"/>
          <p14:tracePt t="277902" x="1231900" y="2209800"/>
          <p14:tracePt t="277919" x="1250950" y="2120900"/>
          <p14:tracePt t="277935" x="1250950" y="2051050"/>
          <p14:tracePt t="277952" x="1244600" y="1987550"/>
          <p14:tracePt t="277969" x="1238250" y="1936750"/>
          <p14:tracePt t="277986" x="1225550" y="1898650"/>
          <p14:tracePt t="277988" x="1219200" y="1885950"/>
          <p14:tracePt t="278002" x="1212850" y="1879600"/>
          <p14:tracePt t="278020" x="1212850" y="1873250"/>
          <p14:tracePt t="278188" x="0" y="0"/>
        </p14:tracePtLst>
        <p14:tracePtLst>
          <p14:tracePt t="278750" x="1847850" y="3581400"/>
          <p14:tracePt t="278760" x="1828800" y="3587750"/>
          <p14:tracePt t="278773" x="1758950" y="3600450"/>
          <p14:tracePt t="278786" x="1720850" y="3613150"/>
          <p14:tracePt t="278802" x="1625600" y="3657600"/>
          <p14:tracePt t="278804" x="1581150" y="3676650"/>
          <p14:tracePt t="278819" x="1485900" y="3733800"/>
          <p14:tracePt t="278835" x="1422400" y="3778250"/>
          <p14:tracePt t="278853" x="1377950" y="3816350"/>
          <p14:tracePt t="278869" x="1352550" y="3841750"/>
          <p14:tracePt t="278885" x="1333500" y="3892550"/>
          <p14:tracePt t="278902" x="1327150" y="3956050"/>
          <p14:tracePt t="278919" x="1327150" y="4019550"/>
          <p14:tracePt t="278935" x="1327150" y="4114800"/>
          <p14:tracePt t="278952" x="1352550" y="4203700"/>
          <p14:tracePt t="278969" x="1409700" y="4311650"/>
          <p14:tracePt t="278985" x="1492250" y="4419600"/>
          <p14:tracePt t="278988" x="1549400" y="4476750"/>
          <p14:tracePt t="279002" x="1619250" y="4546600"/>
          <p14:tracePt t="279019" x="1841500" y="4718050"/>
          <p14:tracePt t="279019" x="2012950" y="4813300"/>
          <p14:tracePt t="279036" x="2476500" y="4984750"/>
          <p14:tracePt t="279052" x="3009900" y="5124450"/>
          <p14:tracePt t="279069" x="3536950" y="5219700"/>
          <p14:tracePt t="279085" x="3975100" y="5238750"/>
          <p14:tracePt t="279102" x="4330700" y="5238750"/>
          <p14:tracePt t="279119" x="4597400" y="5187950"/>
          <p14:tracePt t="279135" x="4813300" y="5124450"/>
          <p14:tracePt t="279152" x="5041900" y="5035550"/>
          <p14:tracePt t="279168" x="5238750" y="4921250"/>
          <p14:tracePt t="279185" x="5346700" y="4787900"/>
          <p14:tracePt t="279187" x="5391150" y="4724400"/>
          <p14:tracePt t="279202" x="5422900" y="4667250"/>
          <p14:tracePt t="279218" x="5454650" y="4533900"/>
          <p14:tracePt t="279235" x="5461000" y="4318000"/>
          <p14:tracePt t="279252" x="5429250" y="4197350"/>
          <p14:tracePt t="279268" x="5372100" y="4095750"/>
          <p14:tracePt t="279285" x="5295900" y="3994150"/>
          <p14:tracePt t="279302" x="5194300" y="3917950"/>
          <p14:tracePt t="279319" x="5080000" y="3860800"/>
          <p14:tracePt t="279336" x="4921250" y="3816350"/>
          <p14:tracePt t="279352" x="4718050" y="3771900"/>
          <p14:tracePt t="279369" x="4514850" y="3752850"/>
          <p14:tracePt t="279385" x="4337050" y="3752850"/>
          <p14:tracePt t="279402" x="4146550" y="3752850"/>
          <p14:tracePt t="279404" x="4051300" y="3752850"/>
          <p14:tracePt t="279418" x="3968750" y="3752850"/>
          <p14:tracePt t="279435" x="3651250" y="3752850"/>
          <p14:tracePt t="279452" x="3429000" y="3771900"/>
          <p14:tracePt t="279468" x="3206750" y="3810000"/>
          <p14:tracePt t="279485" x="3003550" y="3873500"/>
          <p14:tracePt t="279502" x="2851150" y="3962400"/>
          <p14:tracePt t="279519" x="2749550" y="4076700"/>
          <p14:tracePt t="279536" x="2673350" y="4191000"/>
          <p14:tracePt t="279552" x="2635250" y="4279900"/>
          <p14:tracePt t="279569" x="2622550" y="4343400"/>
          <p14:tracePt t="279572" x="2622550" y="4368800"/>
          <p14:tracePt t="279586" x="2622550" y="4400550"/>
          <p14:tracePt t="279602" x="2654300" y="4483100"/>
          <p14:tracePt t="279604" x="2673350" y="4540250"/>
          <p14:tracePt t="279619" x="2768600" y="4660900"/>
          <p14:tracePt t="279635" x="2908300" y="4800600"/>
          <p14:tracePt t="279652" x="3130550" y="4959350"/>
          <p14:tracePt t="279668" x="3473450" y="5162550"/>
          <p14:tracePt t="279685" x="3956050" y="5353050"/>
          <p14:tracePt t="279702" x="4552950" y="5492750"/>
          <p14:tracePt t="279718" x="5219700" y="5568950"/>
          <p14:tracePt t="279735" x="5822950" y="5581650"/>
          <p14:tracePt t="279752" x="6273800" y="5537200"/>
          <p14:tracePt t="279768" x="6515100" y="5454650"/>
          <p14:tracePt t="279772" x="6584950" y="5410200"/>
          <p14:tracePt t="279785" x="6635750" y="5353050"/>
          <p14:tracePt t="279802" x="6699250" y="5226050"/>
          <p14:tracePt t="279804" x="6724650" y="5156200"/>
          <p14:tracePt t="279819" x="6743700" y="4997450"/>
          <p14:tracePt t="279836" x="6737350" y="4857750"/>
          <p14:tracePt t="279852" x="6699250" y="4724400"/>
          <p14:tracePt t="279868" x="6623050" y="4584700"/>
          <p14:tracePt t="279885" x="6451600" y="4400550"/>
          <p14:tracePt t="279902" x="6146800" y="4191000"/>
          <p14:tracePt t="279918" x="5772150" y="4006850"/>
          <p14:tracePt t="279935" x="5448300" y="3905250"/>
          <p14:tracePt t="279952" x="5245100" y="3867150"/>
          <p14:tracePt t="279968" x="5080000" y="3848100"/>
          <p14:tracePt t="279985" x="4921250" y="3854450"/>
          <p14:tracePt t="280001" x="4749800" y="3886200"/>
          <p14:tracePt t="280018" x="4546600" y="3949700"/>
          <p14:tracePt t="280035" x="4235450" y="4089400"/>
          <p14:tracePt t="280052" x="4070350" y="4184650"/>
          <p14:tracePt t="280068" x="3930650" y="4286250"/>
          <p14:tracePt t="280085" x="3829050" y="4387850"/>
          <p14:tracePt t="280102" x="3765550" y="4483100"/>
          <p14:tracePt t="280118" x="3746500" y="4572000"/>
          <p14:tracePt t="280135" x="3746500" y="4616450"/>
          <p14:tracePt t="280151" x="3765550" y="4679950"/>
          <p14:tracePt t="280169" x="3841750" y="4756150"/>
          <p14:tracePt t="280185" x="3987800" y="4845050"/>
          <p14:tracePt t="280187" x="4102100" y="4889500"/>
          <p14:tracePt t="280201" x="4279900" y="4946650"/>
          <p14:tracePt t="280218" x="4768850" y="5067300"/>
          <p14:tracePt t="280235" x="5753100" y="5213350"/>
          <p14:tracePt t="280252" x="6343650" y="5238750"/>
          <p14:tracePt t="280268" x="6724650" y="5213350"/>
          <p14:tracePt t="280285" x="6889750" y="5149850"/>
          <p14:tracePt t="280302" x="6940550" y="5086350"/>
          <p14:tracePt t="280318" x="6946900" y="4997450"/>
          <p14:tracePt t="280335" x="6940550" y="4870450"/>
          <p14:tracePt t="280352" x="6877050" y="4718050"/>
          <p14:tracePt t="280368" x="6743700" y="4552950"/>
          <p14:tracePt t="280385" x="6502400" y="4362450"/>
          <p14:tracePt t="280401" x="6159500" y="4222750"/>
          <p14:tracePt t="280418" x="5861050" y="4146550"/>
          <p14:tracePt t="280435" x="5613400" y="4133850"/>
          <p14:tracePt t="280451" x="5505450" y="4133850"/>
          <p14:tracePt t="280468" x="5422900" y="4171950"/>
          <p14:tracePt t="280485" x="5372100" y="4229100"/>
          <p14:tracePt t="280501" x="5327650" y="4305300"/>
          <p14:tracePt t="280519" x="5308600" y="4394200"/>
          <p14:tracePt t="280535" x="5308600" y="4483100"/>
          <p14:tracePt t="280552" x="5384800" y="4584700"/>
          <p14:tracePt t="280569" x="5556250" y="4724400"/>
          <p14:tracePt t="280585" x="5842000" y="4870450"/>
          <p14:tracePt t="280602" x="6057900" y="4953000"/>
          <p14:tracePt t="280618" x="6159500" y="4991100"/>
          <p14:tracePt t="280620" x="6178550" y="4997450"/>
          <p14:tracePt t="280635" x="6191250" y="5003800"/>
          <p14:tracePt t="280828" x="0" y="0"/>
        </p14:tracePtLst>
        <p14:tracePtLst>
          <p14:tracePt t="286413" x="1936750" y="4432300"/>
          <p14:tracePt t="286430" x="1924050" y="4451350"/>
          <p14:tracePt t="286438" x="1917700" y="4457700"/>
          <p14:tracePt t="286450" x="1905000" y="4470400"/>
          <p14:tracePt t="286466" x="1898650" y="4489450"/>
          <p14:tracePt t="286468" x="1892300" y="4502150"/>
          <p14:tracePt t="286483" x="1885950" y="4514850"/>
          <p14:tracePt t="286500" x="1885950" y="4546600"/>
          <p14:tracePt t="286516" x="1885950" y="4616450"/>
          <p14:tracePt t="286533" x="1930400" y="4686300"/>
          <p14:tracePt t="286550" x="1981200" y="4762500"/>
          <p14:tracePt t="286567" x="2082800" y="4864100"/>
          <p14:tracePt t="286584" x="2247900" y="4959350"/>
          <p14:tracePt t="286599" x="2559050" y="5092700"/>
          <p14:tracePt t="286617" x="3028950" y="5194300"/>
          <p14:tracePt t="286633" x="3594100" y="5308600"/>
          <p14:tracePt t="286637" x="3797300" y="5321300"/>
          <p14:tracePt t="286649" x="3930650" y="5327650"/>
          <p14:tracePt t="286667" x="4051300" y="5327650"/>
          <p14:tracePt t="286683" x="4133850" y="5283200"/>
          <p14:tracePt t="286699" x="4159250" y="5181600"/>
          <p14:tracePt t="286716" x="4159250" y="5086350"/>
          <p14:tracePt t="286733" x="4146550" y="4972050"/>
          <p14:tracePt t="286749" x="4102100" y="4864100"/>
          <p14:tracePt t="286766" x="3987800" y="4730750"/>
          <p14:tracePt t="286783" x="3790950" y="4591050"/>
          <p14:tracePt t="286799" x="3486150" y="4457700"/>
          <p14:tracePt t="286817" x="3206750" y="4375150"/>
          <p14:tracePt t="286833" x="3003550" y="4343400"/>
          <p14:tracePt t="286836" x="2927350" y="4337050"/>
          <p14:tracePt t="286850" x="2876550" y="4337050"/>
          <p14:tracePt t="286866" x="2762250" y="4343400"/>
          <p14:tracePt t="286869" x="2717800" y="4362450"/>
          <p14:tracePt t="286884" x="2647950" y="4400550"/>
          <p14:tracePt t="286899" x="2571750" y="4445000"/>
          <p14:tracePt t="286916" x="2527300" y="4476750"/>
          <p14:tracePt t="286933" x="2514600" y="4508500"/>
          <p14:tracePt t="286950" x="2501900" y="4546600"/>
          <p14:tracePt t="286966" x="2495550" y="4578350"/>
          <p14:tracePt t="286983" x="2495550" y="4641850"/>
          <p14:tracePt t="286999" x="2527300" y="4743450"/>
          <p14:tracePt t="287016" x="2584450" y="4832350"/>
          <p14:tracePt t="287033" x="2647950" y="4895850"/>
          <p14:tracePt t="287036" x="2686050" y="4927600"/>
          <p14:tracePt t="287049" x="2743200" y="4953000"/>
          <p14:tracePt t="287066" x="2863850" y="4984750"/>
          <p14:tracePt t="287069" x="2952750" y="5003800"/>
          <p14:tracePt t="287083" x="3092450" y="5010150"/>
          <p14:tracePt t="287100" x="3206750" y="5010150"/>
          <p14:tracePt t="287116" x="3302000" y="4972050"/>
          <p14:tracePt t="287133" x="3327400" y="4933950"/>
          <p14:tracePt t="287149" x="3333750" y="4889500"/>
          <p14:tracePt t="287166" x="3321050" y="4806950"/>
          <p14:tracePt t="287183" x="3270250" y="4718050"/>
          <p14:tracePt t="287199" x="3136900" y="4610100"/>
          <p14:tracePt t="287216" x="2952750" y="4533900"/>
          <p14:tracePt t="287233" x="2755900" y="4489450"/>
          <p14:tracePt t="287249" x="2628900" y="4476750"/>
          <p14:tracePt t="287266" x="2508250" y="4483100"/>
          <p14:tracePt t="287267" x="2470150" y="4502150"/>
          <p14:tracePt t="287282" x="2444750" y="4521200"/>
          <p14:tracePt t="287299" x="2330450" y="4679950"/>
          <p14:tracePt t="287316" x="2298700" y="4800600"/>
          <p14:tracePt t="287333" x="2292350" y="4876800"/>
          <p14:tracePt t="287349" x="2298700" y="4965700"/>
          <p14:tracePt t="287366" x="2362200" y="5022850"/>
          <p14:tracePt t="287382" x="2482850" y="5099050"/>
          <p14:tracePt t="287399" x="2641600" y="5168900"/>
          <p14:tracePt t="287416" x="2800350" y="5200650"/>
          <p14:tracePt t="287432" x="2952750" y="5226050"/>
          <p14:tracePt t="287449" x="3060700" y="5238750"/>
          <p14:tracePt t="287452" x="3117850" y="5238750"/>
          <p14:tracePt t="287466" x="3149600" y="5238750"/>
          <p14:tracePt t="287482" x="3175000" y="5238750"/>
          <p14:tracePt t="287483" x="3181350" y="5238750"/>
          <p14:tracePt t="287748" x="0" y="0"/>
        </p14:tracePtLst>
        <p14:tracePtLst>
          <p14:tracePt t="289693" x="3727450" y="1835150"/>
          <p14:tracePt t="289759" x="3733800" y="1841500"/>
          <p14:tracePt t="289778" x="3790950" y="1841500"/>
          <p14:tracePt t="289792" x="3924300" y="1841500"/>
          <p14:tracePt t="289804" x="4038600" y="1841500"/>
          <p14:tracePt t="289815" x="4400550" y="1841500"/>
          <p14:tracePt t="289832" x="4895850" y="1841500"/>
          <p14:tracePt t="289849" x="5461000" y="1841500"/>
          <p14:tracePt t="289865" x="6019800" y="1841500"/>
          <p14:tracePt t="289868" x="6280150" y="1841500"/>
          <p14:tracePt t="289882" x="6534150" y="1841500"/>
          <p14:tracePt t="289899" x="6991350" y="1841500"/>
          <p14:tracePt t="289900" x="7213600" y="1854200"/>
          <p14:tracePt t="289915" x="7537450" y="1854200"/>
          <p14:tracePt t="289932" x="7842250" y="1854200"/>
          <p14:tracePt t="289948" x="8089900" y="1854200"/>
          <p14:tracePt t="289965" x="8280400" y="1854200"/>
          <p14:tracePt t="289982" x="8407400" y="1854200"/>
          <p14:tracePt t="289998" x="8464550" y="1854200"/>
          <p14:tracePt t="290015" x="8483600" y="1854200"/>
          <p14:tracePt t="290032" x="8489950" y="1854200"/>
          <p14:tracePt t="290048" x="8502650" y="1854200"/>
          <p14:tracePt t="290065" x="8509000" y="1854200"/>
          <p14:tracePt t="290082" x="8515350" y="1854200"/>
          <p14:tracePt t="290300" x="0" y="0"/>
        </p14:tracePtLst>
        <p14:tracePtLst>
          <p14:tracePt t="291044" x="3905250" y="2057400"/>
          <p14:tracePt t="291117" x="3911600" y="2057400"/>
          <p14:tracePt t="291132" x="4006850" y="2057400"/>
          <p14:tracePt t="291143" x="4102100" y="2057400"/>
          <p14:tracePt t="291153" x="4216400" y="2057400"/>
          <p14:tracePt t="291165" x="4673600" y="2057400"/>
          <p14:tracePt t="291276" x="6572250" y="2127250"/>
          <p14:tracePt t="291668" x="0" y="0"/>
        </p14:tracePtLst>
        <p14:tracePtLst>
          <p14:tracePt t="293806" x="5937250" y="1790700"/>
          <p14:tracePt t="293912" x="5930900" y="1784350"/>
          <p14:tracePt t="293932" x="5918200" y="1784350"/>
          <p14:tracePt t="293952" x="5899150" y="1771650"/>
          <p14:tracePt t="293964" x="5886450" y="1771650"/>
          <p14:tracePt t="293981" x="5880100" y="1771650"/>
          <p14:tracePt t="293997" x="5861050" y="1778000"/>
          <p14:tracePt t="294014" x="5854700" y="1803400"/>
          <p14:tracePt t="294030" x="5842000" y="1822450"/>
          <p14:tracePt t="294047" x="5835650" y="1841500"/>
          <p14:tracePt t="294064" x="5835650" y="1854200"/>
          <p14:tracePt t="294080" x="5835650" y="1860550"/>
          <p14:tracePt t="294101" x="5842000" y="1866900"/>
          <p14:tracePt t="294165" x="5848350" y="1866900"/>
          <p14:tracePt t="294181" x="5854700" y="1866900"/>
          <p14:tracePt t="294573" x="0" y="0"/>
        </p14:tracePtLst>
        <p14:tracePtLst>
          <p14:tracePt t="295560" x="6534150" y="1631950"/>
          <p14:tracePt t="295575" x="6527800" y="1638300"/>
          <p14:tracePt t="295586" x="6527800" y="1657350"/>
          <p14:tracePt t="295598" x="6521450" y="1689100"/>
          <p14:tracePt t="295613" x="6521450" y="1720850"/>
          <p14:tracePt t="295630" x="6515100" y="1765300"/>
          <p14:tracePt t="295647" x="6515100" y="1797050"/>
          <p14:tracePt t="295663" x="6515100" y="1828800"/>
          <p14:tracePt t="295680" x="6515100" y="1866900"/>
          <p14:tracePt t="295697" x="6515100" y="1898650"/>
          <p14:tracePt t="295713" x="6527800" y="1936750"/>
          <p14:tracePt t="295716" x="6534150" y="1943100"/>
          <p14:tracePt t="295730" x="6540500" y="1955800"/>
          <p14:tracePt t="295746" x="6546850" y="1974850"/>
          <p14:tracePt t="295748" x="6559550" y="1974850"/>
          <p14:tracePt t="295763" x="6604000" y="2000250"/>
          <p14:tracePt t="295780" x="6680200" y="2025650"/>
          <p14:tracePt t="295796" x="6813550" y="2038350"/>
          <p14:tracePt t="295813" x="6927850" y="2038350"/>
          <p14:tracePt t="295830" x="6978650" y="2038350"/>
          <p14:tracePt t="295846" x="7004050" y="2032000"/>
          <p14:tracePt t="295863" x="7016750" y="2012950"/>
          <p14:tracePt t="295880" x="7023100" y="1981200"/>
          <p14:tracePt t="295896" x="7023100" y="1936750"/>
          <p14:tracePt t="295913" x="7023100" y="1905000"/>
          <p14:tracePt t="295930" x="7023100" y="1879600"/>
          <p14:tracePt t="295946" x="7023100" y="1847850"/>
          <p14:tracePt t="295963" x="7004050" y="1790700"/>
          <p14:tracePt t="295979" x="6991350" y="1746250"/>
          <p14:tracePt t="295996" x="6965950" y="1701800"/>
          <p14:tracePt t="296013" x="6946900" y="1676400"/>
          <p14:tracePt t="296029" x="6934200" y="1663700"/>
          <p14:tracePt t="296046" x="6934200" y="1651000"/>
          <p14:tracePt t="296063" x="6921500" y="1644650"/>
          <p14:tracePt t="296079" x="6915150" y="1631950"/>
          <p14:tracePt t="296096" x="6902450" y="1631950"/>
          <p14:tracePt t="296113" x="6902450" y="1625600"/>
          <p14:tracePt t="296130" x="6883400" y="1619250"/>
          <p14:tracePt t="296146" x="6870700" y="1612900"/>
          <p14:tracePt t="296163" x="6858000" y="1606550"/>
          <p14:tracePt t="296180" x="6838950" y="1593850"/>
          <p14:tracePt t="296196" x="6819900" y="1587500"/>
          <p14:tracePt t="296213" x="6800850" y="1587500"/>
          <p14:tracePt t="296229" x="6769100" y="1587500"/>
          <p14:tracePt t="296246" x="6731000" y="1587500"/>
          <p14:tracePt t="296263" x="6692900" y="1593850"/>
          <p14:tracePt t="296279" x="6648450" y="1612900"/>
          <p14:tracePt t="296296" x="6623050" y="1644650"/>
          <p14:tracePt t="296313" x="6604000" y="1670050"/>
          <p14:tracePt t="296329" x="6584950" y="1708150"/>
          <p14:tracePt t="296332" x="6578600" y="1714500"/>
          <p14:tracePt t="296346" x="6565900" y="1727200"/>
          <p14:tracePt t="296363" x="6559550" y="1765300"/>
          <p14:tracePt t="296380" x="6559550" y="1803400"/>
          <p14:tracePt t="296396" x="6559550" y="1822450"/>
          <p14:tracePt t="296413" x="6559550" y="1854200"/>
          <p14:tracePt t="296430" x="6559550" y="1879600"/>
          <p14:tracePt t="296446" x="6559550" y="1924050"/>
          <p14:tracePt t="296463" x="6578600" y="1949450"/>
          <p14:tracePt t="296479" x="6610350" y="1968500"/>
          <p14:tracePt t="296496" x="6629400" y="1974850"/>
          <p14:tracePt t="296513" x="6661150" y="1974850"/>
          <p14:tracePt t="296529" x="6699250" y="1974850"/>
          <p14:tracePt t="296546" x="6737350" y="1968500"/>
          <p14:tracePt t="296547" x="6756400" y="1955800"/>
          <p14:tracePt t="296563" x="6775450" y="1930400"/>
          <p14:tracePt t="296579" x="6794500" y="1847850"/>
          <p14:tracePt t="296596" x="6807200" y="1778000"/>
          <p14:tracePt t="296613" x="6807200" y="1739900"/>
          <p14:tracePt t="296630" x="6807200" y="1714500"/>
          <p14:tracePt t="296647" x="6807200" y="1695450"/>
          <p14:tracePt t="297020" x="0" y="0"/>
        </p14:tracePtLst>
        <p14:tracePtLst>
          <p14:tracePt t="298941" x="7607300" y="1924050"/>
          <p14:tracePt t="298950" x="7620000" y="1949450"/>
          <p14:tracePt t="298962" x="7632700" y="1968500"/>
          <p14:tracePt t="298979" x="7658100" y="2000250"/>
          <p14:tracePt t="298996" x="7677150" y="2012950"/>
          <p14:tracePt t="299012" x="7683500" y="2012950"/>
          <p14:tracePt t="299029" x="7708900" y="2012950"/>
          <p14:tracePt t="299045" x="7747000" y="2000250"/>
          <p14:tracePt t="299062" x="7778750" y="1955800"/>
          <p14:tracePt t="299079" x="7797800" y="1866900"/>
          <p14:tracePt t="299095" x="7804150" y="1809750"/>
          <p14:tracePt t="299112" x="7804150" y="1758950"/>
          <p14:tracePt t="299129" x="7804150" y="1746250"/>
          <p14:tracePt t="299146" x="7804150" y="1733550"/>
          <p14:tracePt t="299292" x="0" y="0"/>
        </p14:tracePtLst>
        <p14:tracePtLst>
          <p14:tracePt t="299791" x="8375650" y="1847850"/>
          <p14:tracePt t="299883" x="0" y="0"/>
        </p14:tracePtLst>
        <p14:tracePtLst>
          <p14:tracePt t="300175" x="8788400" y="1587500"/>
          <p14:tracePt t="300196" x="8756650" y="1593850"/>
          <p14:tracePt t="300212" x="8712200" y="1676400"/>
          <p14:tracePt t="300228" x="8699500" y="1733550"/>
          <p14:tracePt t="300245" x="8693150" y="1809750"/>
          <p14:tracePt t="300261" x="8693150" y="1860550"/>
          <p14:tracePt t="300278" x="8699500" y="1892300"/>
          <p14:tracePt t="300295" x="8712200" y="1924050"/>
          <p14:tracePt t="300311" x="8750300" y="1943100"/>
          <p14:tracePt t="300328" x="8813800" y="1968500"/>
          <p14:tracePt t="300345" x="8870950" y="1981200"/>
          <p14:tracePt t="300361" x="8909050" y="1981200"/>
          <p14:tracePt t="300364" x="8921750" y="1981200"/>
          <p14:tracePt t="300378" x="8934450" y="1968500"/>
          <p14:tracePt t="300396" x="8940800" y="1924050"/>
          <p14:tracePt t="300412" x="8940800" y="1898650"/>
          <p14:tracePt t="300428" x="8940800" y="1879600"/>
          <p14:tracePt t="300695" x="8940800" y="1866900"/>
          <p14:tracePt t="300714" x="8915400" y="1835150"/>
          <p14:tracePt t="300735" x="8826500" y="1714500"/>
          <p14:tracePt t="300752" x="8731250" y="1638300"/>
          <p14:tracePt t="300766" x="8674100" y="1600200"/>
          <p14:tracePt t="300778" x="8661400" y="1593850"/>
          <p14:tracePt t="300795" x="8648700" y="1581150"/>
          <p14:tracePt t="300829" x="8642350" y="1581150"/>
          <p14:tracePt t="300845" x="8616950" y="1581150"/>
          <p14:tracePt t="300861" x="8572500" y="1612900"/>
          <p14:tracePt t="300878" x="8534400" y="1663700"/>
          <p14:tracePt t="300895" x="8496300" y="1720850"/>
          <p14:tracePt t="300912" x="8470900" y="1784350"/>
          <p14:tracePt t="300928" x="8451850" y="1835150"/>
          <p14:tracePt t="300945" x="8451850" y="1879600"/>
          <p14:tracePt t="300961" x="8451850" y="1936750"/>
          <p14:tracePt t="300978" x="8477250" y="1981200"/>
          <p14:tracePt t="300994" x="8509000" y="2019300"/>
          <p14:tracePt t="300996" x="8534400" y="2032000"/>
          <p14:tracePt t="301011" x="8597900" y="2057400"/>
          <p14:tracePt t="301028" x="8655050" y="2063750"/>
          <p14:tracePt t="301044" x="8718550" y="2063750"/>
          <p14:tracePt t="301061" x="8769350" y="2025650"/>
          <p14:tracePt t="301078" x="8788400" y="1943100"/>
          <p14:tracePt t="301094" x="8794750" y="1866900"/>
          <p14:tracePt t="301111" x="8794750" y="1803400"/>
          <p14:tracePt t="301128" x="8794750" y="1758950"/>
          <p14:tracePt t="301145" x="8794750" y="1733550"/>
          <p14:tracePt t="301162" x="8794750" y="1727200"/>
          <p14:tracePt t="301372" x="0" y="0"/>
        </p14:tracePtLst>
        <p14:tracePtLst>
          <p14:tracePt t="302008" x="9582150" y="1993900"/>
          <p14:tracePt t="302110" x="9601200" y="1993900"/>
          <p14:tracePt t="302133" x="9779000" y="1993900"/>
          <p14:tracePt t="302151" x="9963150" y="1993900"/>
          <p14:tracePt t="302164" x="10160000" y="1993900"/>
          <p14:tracePt t="302179" x="10242550" y="1993900"/>
          <p14:tracePt t="302182" x="10306050" y="1993900"/>
          <p14:tracePt t="302196" x="10375900" y="1993900"/>
          <p14:tracePt t="302211" x="10388600" y="1993900"/>
          <p14:tracePt t="302228" x="10394950" y="1993900"/>
          <p14:tracePt t="302341" x="10382250" y="1993900"/>
          <p14:tracePt t="302358" x="10280650" y="1993900"/>
          <p14:tracePt t="302368" x="10185400" y="1993900"/>
          <p14:tracePt t="302380" x="9963150" y="1993900"/>
          <p14:tracePt t="302394" x="9861550" y="1993900"/>
          <p14:tracePt t="302412" x="9594850" y="1993900"/>
          <p14:tracePt t="302428" x="9537700" y="1993900"/>
          <p14:tracePt t="302444" x="9531350" y="1993900"/>
          <p14:tracePt t="302551" x="9550400" y="1993900"/>
          <p14:tracePt t="302570" x="9677400" y="1993900"/>
          <p14:tracePt t="302585" x="9867900" y="1993900"/>
          <p14:tracePt t="302588" x="9982200" y="1993900"/>
          <p14:tracePt t="302600" x="10077450" y="1993900"/>
          <p14:tracePt t="302611" x="10160000" y="1993900"/>
          <p14:tracePt t="302612" x="10223500" y="1993900"/>
          <p14:tracePt t="302628" x="10261600" y="1993900"/>
          <p14:tracePt t="302645" x="10267950" y="1993900"/>
          <p14:tracePt t="302724" x="10255250" y="1993900"/>
          <p14:tracePt t="302731" x="10210800" y="1993900"/>
          <p14:tracePt t="302744" x="10128250" y="1974850"/>
          <p14:tracePt t="302761" x="9937750" y="1962150"/>
          <p14:tracePt t="302777" x="9715500" y="1949450"/>
          <p14:tracePt t="302794" x="9544050" y="1949450"/>
          <p14:tracePt t="302810" x="9480550" y="1949450"/>
          <p14:tracePt t="302812" x="9467850" y="1949450"/>
          <p14:tracePt t="302909" x="9480550" y="1949450"/>
          <p14:tracePt t="302920" x="9518650" y="1949450"/>
          <p14:tracePt t="302931" x="9582150" y="1949450"/>
          <p14:tracePt t="302944" x="9759950" y="1949450"/>
          <p14:tracePt t="302961" x="9950450" y="1949450"/>
          <p14:tracePt t="302977" x="10096500" y="1949450"/>
          <p14:tracePt t="302994" x="10160000" y="1949450"/>
          <p14:tracePt t="302996" x="10166350" y="1949450"/>
          <p14:tracePt t="303093" x="10134600" y="1949450"/>
          <p14:tracePt t="303105" x="10077450" y="1949450"/>
          <p14:tracePt t="303113" x="10026650" y="1949450"/>
          <p14:tracePt t="303127" x="9899650" y="1949450"/>
          <p14:tracePt t="303144" x="9810750" y="1949450"/>
          <p14:tracePt t="303161" x="9779000" y="1949450"/>
          <p14:tracePt t="303164" x="9772650" y="1949450"/>
          <p14:tracePt t="303271" x="9798050" y="1949450"/>
          <p14:tracePt t="303287" x="9912350" y="1949450"/>
          <p14:tracePt t="303298" x="9982200" y="1949450"/>
          <p14:tracePt t="303300" x="10071100" y="1949450"/>
          <p14:tracePt t="303311" x="10140950" y="1949450"/>
          <p14:tracePt t="303327" x="10210800" y="1949450"/>
          <p14:tracePt t="303344" x="10223500" y="1949450"/>
          <p14:tracePt t="303360" x="10229850" y="1949450"/>
          <p14:tracePt t="303414" x="10223500" y="1949450"/>
          <p14:tracePt t="303425" x="10166350" y="1943100"/>
          <p14:tracePt t="303438" x="9963150" y="1905000"/>
          <p14:tracePt t="303448" x="9836150" y="1879600"/>
          <p14:tracePt t="303461" x="9652000" y="1860550"/>
          <p14:tracePt t="303478" x="9594850" y="1860550"/>
          <p14:tracePt t="303494" x="9582150" y="1860550"/>
          <p14:tracePt t="303511" x="9575800" y="1860550"/>
          <p14:tracePt t="303564" x="9582150" y="1860550"/>
          <p14:tracePt t="303572" x="9613900" y="1860550"/>
          <p14:tracePt t="303582" x="9664700" y="1860550"/>
          <p14:tracePt t="303594" x="9753600" y="1860550"/>
          <p14:tracePt t="303610" x="9969500" y="1892300"/>
          <p14:tracePt t="303627" x="10223500" y="1924050"/>
          <p14:tracePt t="303644" x="10299700" y="1924050"/>
          <p14:tracePt t="303661" x="10325100" y="1924050"/>
          <p14:tracePt t="303678" x="10337800" y="1924050"/>
          <p14:tracePt t="303976" x="10331450" y="1924050"/>
          <p14:tracePt t="303993" x="10274300" y="1924050"/>
          <p14:tracePt t="304010" x="10223500" y="1924050"/>
          <p14:tracePt t="304012" x="10185400" y="1924050"/>
          <p14:tracePt t="304022" x="10153650" y="1924050"/>
          <p14:tracePt t="304032" x="10140950" y="1924050"/>
          <p14:tracePt t="304043" x="10109200" y="1924050"/>
          <p14:tracePt t="304060" x="10102850" y="1924050"/>
          <p14:tracePt t="304181" x="10121900" y="1924050"/>
          <p14:tracePt t="304195" x="10147300" y="1924050"/>
          <p14:tracePt t="304211" x="10179050" y="1924050"/>
          <p14:tracePt t="304214" x="10198100" y="1924050"/>
          <p14:tracePt t="304228" x="10236200" y="1924050"/>
          <p14:tracePt t="304244" x="10280650" y="1924050"/>
          <p14:tracePt t="304260" x="10318750" y="1924050"/>
          <p14:tracePt t="304277" x="10344150" y="1924050"/>
          <p14:tracePt t="304293" x="10369550" y="1924050"/>
          <p14:tracePt t="304470" x="10375900" y="1924050"/>
          <p14:tracePt t="304489" x="10388600" y="1924050"/>
          <p14:tracePt t="304500" x="10407650" y="1924050"/>
          <p14:tracePt t="304514" x="10414000" y="1924050"/>
          <p14:tracePt t="304527" x="10445750" y="1924050"/>
          <p14:tracePt t="304543" x="10464800" y="1924050"/>
          <p14:tracePt t="304560" x="10483850" y="1924050"/>
          <p14:tracePt t="304577" x="10502900" y="1924050"/>
          <p14:tracePt t="304593" x="10515600" y="1924050"/>
          <p14:tracePt t="304610" x="10534650" y="1924050"/>
          <p14:tracePt t="305245" x="10515600" y="1924050"/>
          <p14:tracePt t="305252" x="10477500" y="1924050"/>
          <p14:tracePt t="305260" x="10426700" y="1924050"/>
          <p14:tracePt t="305277" x="10287000" y="1924050"/>
          <p14:tracePt t="305293" x="10147300" y="1924050"/>
          <p14:tracePt t="305310" x="10052050" y="1924050"/>
          <p14:tracePt t="305326" x="9994900" y="1924050"/>
          <p14:tracePt t="305343" x="9963150" y="1924050"/>
          <p14:tracePt t="305360" x="9944100" y="1924050"/>
          <p14:tracePt t="305376" x="9925050" y="1924050"/>
          <p14:tracePt t="305393" x="9899650" y="1924050"/>
          <p14:tracePt t="305410" x="9861550" y="1924050"/>
          <p14:tracePt t="305412" x="9842500" y="1924050"/>
          <p14:tracePt t="305427" x="9823450" y="1924050"/>
          <p14:tracePt t="305429" x="9804400" y="1924050"/>
          <p14:tracePt t="305444" x="9772650" y="1924050"/>
          <p14:tracePt t="305599" x="9791700" y="1930400"/>
          <p14:tracePt t="305618" x="9874250" y="1936750"/>
          <p14:tracePt t="305635" x="9994900" y="1943100"/>
          <p14:tracePt t="305636" x="10071100" y="1955800"/>
          <p14:tracePt t="305649" x="10109200" y="1955800"/>
          <p14:tracePt t="305660" x="10160000" y="1955800"/>
          <p14:tracePt t="305677" x="10172700" y="1955800"/>
          <p14:tracePt t="305781" x="10153650" y="1955800"/>
          <p14:tracePt t="305792" x="10121900" y="1955800"/>
          <p14:tracePt t="305810" x="10001250" y="1955800"/>
          <p14:tracePt t="305826" x="9855200" y="1955800"/>
          <p14:tracePt t="305829" x="9791700" y="1955800"/>
          <p14:tracePt t="305843" x="9702800" y="1955800"/>
          <p14:tracePt t="305860" x="9677400" y="1955800"/>
          <p14:tracePt t="305876" x="9671050" y="1955800"/>
          <p14:tracePt t="306158" x="9683750" y="1955800"/>
          <p14:tracePt t="306177" x="9759950" y="1955800"/>
          <p14:tracePt t="306182" x="9823450" y="1955800"/>
          <p14:tracePt t="306202" x="9944100" y="1955800"/>
          <p14:tracePt t="306213" x="10077450" y="1955800"/>
          <p14:tracePt t="306226" x="10121900" y="1955800"/>
          <p14:tracePt t="306243" x="10172700" y="1955800"/>
          <p14:tracePt t="307701" x="0" y="0"/>
        </p14:tracePtLst>
        <p14:tracePtLst>
          <p14:tracePt t="308070" x="9944100" y="1682750"/>
          <p14:tracePt t="308078" x="9931400" y="1682750"/>
          <p14:tracePt t="308092" x="9918700" y="1682750"/>
          <p14:tracePt t="308109" x="9912350" y="1682750"/>
          <p14:tracePt t="308125" x="9893300" y="1682750"/>
          <p14:tracePt t="308142" x="9893300" y="1714500"/>
          <p14:tracePt t="308159" x="9893300" y="1771650"/>
          <p14:tracePt t="308176" x="9893300" y="1866900"/>
          <p14:tracePt t="308179" x="9899650" y="1905000"/>
          <p14:tracePt t="308193" x="9906000" y="1936750"/>
          <p14:tracePt t="308210" x="9937750" y="1993900"/>
          <p14:tracePt t="308213" x="9956800" y="2006600"/>
          <p14:tracePt t="308226" x="9988550" y="2038350"/>
          <p14:tracePt t="308243" x="10077450" y="2076450"/>
          <p14:tracePt t="308260" x="10109200" y="2082800"/>
          <p14:tracePt t="308275" x="10140950" y="2082800"/>
          <p14:tracePt t="308292" x="10160000" y="2044700"/>
          <p14:tracePt t="308308" x="10172700" y="1981200"/>
          <p14:tracePt t="308325" x="10179050" y="1911350"/>
          <p14:tracePt t="308342" x="10179050" y="1841500"/>
          <p14:tracePt t="308359" x="10172700" y="1784350"/>
          <p14:tracePt t="308375" x="10147300" y="1746250"/>
          <p14:tracePt t="308392" x="10134600" y="1714500"/>
          <p14:tracePt t="308409" x="10115550" y="1689100"/>
          <p14:tracePt t="308425" x="10109200" y="1682750"/>
          <p14:tracePt t="308500" x="0" y="0"/>
        </p14:tracePtLst>
        <p14:tracePtLst>
          <p14:tracePt t="309472" x="3937000" y="1657350"/>
          <p14:tracePt t="309494" x="3924300" y="1670050"/>
          <p14:tracePt t="309508" x="3911600" y="1689100"/>
          <p14:tracePt t="309525" x="3911600" y="1701800"/>
          <p14:tracePt t="309542" x="3911600" y="1720850"/>
          <p14:tracePt t="309558" x="3911600" y="1733550"/>
          <p14:tracePt t="309575" x="3911600" y="1758950"/>
          <p14:tracePt t="309592" x="3924300" y="1784350"/>
          <p14:tracePt t="309609" x="3962400" y="1822450"/>
          <p14:tracePt t="309625" x="4019550" y="1860550"/>
          <p14:tracePt t="309628" x="4064000" y="1885950"/>
          <p14:tracePt t="309642" x="4108450" y="1898650"/>
          <p14:tracePt t="309658" x="4178300" y="1924050"/>
          <p14:tracePt t="309676" x="4229100" y="1924050"/>
          <p14:tracePt t="309693" x="4254500" y="1924050"/>
          <p14:tracePt t="309709" x="4273550" y="1905000"/>
          <p14:tracePt t="309726" x="4292600" y="1879600"/>
          <p14:tracePt t="309742" x="4298950" y="1841500"/>
          <p14:tracePt t="309758" x="4298950" y="1803400"/>
          <p14:tracePt t="309776" x="4298950" y="1771650"/>
          <p14:tracePt t="309792" x="4298950" y="1733550"/>
          <p14:tracePt t="309809" x="4298950" y="1720850"/>
          <p14:tracePt t="309825" x="4279900" y="1701800"/>
          <p14:tracePt t="309853" x="4273550" y="1701800"/>
          <p14:tracePt t="309862" x="4267200" y="1701800"/>
          <p14:tracePt t="309875" x="4260850" y="1701800"/>
          <p14:tracePt t="309891" x="4248150" y="1701800"/>
          <p14:tracePt t="309908" x="4241800" y="1701800"/>
          <p14:tracePt t="309925" x="4229100" y="1701800"/>
          <p14:tracePt t="309942" x="4229100" y="1727200"/>
          <p14:tracePt t="309958" x="4229100" y="1752600"/>
          <p14:tracePt t="309975" x="4229100" y="1778000"/>
          <p14:tracePt t="309992" x="4235450" y="1790700"/>
          <p14:tracePt t="310008" x="4254500" y="1809750"/>
          <p14:tracePt t="310025" x="4286250" y="1816100"/>
          <p14:tracePt t="310041" x="4292600" y="1816100"/>
          <p14:tracePt t="310058" x="4298950" y="1816100"/>
          <p14:tracePt t="310100" x="4305300" y="1816100"/>
          <p14:tracePt t="310100" x="0" y="0"/>
        </p14:tracePtLst>
        <p14:tracePtLst>
          <p14:tracePt t="310469" x="5060950" y="1676400"/>
          <p14:tracePt t="310477" x="5054600" y="1676400"/>
          <p14:tracePt t="310492" x="5035550" y="1676400"/>
          <p14:tracePt t="310509" x="5010150" y="1676400"/>
          <p14:tracePt t="310525" x="4984750" y="1701800"/>
          <p14:tracePt t="310541" x="4965700" y="1746250"/>
          <p14:tracePt t="310558" x="4959350" y="1778000"/>
          <p14:tracePt t="310575" x="4959350" y="1816100"/>
          <p14:tracePt t="310591" x="4959350" y="1847850"/>
          <p14:tracePt t="310608" x="4959350" y="1866900"/>
          <p14:tracePt t="310625" x="4959350" y="1905000"/>
          <p14:tracePt t="310641" x="4991100" y="1924050"/>
          <p14:tracePt t="310644" x="5010150" y="1930400"/>
          <p14:tracePt t="310658" x="5022850" y="1930400"/>
          <p14:tracePt t="310662" x="5041900" y="1930400"/>
          <p14:tracePt t="310675" x="5067300" y="1930400"/>
          <p14:tracePt t="310692" x="5124450" y="1917700"/>
          <p14:tracePt t="310708" x="5143500" y="1892300"/>
          <p14:tracePt t="310725" x="5143500" y="1866900"/>
          <p14:tracePt t="310742" x="5143500" y="1828800"/>
          <p14:tracePt t="310758" x="5143500" y="1803400"/>
          <p14:tracePt t="310775" x="5143500" y="1790700"/>
          <p14:tracePt t="310792" x="5143500" y="1784350"/>
          <p14:tracePt t="310924" x="0" y="0"/>
        </p14:tracePtLst>
        <p14:tracePtLst>
          <p14:tracePt t="312390" x="5035550" y="1689100"/>
          <p14:tracePt t="312429" x="5029200" y="1695450"/>
          <p14:tracePt t="312440" x="5029200" y="1701800"/>
          <p14:tracePt t="312458" x="5029200" y="1746250"/>
          <p14:tracePt t="312476" x="5029200" y="1809750"/>
          <p14:tracePt t="312492" x="5029200" y="1847850"/>
          <p14:tracePt t="312508" x="5029200" y="1892300"/>
          <p14:tracePt t="312525" x="5041900" y="1905000"/>
          <p14:tracePt t="312541" x="5048250" y="1917700"/>
          <p14:tracePt t="312564" x="5054600" y="1917700"/>
          <p14:tracePt t="312574" x="5060950" y="1917700"/>
          <p14:tracePt t="312591" x="5067300" y="1917700"/>
          <p14:tracePt t="312607" x="5086350" y="1917700"/>
          <p14:tracePt t="312624" x="5111750" y="1898650"/>
          <p14:tracePt t="312641" x="5137150" y="1873250"/>
          <p14:tracePt t="312657" x="5156200" y="1854200"/>
          <p14:tracePt t="312674" x="5162550" y="1847850"/>
          <p14:tracePt t="312690" x="5162550" y="1835150"/>
          <p14:tracePt t="312772" x="0" y="0"/>
        </p14:tracePtLst>
        <p14:tracePtLst>
          <p14:tracePt t="313052" x="4946650" y="2063750"/>
          <p14:tracePt t="313164" x="0" y="0"/>
        </p14:tracePtLst>
        <p14:tracePtLst>
          <p14:tracePt t="313464" x="5626100" y="2178050"/>
          <p14:tracePt t="313612" x="0" y="0"/>
        </p14:tracePtLst>
        <p14:tracePtLst>
          <p14:tracePt t="313957" x="4959350" y="2228850"/>
          <p14:tracePt t="314040" x="4972050" y="2241550"/>
          <p14:tracePt t="314058" x="5092700" y="2260600"/>
          <p14:tracePt t="314074" x="5302250" y="2273300"/>
          <p14:tracePt t="314076" x="5429250" y="2273300"/>
          <p14:tracePt t="314090" x="5581650" y="2273300"/>
          <p14:tracePt t="314108" x="5969000" y="2273300"/>
          <p14:tracePt t="314124" x="6115050" y="2273300"/>
          <p14:tracePt t="314140" x="6159500" y="2273300"/>
          <p14:tracePt t="314157" x="6165850" y="2273300"/>
          <p14:tracePt t="314406" x="6172200" y="2273300"/>
          <p14:tracePt t="314420" x="6172200" y="2228850"/>
          <p14:tracePt t="314432" x="6172200" y="2197100"/>
          <p14:tracePt t="314443" x="6172200" y="2159000"/>
          <p14:tracePt t="314445" x="6172200" y="2101850"/>
          <p14:tracePt t="314457" x="6153150" y="2063750"/>
          <p14:tracePt t="314474" x="6121400" y="1993900"/>
          <p14:tracePt t="314490" x="6051550" y="1924050"/>
          <p14:tracePt t="314493" x="6007100" y="1898650"/>
          <p14:tracePt t="314507" x="5867400" y="1835150"/>
          <p14:tracePt t="314524" x="5727700" y="1790700"/>
          <p14:tracePt t="314540" x="5575300" y="1758950"/>
          <p14:tracePt t="314557" x="5410200" y="1727200"/>
          <p14:tracePt t="314573" x="5264150" y="1701800"/>
          <p14:tracePt t="314590" x="5143500" y="1701800"/>
          <p14:tracePt t="314606" x="5029200" y="1701800"/>
          <p14:tracePt t="314623" x="4908550" y="1701800"/>
          <p14:tracePt t="314640" x="4826000" y="1701800"/>
          <p14:tracePt t="314656" x="4749800" y="1720850"/>
          <p14:tracePt t="314673" x="4699000" y="1739900"/>
          <p14:tracePt t="314690" x="4667250" y="1765300"/>
          <p14:tracePt t="314692" x="4654550" y="1778000"/>
          <p14:tracePt t="314707" x="4635500" y="1784350"/>
          <p14:tracePt t="314724" x="4616450" y="1841500"/>
          <p14:tracePt t="314740" x="4603750" y="1873250"/>
          <p14:tracePt t="314757" x="4603750" y="1905000"/>
          <p14:tracePt t="314773" x="4603750" y="1949450"/>
          <p14:tracePt t="314790" x="4603750" y="1987550"/>
          <p14:tracePt t="314806" x="4610100" y="2044700"/>
          <p14:tracePt t="314823" x="4648200" y="2120900"/>
          <p14:tracePt t="314840" x="4679950" y="2190750"/>
          <p14:tracePt t="314856" x="4749800" y="2273300"/>
          <p14:tracePt t="314873" x="4870450" y="2343150"/>
          <p14:tracePt t="314890" x="5029200" y="2381250"/>
          <p14:tracePt t="314906" x="5251450" y="2393950"/>
          <p14:tracePt t="314907" x="5359400" y="2393950"/>
          <p14:tracePt t="314923" x="5537200" y="2374900"/>
          <p14:tracePt t="314940" x="5645150" y="2362200"/>
          <p14:tracePt t="314957" x="5695950" y="2349500"/>
          <p14:tracePt t="314973" x="5734050" y="2317750"/>
          <p14:tracePt t="314990" x="5778500" y="2286000"/>
          <p14:tracePt t="315007" x="5816600" y="2235200"/>
          <p14:tracePt t="315023" x="5835650" y="2165350"/>
          <p14:tracePt t="315040" x="5854700" y="2114550"/>
          <p14:tracePt t="315057" x="5861050" y="2082800"/>
          <p14:tracePt t="315073" x="5867400" y="2063750"/>
          <p14:tracePt t="315090" x="5873750" y="2044700"/>
          <p14:tracePt t="315106" x="5873750" y="2025650"/>
          <p14:tracePt t="315108" x="5873750" y="2019300"/>
          <p14:tracePt t="315123" x="5873750" y="1993900"/>
          <p14:tracePt t="315140" x="5854700" y="1968500"/>
          <p14:tracePt t="315156" x="5842000" y="1943100"/>
          <p14:tracePt t="315173" x="5803900" y="1917700"/>
          <p14:tracePt t="315190" x="5740400" y="1885950"/>
          <p14:tracePt t="315207" x="5632450" y="1854200"/>
          <p14:tracePt t="315223" x="5499100" y="1835150"/>
          <p14:tracePt t="315240" x="5353050" y="1816100"/>
          <p14:tracePt t="315256" x="5232400" y="1816100"/>
          <p14:tracePt t="315273" x="5118100" y="1816100"/>
          <p14:tracePt t="315290" x="5029200" y="1816100"/>
          <p14:tracePt t="315293" x="4997450" y="1822450"/>
          <p14:tracePt t="315306" x="4972050" y="1835150"/>
          <p14:tracePt t="315323" x="4902200" y="1860550"/>
          <p14:tracePt t="315339" x="4870450" y="1879600"/>
          <p14:tracePt t="315356" x="4857750" y="1905000"/>
          <p14:tracePt t="315373" x="4838700" y="1949450"/>
          <p14:tracePt t="315390" x="4819650" y="2012950"/>
          <p14:tracePt t="315406" x="4819650" y="2076450"/>
          <p14:tracePt t="315423" x="4819650" y="2159000"/>
          <p14:tracePt t="315439" x="4819650" y="2216150"/>
          <p14:tracePt t="315456" x="4838700" y="2273300"/>
          <p14:tracePt t="315473" x="4857750" y="2305050"/>
          <p14:tracePt t="315490" x="4895850" y="2336800"/>
          <p14:tracePt t="315506" x="4984750" y="2374900"/>
          <p14:tracePt t="315523" x="5264150" y="2425700"/>
          <p14:tracePt t="315540" x="5461000" y="2425700"/>
          <p14:tracePt t="315556" x="5626100" y="2400300"/>
          <p14:tracePt t="315573" x="5695950" y="2368550"/>
          <p14:tracePt t="315589" x="5721350" y="2349500"/>
          <p14:tracePt t="315606" x="5734050" y="2317750"/>
          <p14:tracePt t="315623" x="5740400" y="2298700"/>
          <p14:tracePt t="315639" x="5740400" y="2273300"/>
          <p14:tracePt t="315656" x="5740400" y="2228850"/>
          <p14:tracePt t="315673" x="5734050" y="2197100"/>
          <p14:tracePt t="315689" x="5715000" y="2146300"/>
          <p14:tracePt t="315694" x="5702300" y="2133600"/>
          <p14:tracePt t="315706" x="5695950" y="2114550"/>
          <p14:tracePt t="315723" x="5689600" y="2108200"/>
          <p14:tracePt t="315812" x="0" y="0"/>
        </p14:tracePtLst>
        <p14:tracePtLst>
          <p14:tracePt t="316519" x="4267200" y="1949450"/>
          <p14:tracePt t="316540" x="4248150" y="1949450"/>
          <p14:tracePt t="316556" x="4235450" y="1974850"/>
          <p14:tracePt t="316568" x="4229100" y="1993900"/>
          <p14:tracePt t="316580" x="4229100" y="2032000"/>
          <p14:tracePt t="316589" x="4229100" y="2057400"/>
          <p14:tracePt t="316606" x="4229100" y="2108200"/>
          <p14:tracePt t="316623" x="4229100" y="2152650"/>
          <p14:tracePt t="316639" x="4235450" y="2171700"/>
          <p14:tracePt t="316656" x="4241800" y="2184400"/>
          <p14:tracePt t="316673" x="4248150" y="2190750"/>
          <p14:tracePt t="316741" x="4254500" y="2178050"/>
          <p14:tracePt t="316751" x="4260850" y="2165350"/>
          <p14:tracePt t="316761" x="4267200" y="2139950"/>
          <p14:tracePt t="316773" x="4273550" y="2101850"/>
          <p14:tracePt t="316789" x="4273550" y="2070100"/>
          <p14:tracePt t="316806" x="4273550" y="2051050"/>
          <p14:tracePt t="316822" x="4273550" y="2038350"/>
          <p14:tracePt t="316988" x="0" y="0"/>
        </p14:tracePtLst>
        <p14:tracePtLst>
          <p14:tracePt t="317606" x="4286250" y="1955800"/>
          <p14:tracePt t="317638" x="4279900" y="1955800"/>
          <p14:tracePt t="317660" x="4273550" y="1993900"/>
          <p14:tracePt t="317672" x="4273550" y="2019300"/>
          <p14:tracePt t="317689" x="4267200" y="2063750"/>
          <p14:tracePt t="317692" x="4267200" y="2089150"/>
          <p14:tracePt t="317708" x="4260850" y="2146300"/>
          <p14:tracePt t="317723" x="4254500" y="2165350"/>
          <p14:tracePt t="317740" x="4254500" y="2171700"/>
          <p14:tracePt t="317812" x="4260850" y="2152650"/>
          <p14:tracePt t="317822" x="4267200" y="2127250"/>
          <p14:tracePt t="317830" x="4279900" y="2101850"/>
          <p14:tracePt t="317839" x="4286250" y="2076450"/>
          <p14:tracePt t="317855" x="4292600" y="2051050"/>
          <p14:tracePt t="317872" x="4292600" y="2025650"/>
          <p14:tracePt t="317889" x="4292600" y="2012950"/>
          <p14:tracePt t="317972" x="0" y="0"/>
        </p14:tracePtLst>
        <p14:tracePtLst>
          <p14:tracePt t="318908" x="577850" y="4743450"/>
          <p14:tracePt t="318981" x="577850" y="4756150"/>
          <p14:tracePt t="318994" x="577850" y="4775200"/>
          <p14:tracePt t="319007" x="577850" y="4806950"/>
          <p14:tracePt t="319022" x="577850" y="4819650"/>
          <p14:tracePt t="319076" x="584200" y="4813300"/>
          <p14:tracePt t="319085" x="590550" y="4800600"/>
          <p14:tracePt t="319093" x="603250" y="4781550"/>
          <p14:tracePt t="319105" x="609600" y="4762500"/>
          <p14:tracePt t="319122" x="635000" y="4699000"/>
          <p14:tracePt t="319139" x="647700" y="4660900"/>
          <p14:tracePt t="319140" x="654050" y="4654550"/>
          <p14:tracePt t="319155" x="654050" y="4641850"/>
          <p14:tracePt t="319279" x="654050" y="4648200"/>
          <p14:tracePt t="319304" x="654050" y="4667250"/>
          <p14:tracePt t="319383" x="654050" y="4654550"/>
          <p14:tracePt t="319399" x="654050" y="4622800"/>
          <p14:tracePt t="319413" x="654050" y="4597400"/>
          <p14:tracePt t="319427" x="654050" y="4584700"/>
          <p14:tracePt t="319494" x="654050" y="4597400"/>
          <p14:tracePt t="319512" x="635000" y="4629150"/>
          <p14:tracePt t="319524" x="628650" y="4648200"/>
          <p14:tracePt t="319539" x="628650" y="4654550"/>
          <p14:tracePt t="319960" x="628650" y="4660900"/>
          <p14:tracePt t="319975" x="628650" y="4673600"/>
          <p14:tracePt t="319989" x="628650" y="4711700"/>
          <p14:tracePt t="320012" x="628650" y="4718050"/>
          <p14:tracePt t="320135" x="628650" y="4705350"/>
          <p14:tracePt t="320151" x="628650" y="4654550"/>
          <p14:tracePt t="320166" x="635000" y="4622800"/>
          <p14:tracePt t="320182" x="647700" y="4603750"/>
          <p14:tracePt t="320262" x="641350" y="4616450"/>
          <p14:tracePt t="320289" x="622300" y="4673600"/>
          <p14:tracePt t="320305" x="603250" y="4724400"/>
          <p14:tracePt t="320308" x="596900" y="4762500"/>
          <p14:tracePt t="320318" x="596900" y="4775200"/>
          <p14:tracePt t="320330" x="590550" y="4794250"/>
          <p14:tracePt t="320338" x="590550" y="4800600"/>
          <p14:tracePt t="320355" x="590550" y="4806950"/>
          <p14:tracePt t="320414" x="590550" y="4794250"/>
          <p14:tracePt t="320424" x="590550" y="4775200"/>
          <p14:tracePt t="320439" x="590550" y="4743450"/>
          <p14:tracePt t="320455" x="590550" y="4718050"/>
          <p14:tracePt t="320471" x="590550" y="4705350"/>
          <p14:tracePt t="320591" x="590550" y="4711700"/>
          <p14:tracePt t="321044" x="0" y="0"/>
        </p14:tracePtLst>
        <p14:tracePtLst>
          <p14:tracePt t="322237" x="3663950" y="1930400"/>
          <p14:tracePt t="322254" x="3657600" y="1930400"/>
          <p14:tracePt t="322271" x="3651250" y="1943100"/>
          <p14:tracePt t="322287" x="3638550" y="1962150"/>
          <p14:tracePt t="322304" x="3638550" y="1987550"/>
          <p14:tracePt t="322321" x="3632200" y="2038350"/>
          <p14:tracePt t="322324" x="3625850" y="2051050"/>
          <p14:tracePt t="322337" x="3625850" y="2076450"/>
          <p14:tracePt t="322354" x="3625850" y="2127250"/>
          <p14:tracePt t="322371" x="3625850" y="2159000"/>
          <p14:tracePt t="322372" x="3625850" y="2184400"/>
          <p14:tracePt t="322387" x="3638550" y="2203450"/>
          <p14:tracePt t="322404" x="3651250" y="2222500"/>
          <p14:tracePt t="322420" x="3695700" y="2228850"/>
          <p14:tracePt t="322437" x="3752850" y="2247900"/>
          <p14:tracePt t="322454" x="3810000" y="2247900"/>
          <p14:tracePt t="322470" x="3860800" y="2247900"/>
          <p14:tracePt t="322487" x="3924300" y="2235200"/>
          <p14:tracePt t="322504" x="3962400" y="2228850"/>
          <p14:tracePt t="322521" x="4000500" y="2209800"/>
          <p14:tracePt t="322537" x="4019550" y="2190750"/>
          <p14:tracePt t="322554" x="4025900" y="2178050"/>
          <p14:tracePt t="322571" x="4025900" y="2139950"/>
          <p14:tracePt t="322587" x="4032250" y="2120900"/>
          <p14:tracePt t="322604" x="4032250" y="2101850"/>
          <p14:tracePt t="322620" x="4032250" y="2095500"/>
          <p14:tracePt t="322637" x="4032250" y="2089150"/>
          <p14:tracePt t="322670" x="4032250" y="2076450"/>
          <p14:tracePt t="322704" x="4032250" y="2070100"/>
          <p14:tracePt t="322788" x="4032250" y="2063750"/>
          <p14:tracePt t="322796" x="4032250" y="2057400"/>
          <p14:tracePt t="322812" x="4025900" y="2051050"/>
          <p14:tracePt t="322876" x="4019550" y="2038350"/>
          <p14:tracePt t="322892" x="4006850" y="2032000"/>
          <p14:tracePt t="322908" x="4000500" y="2019300"/>
          <p14:tracePt t="322916" x="3994150" y="2012950"/>
          <p14:tracePt t="322933" x="3981450" y="2000250"/>
          <p14:tracePt t="322943" x="3968750" y="1993900"/>
          <p14:tracePt t="322954" x="3962400" y="1987550"/>
          <p14:tracePt t="322970" x="3956050" y="1987550"/>
          <p14:tracePt t="323124" x="0" y="0"/>
        </p14:tracePtLst>
        <p14:tracePtLst>
          <p14:tracePt t="323550" x="4229100" y="2006600"/>
          <p14:tracePt t="323605" x="4235450" y="2006600"/>
          <p14:tracePt t="323616" x="4235450" y="2019300"/>
          <p14:tracePt t="323630" x="4235450" y="2057400"/>
          <p14:tracePt t="323642" x="4235450" y="2076450"/>
          <p14:tracePt t="323654" x="4235450" y="2108200"/>
          <p14:tracePt t="323671" x="4241800" y="2139950"/>
          <p14:tracePt t="323687" x="4248150" y="2152650"/>
          <p14:tracePt t="323704" x="4254500" y="2165350"/>
          <p14:tracePt t="323782" x="4260850" y="2152650"/>
          <p14:tracePt t="323800" x="4267200" y="2120900"/>
          <p14:tracePt t="323814" x="4273550" y="2076450"/>
          <p14:tracePt t="323827" x="4273550" y="2044700"/>
          <p14:tracePt t="323837" x="4279900" y="2025650"/>
          <p14:tracePt t="323853" x="4279900" y="2019300"/>
          <p14:tracePt t="323934" x="4279900" y="2025650"/>
          <p14:tracePt t="323950" x="4279900" y="2063750"/>
          <p14:tracePt t="323962" x="4279900" y="2076450"/>
          <p14:tracePt t="323964" x="4279900" y="2082800"/>
          <p14:tracePt t="323972" x="4273550" y="2095500"/>
          <p14:tracePt t="324111" x="4273550" y="2082800"/>
          <p14:tracePt t="324127" x="4273550" y="2076450"/>
          <p14:tracePt t="324197" x="4273550" y="2089150"/>
          <p14:tracePt t="324205" x="4273550" y="2095500"/>
          <p14:tracePt t="324220" x="4273550" y="2114550"/>
          <p14:tracePt t="324342" x="4273550" y="2108200"/>
          <p14:tracePt t="324359" x="4273550" y="2101850"/>
          <p14:tracePt t="324820" x="0" y="0"/>
        </p14:tracePtLst>
        <p14:tracePtLst>
          <p14:tracePt t="327127" x="4775200" y="2178050"/>
          <p14:tracePt t="327177" x="4787900" y="2178050"/>
          <p14:tracePt t="327199" x="4876800" y="2178050"/>
          <p14:tracePt t="327210" x="4940300" y="2178050"/>
          <p14:tracePt t="327220" x="5080000" y="2178050"/>
          <p14:tracePt t="327236" x="5257800" y="2178050"/>
          <p14:tracePt t="327252" x="5448300" y="2178050"/>
          <p14:tracePt t="327269" x="5651500" y="2178050"/>
          <p14:tracePt t="327286" x="5835650" y="2178050"/>
          <p14:tracePt t="327302" x="5962650" y="2178050"/>
          <p14:tracePt t="327319" x="6019800" y="2178050"/>
          <p14:tracePt t="327336" x="6045200" y="2178050"/>
          <p14:tracePt t="327352" x="6051550" y="2178050"/>
          <p14:tracePt t="327369" x="6057900" y="2178050"/>
          <p14:tracePt t="327631" x="6057900" y="2171700"/>
          <p14:tracePt t="327648" x="6045200" y="2139950"/>
          <p14:tracePt t="327662" x="6026150" y="2120900"/>
          <p14:tracePt t="327676" x="6019800" y="2108200"/>
          <p14:tracePt t="327686" x="6019800" y="2101850"/>
          <p14:tracePt t="327997" x="6013450" y="2089150"/>
          <p14:tracePt t="328012" x="5994400" y="2076450"/>
          <p14:tracePt t="328030" x="5937250" y="2044700"/>
          <p14:tracePt t="328044" x="5829300" y="2000250"/>
          <p14:tracePt t="328052" x="5765800" y="1974850"/>
          <p14:tracePt t="328069" x="5670550" y="1936750"/>
          <p14:tracePt t="328086" x="5607050" y="1905000"/>
          <p14:tracePt t="328103" x="5575300" y="1892300"/>
          <p14:tracePt t="328119" x="5556250" y="1885950"/>
          <p14:tracePt t="328135" x="5524500" y="1879600"/>
          <p14:tracePt t="328153" x="5505450" y="1873250"/>
          <p14:tracePt t="328155" x="5480050" y="1866900"/>
          <p14:tracePt t="328169" x="5467350" y="1866900"/>
          <p14:tracePt t="328185" x="5410200" y="1860550"/>
          <p14:tracePt t="328189" x="5391150" y="1854200"/>
          <p14:tracePt t="328202" x="5365750" y="1854200"/>
          <p14:tracePt t="328219" x="5283200" y="1854200"/>
          <p14:tracePt t="328236" x="5232400" y="1854200"/>
          <p14:tracePt t="328252" x="5200650" y="1854200"/>
          <p14:tracePt t="328269" x="5156200" y="1866900"/>
          <p14:tracePt t="328286" x="5124450" y="1885950"/>
          <p14:tracePt t="328302" x="5086350" y="1911350"/>
          <p14:tracePt t="328319" x="5048250" y="1930400"/>
          <p14:tracePt t="328336" x="5029200" y="1962150"/>
          <p14:tracePt t="328353" x="5016500" y="1987550"/>
          <p14:tracePt t="328369" x="5003800" y="2025650"/>
          <p14:tracePt t="328372" x="4997450" y="2044700"/>
          <p14:tracePt t="328403" x="4997450" y="2070100"/>
          <p14:tracePt t="328419" x="4997450" y="2082800"/>
          <p14:tracePt t="328436" x="4997450" y="2101850"/>
          <p14:tracePt t="328452" x="4997450" y="2108200"/>
          <p14:tracePt t="328469" x="4997450" y="2114550"/>
          <p14:tracePt t="328612" x="0" y="0"/>
        </p14:tracePtLst>
        <p14:tracePtLst>
          <p14:tracePt t="329692" x="317500" y="4622800"/>
          <p14:tracePt t="329741" x="311150" y="4629150"/>
          <p14:tracePt t="329757" x="304800" y="4641850"/>
          <p14:tracePt t="329773" x="304800" y="4660900"/>
          <p14:tracePt t="329780" x="304800" y="4679950"/>
          <p14:tracePt t="329789" x="304800" y="4705350"/>
          <p14:tracePt t="329801" x="304800" y="4730750"/>
          <p14:tracePt t="329818" x="304800" y="4787900"/>
          <p14:tracePt t="329835" x="304800" y="4927600"/>
          <p14:tracePt t="329852" x="304800" y="5029200"/>
          <p14:tracePt t="329868" x="304800" y="5162550"/>
          <p14:tracePt t="329885" x="304800" y="5257800"/>
          <p14:tracePt t="329901" x="304800" y="5365750"/>
          <p14:tracePt t="329918" x="298450" y="5480050"/>
          <p14:tracePt t="329935" x="304800" y="5619750"/>
          <p14:tracePt t="329951" x="330200" y="5753100"/>
          <p14:tracePt t="329968" x="355600" y="5854700"/>
          <p14:tracePt t="329985" x="368300" y="5918200"/>
          <p14:tracePt t="330001" x="374650" y="5962650"/>
          <p14:tracePt t="330018" x="387350" y="6000750"/>
          <p14:tracePt t="330020" x="393700" y="6013450"/>
          <p14:tracePt t="330035" x="393700" y="6026150"/>
          <p14:tracePt t="330052" x="393700" y="6045200"/>
          <p14:tracePt t="330069" x="400050" y="6057900"/>
          <p14:tracePt t="330085" x="400050" y="6064250"/>
          <p14:tracePt t="330186" x="400050" y="6070600"/>
          <p14:tracePt t="330202" x="438150" y="6076950"/>
          <p14:tracePt t="330204" x="482600" y="6096000"/>
          <p14:tracePt t="330218" x="558800" y="6102350"/>
          <p14:tracePt t="330235" x="908050" y="6172200"/>
          <p14:tracePt t="330236" x="1250950" y="6248400"/>
          <p14:tracePt t="330252" x="2178050" y="6419850"/>
          <p14:tracePt t="330268" x="3086100" y="6565900"/>
          <p14:tracePt t="330285" x="3657600" y="6610350"/>
          <p14:tracePt t="330302" x="3835400" y="6610350"/>
          <p14:tracePt t="330319" x="3879850" y="6610350"/>
          <p14:tracePt t="330335" x="3886200" y="6610350"/>
          <p14:tracePt t="330373" x="3892550" y="6610350"/>
          <p14:tracePt t="330381" x="3905250" y="6610350"/>
          <p14:tracePt t="330388" x="3917950" y="6597650"/>
          <p14:tracePt t="330401" x="3937000" y="6578600"/>
          <p14:tracePt t="330418" x="3981450" y="6515100"/>
          <p14:tracePt t="330434" x="4025900" y="6413500"/>
          <p14:tracePt t="330436" x="4057650" y="6343650"/>
          <p14:tracePt t="330451" x="4127500" y="6172200"/>
          <p14:tracePt t="330468" x="4165600" y="5930900"/>
          <p14:tracePt t="330484" x="4216400" y="5676900"/>
          <p14:tracePt t="330501" x="4222750" y="5499100"/>
          <p14:tracePt t="330518" x="4222750" y="5353050"/>
          <p14:tracePt t="330535" x="4222750" y="5264150"/>
          <p14:tracePt t="330551" x="4222750" y="5238750"/>
          <p14:tracePt t="330568" x="4222750" y="5232400"/>
          <p14:tracePt t="330585" x="4222750" y="5226050"/>
          <p14:tracePt t="330621" x="4222750" y="5219700"/>
          <p14:tracePt t="330635" x="4222750" y="5213350"/>
          <p14:tracePt t="330652" x="4222750" y="5200650"/>
          <p14:tracePt t="330668" x="4222750" y="5187950"/>
          <p14:tracePt t="330684" x="4222750" y="5175250"/>
          <p14:tracePt t="330701" x="4222750" y="5168900"/>
          <p14:tracePt t="330734" x="4222750" y="5162550"/>
          <p14:tracePt t="330813" x="4210050" y="5162550"/>
          <p14:tracePt t="330823" x="4203700" y="5156200"/>
          <p14:tracePt t="330845" x="4191000" y="5149850"/>
          <p14:tracePt t="330932" x="4184650" y="5143500"/>
          <p14:tracePt t="330932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sp>
        <p:nvSpPr>
          <p:cNvPr id="9" name="矩形 8"/>
          <p:cNvSpPr/>
          <p:nvPr/>
        </p:nvSpPr>
        <p:spPr>
          <a:xfrm>
            <a:off x="193430" y="1172790"/>
            <a:ext cx="11684977" cy="57554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public class Main 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extends Application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@Override</a:t>
            </a: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public void start(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Stage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primaryStage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 {</a:t>
            </a: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	try 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loader =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new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getClass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().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getResource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(“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sample.fxml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"));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Pane root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loader.load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Controller controller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loader.getController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controller.setMyApp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this);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scene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new Scene(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root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,400,600);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primaryStage.setScene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(scene);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primaryStage.show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}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catch(Exception e) 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e.printStackTrace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}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public static void main(String[]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args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 {</a:t>
            </a:r>
          </a:p>
          <a:p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		launch(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args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9229638" y="1627037"/>
            <a:ext cx="2294792" cy="272562"/>
          </a:xfrm>
          <a:prstGeom prst="wedgeRoundRectCallout">
            <a:avLst>
              <a:gd name="adj1" fmla="val -51334"/>
              <a:gd name="adj2" fmla="val 1651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加载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sample.fxml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891706" y="2565323"/>
            <a:ext cx="5095943" cy="499697"/>
          </a:xfrm>
          <a:prstGeom prst="wedgeRoundRectCallout">
            <a:avLst>
              <a:gd name="adj1" fmla="val -59374"/>
              <a:gd name="adj2" fmla="val -5249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加载视图的根节点（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里根节点），自动加载根节点</a:t>
            </a:r>
            <a:endParaRPr lang="en-US" altLang="zh-CN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下面所有的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UI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控件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711219" y="3102443"/>
            <a:ext cx="2021350" cy="281300"/>
          </a:xfrm>
          <a:prstGeom prst="wedgeRoundRectCallout">
            <a:avLst>
              <a:gd name="adj1" fmla="val 61591"/>
              <a:gd name="adj2" fmla="val 362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得到控制器实例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5704158" y="3537235"/>
            <a:ext cx="3751385" cy="454270"/>
          </a:xfrm>
          <a:prstGeom prst="wedgeRoundRectCallout">
            <a:avLst>
              <a:gd name="adj1" fmla="val -56230"/>
              <a:gd name="adj2" fmla="val -3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对象传进控制器，这样控制器就可以访问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对象的成员</a:t>
            </a:r>
          </a:p>
        </p:txBody>
      </p:sp>
      <p:sp>
        <p:nvSpPr>
          <p:cNvPr id="18" name="文本框 20"/>
          <p:cNvSpPr txBox="1"/>
          <p:nvPr/>
        </p:nvSpPr>
        <p:spPr>
          <a:xfrm>
            <a:off x="5878903" y="5479876"/>
            <a:ext cx="58732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Stage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就是舞台（窗体），可以随时切换场景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(Scene)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15">
            <a:extLst>
              <a:ext uri="{FF2B5EF4-FFF2-40B4-BE49-F238E27FC236}">
                <a16:creationId xmlns:a16="http://schemas.microsoft.com/office/drawing/2014/main" id="{208A9EF4-A696-4B96-A7F3-CDBA2EDBFBE6}"/>
              </a:ext>
            </a:extLst>
          </p:cNvPr>
          <p:cNvSpPr/>
          <p:nvPr/>
        </p:nvSpPr>
        <p:spPr>
          <a:xfrm>
            <a:off x="6939842" y="4223601"/>
            <a:ext cx="3751385" cy="454270"/>
          </a:xfrm>
          <a:prstGeom prst="wedgeRoundRectCallout">
            <a:avLst>
              <a:gd name="adj1" fmla="val -56230"/>
              <a:gd name="adj2" fmla="val -3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构造函数第一个参数指定了场景里的根节点对象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root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（前面已加载）</a:t>
            </a:r>
          </a:p>
        </p:txBody>
      </p:sp>
      <p:sp>
        <p:nvSpPr>
          <p:cNvPr id="11" name="圆角矩形标注 15">
            <a:extLst>
              <a:ext uri="{FF2B5EF4-FFF2-40B4-BE49-F238E27FC236}">
                <a16:creationId xmlns:a16="http://schemas.microsoft.com/office/drawing/2014/main" id="{DCEC7B32-9FAF-4BCC-8EB9-19E78224CD67}"/>
              </a:ext>
            </a:extLst>
          </p:cNvPr>
          <p:cNvSpPr/>
          <p:nvPr/>
        </p:nvSpPr>
        <p:spPr>
          <a:xfrm>
            <a:off x="4519163" y="1205760"/>
            <a:ext cx="3751385" cy="454270"/>
          </a:xfrm>
          <a:prstGeom prst="wedgeRoundRectCallout">
            <a:avLst>
              <a:gd name="adj1" fmla="val -68701"/>
              <a:gd name="adj2" fmla="val 380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必须继承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Application,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并覆盖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start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</a:t>
            </a:r>
          </a:p>
        </p:txBody>
      </p:sp>
    </p:spTree>
  </p:cSld>
  <p:clrMapOvr>
    <a:masterClrMapping/>
  </p:clrMapOvr>
  <p:transition advTm="240605">
    <p:push/>
  </p:transition>
  <p:extLst>
    <p:ext uri="{3A86A75C-4F4B-4683-9AE1-C65F6400EC91}">
      <p14:laserTraceLst xmlns:p14="http://schemas.microsoft.com/office/powerpoint/2010/main">
        <p14:tracePtLst>
          <p14:tracePt t="2274" x="1460500" y="1149350"/>
          <p14:tracePt t="2308" x="1460500" y="1168400"/>
          <p14:tracePt t="2337" x="1460500" y="1263650"/>
          <p14:tracePt t="2371" x="1485900" y="1371600"/>
          <p14:tracePt t="2405" x="1517650" y="1460500"/>
          <p14:tracePt t="2433" x="1549400" y="1498600"/>
          <p14:tracePt t="2449" x="1555750" y="1504950"/>
          <p14:tracePt t="2464" x="1562100" y="1511300"/>
          <p14:tracePt t="2510" x="1581150" y="1511300"/>
          <p14:tracePt t="2556" x="1619250" y="1498600"/>
          <p14:tracePt t="2571" x="1625600" y="1485900"/>
          <p14:tracePt t="2605" x="1651000" y="1428750"/>
          <p14:tracePt t="2620" x="1657350" y="1409700"/>
          <p14:tracePt t="2638" x="1657350" y="1377950"/>
          <p14:tracePt t="2667" x="1657350" y="1346200"/>
          <p14:tracePt t="2702" x="1625600" y="1270000"/>
          <p14:tracePt t="2728" x="1606550" y="1238250"/>
          <p14:tracePt t="2759" x="1593850" y="1219200"/>
          <p14:tracePt t="2790" x="1581150" y="1206500"/>
          <p14:tracePt t="2840" x="1574800" y="1200150"/>
          <p14:tracePt t="2899" x="1555750" y="1200150"/>
          <p14:tracePt t="2934" x="1517650" y="1200150"/>
          <p14:tracePt t="2967" x="1473200" y="1219200"/>
          <p14:tracePt t="2982" x="1460500" y="1244600"/>
          <p14:tracePt t="2995" x="1454150" y="1250950"/>
          <p14:tracePt t="3025" x="1435100" y="1295400"/>
          <p14:tracePt t="3058" x="1435100" y="1358900"/>
          <p14:tracePt t="3087" x="1447800" y="1416050"/>
          <p14:tracePt t="3120" x="1479550" y="1466850"/>
          <p14:tracePt t="3136" x="1498600" y="1485900"/>
          <p14:tracePt t="3170" x="1536700" y="1498600"/>
          <p14:tracePt t="3199" x="1574800" y="1498600"/>
          <p14:tracePt t="3232" x="1625600" y="1441450"/>
          <p14:tracePt t="3258" x="1651000" y="1403350"/>
          <p14:tracePt t="3292" x="1651000" y="1377950"/>
          <p14:tracePt t="3320" x="1651000" y="1339850"/>
          <p14:tracePt t="3354" x="1625600" y="1282700"/>
          <p14:tracePt t="3388" x="1600200" y="1244600"/>
          <p14:tracePt t="3415" x="1574800" y="1225550"/>
          <p14:tracePt t="3437" x="1562100" y="1225550"/>
          <p14:tracePt t="3462" x="1536700" y="1225550"/>
          <p14:tracePt t="3497" x="1511300" y="1225550"/>
          <p14:tracePt t="3525" x="1479550" y="1238250"/>
          <p14:tracePt t="3558" x="1441450" y="1320800"/>
          <p14:tracePt t="3586" x="1441450" y="1352550"/>
          <p14:tracePt t="3620" x="1441450" y="1403350"/>
          <p14:tracePt t="3634" x="1447800" y="1428750"/>
          <p14:tracePt t="3649" x="1454150" y="1441450"/>
          <p14:tracePt t="3684" x="1473200" y="1460500"/>
          <p14:tracePt t="3716" x="1498600" y="1479550"/>
          <p14:tracePt t="3731" x="1511300" y="1479550"/>
          <p14:tracePt t="3758" x="1536700" y="1479550"/>
          <p14:tracePt t="3792" x="1581150" y="1460500"/>
          <p14:tracePt t="3825" x="1600200" y="1435100"/>
          <p14:tracePt t="3853" x="1612900" y="1416050"/>
          <p14:tracePt t="3887" x="1619250" y="1384300"/>
          <p14:tracePt t="3932" x="1619250" y="1358900"/>
          <p14:tracePt t="3946" x="1619250" y="1352550"/>
          <p14:tracePt t="3980" x="1619250" y="1333500"/>
          <p14:tracePt t="4008" x="1612900" y="1314450"/>
          <p14:tracePt t="4041" x="1600200" y="1289050"/>
          <p14:tracePt t="4056" x="1593850" y="1276350"/>
          <p14:tracePt t="4089" x="1574800" y="1244600"/>
          <p14:tracePt t="4465" x="1549400" y="1263650"/>
          <p14:tracePt t="4479" x="1549400" y="1276350"/>
          <p14:tracePt t="4508" x="1549400" y="1314450"/>
          <p14:tracePt t="4541" x="1543050" y="1352550"/>
          <p14:tracePt t="4542" x="1543050" y="1365250"/>
          <p14:tracePt t="4586" x="1543050" y="1384300"/>
          <p14:tracePt t="4602" x="1543050" y="1390650"/>
          <p14:tracePt t="4636" x="1543050" y="1403350"/>
          <p14:tracePt t="4669" x="1543050" y="1409700"/>
          <p14:tracePt t="4778" x="1543050" y="1352550"/>
          <p14:tracePt t="4805" x="1549400" y="1320800"/>
          <p14:tracePt t="4837" x="1555750" y="1289050"/>
          <p14:tracePt t="5665" x="0" y="0"/>
        </p14:tracePtLst>
        <p14:tracePtLst>
          <p14:tracePt t="5994" x="1428750" y="1174750"/>
          <p14:tracePt t="6074" x="1428750" y="1225550"/>
          <p14:tracePt t="6102" x="1454150" y="1320800"/>
          <p14:tracePt t="6136" x="1492250" y="1390650"/>
          <p14:tracePt t="6169" x="1504950" y="1403350"/>
          <p14:tracePt t="6307" x="1530350" y="1377950"/>
          <p14:tracePt t="6336" x="1555750" y="1314450"/>
          <p14:tracePt t="6369" x="1555750" y="1282700"/>
          <p14:tracePt t="6402" x="1555750" y="1270000"/>
          <p14:tracePt t="6636" x="1555750" y="1301750"/>
          <p14:tracePt t="6664" x="1555750" y="1352550"/>
          <p14:tracePt t="6698" x="1555750" y="1358900"/>
          <p14:tracePt t="6931" x="0" y="0"/>
        </p14:tracePtLst>
        <p14:tracePtLst>
          <p14:tracePt t="7526" x="1924050" y="1308100"/>
          <p14:tracePt t="7636" x="1943100" y="1314450"/>
          <p14:tracePt t="7664" x="2146300" y="1346200"/>
          <p14:tracePt t="7698" x="2489200" y="1371600"/>
          <p14:tracePt t="7713" x="2647950" y="1371600"/>
          <p14:tracePt t="7747" x="2838450" y="1371600"/>
          <p14:tracePt t="7761" x="2895600" y="1371600"/>
          <p14:tracePt t="7791" x="2971800" y="1371600"/>
          <p14:tracePt t="7824" x="2990850" y="1371600"/>
          <p14:tracePt t="8000" x="2851150" y="1384300"/>
          <p14:tracePt t="8026" x="2647950" y="1384300"/>
          <p14:tracePt t="8057" x="2482850" y="1384300"/>
          <p14:tracePt t="8090" x="2470150" y="1384300"/>
          <p14:tracePt t="8249" x="2686050" y="1384300"/>
          <p14:tracePt t="8275" x="2959100" y="1390650"/>
          <p14:tracePt t="8307" x="3098800" y="1390650"/>
          <p14:tracePt t="8340" x="3105150" y="1390650"/>
          <p14:tracePt t="8467" x="2940050" y="1390650"/>
          <p14:tracePt t="8493" x="2813050" y="1390650"/>
          <p14:tracePt t="8494" x="2794000" y="1390650"/>
          <p14:tracePt t="8530" x="2787650" y="1390650"/>
          <p14:tracePt t="8633" x="2908300" y="1390650"/>
          <p14:tracePt t="8668" x="3003550" y="1390650"/>
          <p14:tracePt t="8702" x="3048000" y="1390650"/>
          <p14:tracePt t="8841" x="3060700" y="1371600"/>
          <p14:tracePt t="8870" x="3060700" y="1301750"/>
          <p14:tracePt t="8903" x="3048000" y="1276350"/>
          <p14:tracePt t="9026" x="3041650" y="1270000"/>
          <p14:tracePt t="9057" x="3022600" y="1270000"/>
          <p14:tracePt t="9091" x="2984500" y="1308100"/>
          <p14:tracePt t="9120" x="2946400" y="1416050"/>
          <p14:tracePt t="9135" x="2946400" y="1466850"/>
          <p14:tracePt t="9170" x="2965450" y="1574800"/>
          <p14:tracePt t="9198" x="3016250" y="1631950"/>
          <p14:tracePt t="9235" x="3092450" y="1644650"/>
          <p14:tracePt t="9261" x="3162300" y="1644650"/>
          <p14:tracePt t="9263" x="3187700" y="1631950"/>
          <p14:tracePt t="9290" x="3238500" y="1568450"/>
          <p14:tracePt t="9324" x="3270250" y="1479550"/>
          <p14:tracePt t="9352" x="3270250" y="1416050"/>
          <p14:tracePt t="9386" x="3270250" y="1365250"/>
          <p14:tracePt t="9420" x="3213100" y="1295400"/>
          <p14:tracePt t="9448" x="3149600" y="1257300"/>
          <p14:tracePt t="9493" x="3130550" y="1257300"/>
          <p14:tracePt t="9523" x="3105150" y="1263650"/>
          <p14:tracePt t="9543" x="3067050" y="1308100"/>
          <p14:tracePt t="9573" x="3054350" y="1333500"/>
          <p14:tracePt t="9606" x="3054350" y="1352550"/>
          <p14:tracePt t="9634" x="3067050" y="1384300"/>
          <p14:tracePt t="9668" x="3111500" y="1397000"/>
          <p14:tracePt t="9701" x="3130550" y="1397000"/>
          <p14:tracePt t="9702" x="3143250" y="1397000"/>
          <p14:tracePt t="9716" x="3155950" y="1397000"/>
          <p14:tracePt t="9751" x="3155950" y="1339850"/>
          <p14:tracePt t="9776" x="3155950" y="1301750"/>
          <p14:tracePt t="9806" x="3143250" y="1282700"/>
          <p14:tracePt t="9839" x="3136900" y="1276350"/>
          <p14:tracePt t="9915" x="3105150" y="1314450"/>
          <p14:tracePt t="9947" x="3105150" y="1346200"/>
          <p14:tracePt t="10073" x="3098800" y="1301750"/>
          <p14:tracePt t="10106" x="3086100" y="1270000"/>
          <p14:tracePt t="10134" x="3073400" y="1250950"/>
          <p14:tracePt t="10168" x="3060700" y="1238250"/>
          <p14:tracePt t="10258" x="3060700" y="1308100"/>
          <p14:tracePt t="10292" x="3060700" y="1371600"/>
          <p14:tracePt t="10324" x="3060700" y="1422400"/>
          <p14:tracePt t="10419" x="3067050" y="1384300"/>
          <p14:tracePt t="10448" x="3048000" y="1314450"/>
          <p14:tracePt t="10485" x="3041650" y="1301750"/>
          <p14:tracePt t="10572" x="3028950" y="1308100"/>
          <p14:tracePt t="10601" x="3022600" y="1358900"/>
          <p14:tracePt t="10635" x="3022600" y="1384300"/>
          <p14:tracePt t="10667" x="3022600" y="1390650"/>
          <p14:tracePt t="10749" x="3035300" y="1346200"/>
          <p14:tracePt t="10774" x="3035300" y="1282700"/>
          <p14:tracePt t="10806" x="3035300" y="1263650"/>
          <p14:tracePt t="10825" x="3035300" y="1257300"/>
          <p14:tracePt t="10915" x="3035300" y="1295400"/>
          <p14:tracePt t="10949" x="3035300" y="1409700"/>
          <p14:tracePt t="10950" x="3035300" y="1416050"/>
          <p14:tracePt t="10977" x="3035300" y="1428750"/>
          <p14:tracePt t="11070" x="3048000" y="1346200"/>
          <p14:tracePt t="11106" x="3048000" y="1263650"/>
          <p14:tracePt t="11136" x="3041650" y="1231900"/>
          <p14:tracePt t="11230" x="3041650" y="1282700"/>
          <p14:tracePt t="11264" x="3041650" y="1352550"/>
          <p14:tracePt t="11279" x="3041650" y="1365250"/>
          <p14:tracePt t="11295" x="3041650" y="1371600"/>
          <p14:tracePt t="11400" x="3041650" y="1295400"/>
          <p14:tracePt t="11434" x="3041650" y="1250950"/>
          <p14:tracePt t="11524" x="3041650" y="1327150"/>
          <p14:tracePt t="11556" x="3048000" y="1416050"/>
          <p14:tracePt t="11634" x="3054350" y="1422400"/>
          <p14:tracePt t="11667" x="3054350" y="1390650"/>
          <p14:tracePt t="11700" x="3054350" y="1352550"/>
          <p14:tracePt t="11734" x="3054350" y="1346200"/>
          <p14:tracePt t="11790" x="3060700" y="1352550"/>
          <p14:tracePt t="11824" x="3060700" y="1358900"/>
          <p14:tracePt t="11915" x="3060700" y="1333500"/>
          <p14:tracePt t="11947" x="3060700" y="1289050"/>
          <p14:tracePt t="11981" x="3060700" y="1276350"/>
          <p14:tracePt t="12168" x="3060700" y="1282700"/>
          <p14:tracePt t="12899" x="0" y="0"/>
        </p14:tracePtLst>
        <p14:tracePtLst>
          <p14:tracePt t="13418" x="1619250" y="1212850"/>
          <p14:tracePt t="13451" x="1581150" y="1212850"/>
          <p14:tracePt t="13479" x="1568450" y="1244600"/>
          <p14:tracePt t="13495" x="1568450" y="1270000"/>
          <p14:tracePt t="13509" x="1568450" y="1282700"/>
          <p14:tracePt t="13511" x="1562100" y="1301750"/>
          <p14:tracePt t="13556" x="1568450" y="1365250"/>
          <p14:tracePt t="13589" x="1587500" y="1409700"/>
          <p14:tracePt t="13622" x="1593850" y="1416050"/>
          <p14:tracePt t="13855" x="1600200" y="1409700"/>
          <p14:tracePt t="13901" x="1600200" y="1371600"/>
          <p14:tracePt t="13930" x="1600200" y="1320800"/>
          <p14:tracePt t="13964" x="1600200" y="1308100"/>
          <p14:tracePt t="14061" x="1587500" y="1308100"/>
          <p14:tracePt t="14088" x="1574800" y="1352550"/>
          <p14:tracePt t="14102" x="1574800" y="1365250"/>
          <p14:tracePt t="14133" x="1574800" y="1384300"/>
          <p14:tracePt t="15639" x="1574800" y="1365250"/>
          <p14:tracePt t="15668" x="1574800" y="1339850"/>
          <p14:tracePt t="15698" x="1574800" y="1333500"/>
          <p14:tracePt t="16086" x="0" y="0"/>
        </p14:tracePtLst>
        <p14:tracePtLst>
          <p14:tracePt t="19840" x="1574800" y="1149350"/>
          <p14:tracePt t="19962" x="1568450" y="1212850"/>
          <p14:tracePt t="19997" x="1555750" y="1479550"/>
          <p14:tracePt t="19998" x="1555750" y="1555750"/>
          <p14:tracePt t="20028" x="1555750" y="1708150"/>
          <p14:tracePt t="20065" x="1555750" y="1752600"/>
          <p14:tracePt t="20164" x="1574800" y="1676400"/>
          <p14:tracePt t="20198" x="1593850" y="1479550"/>
          <p14:tracePt t="20227" x="1593850" y="1422400"/>
          <p14:tracePt t="20261" x="1593850" y="1390650"/>
          <p14:tracePt t="20371" x="1593850" y="1365250"/>
          <p14:tracePt t="20465" x="1593850" y="1358900"/>
          <p14:tracePt t="20498" x="1587500" y="1403350"/>
          <p14:tracePt t="20637" x="1587500" y="1358900"/>
          <p14:tracePt t="20666" x="1587500" y="1289050"/>
          <p14:tracePt t="20699" x="1587500" y="1263650"/>
          <p14:tracePt t="20826" x="1587500" y="1270000"/>
          <p14:tracePt t="21012" x="0" y="0"/>
        </p14:tracePtLst>
        <p14:tracePtLst>
          <p14:tracePt t="24280" x="2946400" y="1130300"/>
          <p14:tracePt t="24308" x="2940050" y="1155700"/>
          <p14:tracePt t="24336" x="2927350" y="1320800"/>
          <p14:tracePt t="24358" x="2901950" y="1485900"/>
          <p14:tracePt t="24372" x="2901950" y="1517650"/>
          <p14:tracePt t="24388" x="2901950" y="1549400"/>
          <p14:tracePt t="24418" x="2901950" y="1574800"/>
          <p14:tracePt t="24513" x="2908300" y="1524000"/>
          <p14:tracePt t="24540" x="2927350" y="1441450"/>
          <p14:tracePt t="24556" x="2940050" y="1397000"/>
          <p14:tracePt t="24591" x="2946400" y="1308100"/>
          <p14:tracePt t="24618" x="2946400" y="1257300"/>
          <p14:tracePt t="24639" x="2946400" y="1231900"/>
          <p14:tracePt t="24668" x="2946400" y="1225550"/>
          <p14:tracePt t="24778" x="2946400" y="1384300"/>
          <p14:tracePt t="24807" x="2946400" y="1530350"/>
          <p14:tracePt t="24823" x="2946400" y="1543050"/>
          <p14:tracePt t="24903" x="2971800" y="1492250"/>
          <p14:tracePt t="24931" x="2978150" y="1428750"/>
          <p14:tracePt t="24963" x="2978150" y="1365250"/>
          <p14:tracePt t="24998" x="2978150" y="1333500"/>
          <p14:tracePt t="25072" x="2971800" y="1352550"/>
          <p14:tracePt t="25107" x="2971800" y="1460500"/>
          <p14:tracePt t="25135" x="2971800" y="1485900"/>
          <p14:tracePt t="25227" x="2971800" y="1422400"/>
          <p14:tracePt t="25263" x="2971800" y="1282700"/>
          <p14:tracePt t="25290" x="2971800" y="1257300"/>
          <p14:tracePt t="25402" x="2971800" y="1365250"/>
          <p14:tracePt t="25431" x="2971800" y="1409700"/>
          <p14:tracePt t="25463" x="2971800" y="1416050"/>
          <p14:tracePt t="25609" x="2984500" y="1231900"/>
          <p14:tracePt t="25667" x="2984500" y="1314450"/>
          <p14:tracePt t="25696" x="2984500" y="1371600"/>
          <p14:tracePt t="25731" x="2984500" y="1384300"/>
          <p14:tracePt t="25810" x="3003550" y="1295400"/>
          <p14:tracePt t="25836" x="3009900" y="1219200"/>
          <p14:tracePt t="25867" x="3016250" y="1181100"/>
          <p14:tracePt t="25947" x="3003550" y="1320800"/>
          <p14:tracePt t="25980" x="3003550" y="1435100"/>
          <p14:tracePt t="26008" x="3003550" y="1454150"/>
          <p14:tracePt t="26093" x="3016250" y="1403350"/>
          <p14:tracePt t="26094" x="3022600" y="1377950"/>
          <p14:tracePt t="26104" x="3028950" y="1352550"/>
          <p14:tracePt t="26136" x="3048000" y="1263650"/>
          <p14:tracePt t="26167" x="3048000" y="1238250"/>
          <p14:tracePt t="26242" x="3048000" y="1295400"/>
          <p14:tracePt t="26258" x="3048000" y="1339850"/>
          <p14:tracePt t="26292" x="3048000" y="1377950"/>
          <p14:tracePt t="26402" x="3054350" y="1327150"/>
          <p14:tracePt t="26430" x="3060700" y="1295400"/>
          <p14:tracePt t="26510" x="3067050" y="1320800"/>
          <p14:tracePt t="26525" x="3067050" y="1365250"/>
          <p14:tracePt t="26559" x="3067050" y="1479550"/>
          <p14:tracePt t="26637" x="3079750" y="1485900"/>
          <p14:tracePt t="26638" x="3086100" y="1473200"/>
          <p14:tracePt t="26667" x="3098800" y="1428750"/>
          <p14:tracePt t="26696" x="3105150" y="1371600"/>
          <p14:tracePt t="26729" x="3105150" y="1327150"/>
          <p14:tracePt t="26935" x="3105150" y="1358900"/>
          <p14:tracePt t="26963" x="3105150" y="1377950"/>
          <p14:tracePt t="26997" x="3111500" y="1390650"/>
          <p14:tracePt t="27027" x="3111500" y="1416050"/>
          <p14:tracePt t="27062" x="3111500" y="1435100"/>
          <p14:tracePt t="27790" x="0" y="0"/>
        </p14:tracePtLst>
        <p14:tracePtLst>
          <p14:tracePt t="28963" x="3149600" y="1098550"/>
          <p14:tracePt t="28996" x="3111500" y="1123950"/>
          <p14:tracePt t="29024" x="3054350" y="1276350"/>
          <p14:tracePt t="29058" x="3016250" y="1435100"/>
          <p14:tracePt t="29093" x="3003550" y="1536700"/>
          <p14:tracePt t="29122" x="3003550" y="1549400"/>
          <p14:tracePt t="29198" x="3028950" y="1435100"/>
          <p14:tracePt t="29228" x="3035300" y="1346200"/>
          <p14:tracePt t="29261" x="3035300" y="1289050"/>
          <p14:tracePt t="29294" x="3035300" y="1270000"/>
          <p14:tracePt t="29559" x="3028950" y="1371600"/>
          <p14:tracePt t="29595" x="3003550" y="1498600"/>
          <p14:tracePt t="29622" x="2984500" y="1625600"/>
          <p14:tracePt t="29623" x="2971800" y="1676400"/>
          <p14:tracePt t="29639" x="2946400" y="1771650"/>
          <p14:tracePt t="29667" x="2940050" y="1885950"/>
          <p14:tracePt t="29700" x="2940050" y="1943100"/>
          <p14:tracePt t="29825" x="2940050" y="1885950"/>
          <p14:tracePt t="29852" x="2940050" y="1809750"/>
          <p14:tracePt t="29869" x="2940050" y="1784350"/>
          <p14:tracePt t="29900" x="2940050" y="1771650"/>
          <p14:tracePt t="29963" x="2933700" y="1860550"/>
          <p14:tracePt t="29996" x="2933700" y="1911350"/>
          <p14:tracePt t="30089" x="2927350" y="1917700"/>
          <p14:tracePt t="30089" x="0" y="0"/>
        </p14:tracePtLst>
        <p14:tracePtLst>
          <p14:tracePt t="30387" x="2489200" y="1733550"/>
          <p14:tracePt t="30481" x="2463800" y="1866900"/>
          <p14:tracePt t="30511" x="2444750" y="1974850"/>
          <p14:tracePt t="30555" x="2444750" y="1981200"/>
          <p14:tracePt t="30618" x="2451100" y="1911350"/>
          <p14:tracePt t="30634" x="2451100" y="1847850"/>
          <p14:tracePt t="30666" x="2457450" y="1733550"/>
          <p14:tracePt t="30699" x="2457450" y="1720850"/>
          <p14:tracePt t="30777" x="2457450" y="1809750"/>
          <p14:tracePt t="30811" x="2451100" y="1847850"/>
          <p14:tracePt t="30872" x="2444750" y="1847850"/>
          <p14:tracePt t="30899" x="2444750" y="1803400"/>
          <p14:tracePt t="30935" x="2444750" y="1758950"/>
          <p14:tracePt t="31009" x="2438400" y="1797050"/>
          <p14:tracePt t="31044" x="2438400" y="1828800"/>
          <p14:tracePt t="31153" x="2438400" y="1816100"/>
          <p14:tracePt t="31183" x="2438400" y="1803400"/>
          <p14:tracePt t="31259" x="2438400" y="1835150"/>
          <p14:tracePt t="31386" x="2438400" y="1784350"/>
          <p14:tracePt t="31417" x="2438400" y="1771650"/>
          <p14:tracePt t="31493" x="2438400" y="1822450"/>
          <p14:tracePt t="31527" x="2438400" y="1847850"/>
          <p14:tracePt t="31666" x="2438400" y="1790700"/>
          <p14:tracePt t="31699" x="2451100" y="1733550"/>
          <p14:tracePt t="31727" x="2451100" y="1720850"/>
          <p14:tracePt t="31809" x="2451100" y="1797050"/>
          <p14:tracePt t="31843" x="2444750" y="1905000"/>
          <p14:tracePt t="31854" x="2444750" y="1917700"/>
          <p14:tracePt t="31872" x="2444750" y="1924050"/>
          <p14:tracePt t="31947" x="2451100" y="1892300"/>
          <p14:tracePt t="31977" x="2463800" y="1809750"/>
          <p14:tracePt t="32011" x="2470150" y="1771650"/>
          <p14:tracePt t="32108" x="2470150" y="1847850"/>
          <p14:tracePt t="32134" x="2470150" y="1866900"/>
          <p14:tracePt t="32244" x="2476500" y="1841500"/>
          <p14:tracePt t="32277" x="2482850" y="1822450"/>
          <p14:tracePt t="32278" x="2482850" y="1816100"/>
          <p14:tracePt t="32293" x="2482850" y="1809750"/>
          <p14:tracePt t="32327" x="2482850" y="1797050"/>
          <p14:tracePt t="32353" x="2482850" y="1778000"/>
          <p14:tracePt t="32478" x="2489200" y="1778000"/>
          <p14:tracePt t="32608" x="0" y="0"/>
        </p14:tracePtLst>
        <p14:tracePtLst>
          <p14:tracePt t="33181" x="1924050" y="1733550"/>
          <p14:tracePt t="33245" x="1924050" y="1765300"/>
          <p14:tracePt t="33278" x="1924050" y="1854200"/>
          <p14:tracePt t="33307" x="1924050" y="1885950"/>
          <p14:tracePt t="33433" x="1924050" y="1847850"/>
          <p14:tracePt t="33463" x="1924050" y="1822450"/>
          <p14:tracePt t="33574" x="1924050" y="1885950"/>
          <p14:tracePt t="33609" x="1924050" y="1892300"/>
          <p14:tracePt t="33870" x="1987550" y="1885950"/>
          <p14:tracePt t="33871" x="0" y="0"/>
        </p14:tracePtLst>
        <p14:tracePtLst>
          <p14:tracePt t="34528" x="3003550" y="1631950"/>
          <p14:tracePt t="34561" x="2990850" y="1631950"/>
          <p14:tracePt t="34588" x="2990850" y="1644650"/>
          <p14:tracePt t="34617" x="2965450" y="1714500"/>
          <p14:tracePt t="34639" x="2946400" y="1809750"/>
          <p14:tracePt t="34667" x="2933700" y="1898650"/>
          <p14:tracePt t="34700" x="2933700" y="1993900"/>
          <p14:tracePt t="34729" x="2933700" y="2012950"/>
          <p14:tracePt t="34821" x="2940050" y="1943100"/>
          <p14:tracePt t="34822" x="2946400" y="1905000"/>
          <p14:tracePt t="34839" x="2959100" y="1835150"/>
          <p14:tracePt t="34854" x="2959100" y="1790700"/>
          <p14:tracePt t="34868" x="2959100" y="1771650"/>
          <p14:tracePt t="34901" x="2959100" y="1733550"/>
          <p14:tracePt t="34934" x="2959100" y="1720850"/>
          <p14:tracePt t="35025" x="2952750" y="1873250"/>
          <p14:tracePt t="35059" x="2927350" y="1993900"/>
          <p14:tracePt t="35093" x="2927350" y="2038350"/>
          <p14:tracePt t="35179" x="2946400" y="1955800"/>
          <p14:tracePt t="35214" x="2971800" y="1739900"/>
          <p14:tracePt t="35243" x="2971800" y="1670050"/>
          <p14:tracePt t="35275" x="2971800" y="1657350"/>
          <p14:tracePt t="35354" x="2959100" y="1727200"/>
          <p14:tracePt t="35387" x="2927350" y="1917700"/>
          <p14:tracePt t="35420" x="2921000" y="2006600"/>
          <p14:tracePt t="35447" x="2921000" y="2012950"/>
          <p14:tracePt t="35611" x="2952750" y="1790700"/>
          <p14:tracePt t="35681" x="2952750" y="1854200"/>
          <p14:tracePt t="35715" x="2952750" y="1866900"/>
          <p14:tracePt t="35887" x="2965450" y="1866900"/>
          <p14:tracePt t="35888" x="0" y="0"/>
        </p14:tracePtLst>
        <p14:tracePtLst>
          <p14:tracePt t="36140" x="3505200" y="1638300"/>
          <p14:tracePt t="36213" x="3505200" y="1708150"/>
          <p14:tracePt t="36214" x="3505200" y="1752600"/>
          <p14:tracePt t="36242" x="3505200" y="1885950"/>
          <p14:tracePt t="36275" x="3511550" y="2000250"/>
          <p14:tracePt t="36309" x="3517900" y="2012950"/>
          <p14:tracePt t="36354" x="3543300" y="1993900"/>
          <p14:tracePt t="36387" x="3568700" y="1905000"/>
          <p14:tracePt t="36419" x="3581400" y="1854200"/>
          <p14:tracePt t="36447" x="3581400" y="1841500"/>
          <p14:tracePt t="36480" x="3581400" y="1835150"/>
          <p14:tracePt t="36559" x="3581400" y="1924050"/>
          <p14:tracePt t="36592" x="3587750" y="1962150"/>
          <p14:tracePt t="36671" x="3606800" y="1930400"/>
          <p14:tracePt t="36697" x="3613150" y="1892300"/>
          <p14:tracePt t="36730" x="3613150" y="1885950"/>
          <p14:tracePt t="36947" x="0" y="0"/>
        </p14:tracePtLst>
        <p14:tracePtLst>
          <p14:tracePt t="37337" x="2946400" y="1727200"/>
          <p14:tracePt t="37417" x="2940050" y="1803400"/>
          <p14:tracePt t="37446" x="2921000" y="1936750"/>
          <p14:tracePt t="37480" x="2921000" y="1981200"/>
          <p14:tracePt t="37589" x="2933700" y="1924050"/>
          <p14:tracePt t="37590" x="2940050" y="1892300"/>
          <p14:tracePt t="37624" x="2959100" y="1746250"/>
          <p14:tracePt t="37640" x="2971800" y="1682750"/>
          <p14:tracePt t="37666" x="2971800" y="1651000"/>
          <p14:tracePt t="37747" x="2971800" y="1746250"/>
          <p14:tracePt t="37775" x="2959100" y="1866900"/>
          <p14:tracePt t="37790" x="2959100" y="1873250"/>
          <p14:tracePt t="37804" x="2959100" y="1879600"/>
          <p14:tracePt t="37900" x="2959100" y="1828800"/>
          <p14:tracePt t="37931" x="2959100" y="1758950"/>
          <p14:tracePt t="37965" x="2959100" y="1733550"/>
          <p14:tracePt t="38041" x="2940050" y="1822450"/>
          <p14:tracePt t="38075" x="2921000" y="1924050"/>
          <p14:tracePt t="38103" x="2921000" y="1943100"/>
          <p14:tracePt t="38168" x="2921000" y="1936750"/>
          <p14:tracePt t="38196" x="2927350" y="1873250"/>
          <p14:tracePt t="38231" x="2927350" y="1835150"/>
          <p14:tracePt t="38306" x="2927350" y="1885950"/>
          <p14:tracePt t="38342" x="2927350" y="1917700"/>
          <p14:tracePt t="38433" x="2933700" y="1854200"/>
          <p14:tracePt t="38463" x="2946400" y="1790700"/>
          <p14:tracePt t="38622" x="2959100" y="1816100"/>
          <p14:tracePt t="38622" x="0" y="0"/>
        </p14:tracePtLst>
        <p14:tracePtLst>
          <p14:tracePt t="39541" x="6121400" y="5797550"/>
          <p14:tracePt t="39652" x="6121400" y="5803900"/>
          <p14:tracePt t="39680" x="6223000" y="5829300"/>
          <p14:tracePt t="39715" x="6616700" y="5829300"/>
          <p14:tracePt t="39744" x="7150100" y="5829300"/>
          <p14:tracePt t="39777" x="7486650" y="5829300"/>
          <p14:tracePt t="39809" x="7740650" y="5829300"/>
          <p14:tracePt t="39837" x="7912100" y="5835650"/>
          <p14:tracePt t="39852" x="8026400" y="5861050"/>
          <p14:tracePt t="39886" x="8223250" y="5892800"/>
          <p14:tracePt t="39919" x="8235950" y="5892800"/>
          <p14:tracePt t="39947" x="8242300" y="5892800"/>
          <p14:tracePt t="39981" x="8293100" y="5892800"/>
          <p14:tracePt t="40009" x="8362950" y="5861050"/>
          <p14:tracePt t="40043" x="8413750" y="5848350"/>
          <p14:tracePt t="40167" x="8420100" y="5842000"/>
          <p14:tracePt t="40220" x="8426450" y="5810250"/>
          <p14:tracePt t="40242" x="8420100" y="5746750"/>
          <p14:tracePt t="40275" x="8401050" y="5683250"/>
          <p14:tracePt t="40308" x="8394700" y="5638800"/>
          <p14:tracePt t="40341" x="8388350" y="5607050"/>
          <p14:tracePt t="40356" x="8382000" y="5575300"/>
          <p14:tracePt t="40386" x="8362950" y="5524500"/>
          <p14:tracePt t="40402" x="8350250" y="5492750"/>
          <p14:tracePt t="40448" x="8337550" y="5480050"/>
          <p14:tracePt t="40494" x="8337550" y="5467350"/>
          <p14:tracePt t="40586" x="8318500" y="5448300"/>
          <p14:tracePt t="40620" x="8286750" y="5429250"/>
          <p14:tracePt t="40636" x="8255000" y="5422900"/>
          <p14:tracePt t="40652" x="8185150" y="5410200"/>
          <p14:tracePt t="40666" x="8128000" y="5403850"/>
          <p14:tracePt t="40696" x="7962900" y="5391150"/>
          <p14:tracePt t="40711" x="7867650" y="5391150"/>
          <p14:tracePt t="40746" x="7689850" y="5372100"/>
          <p14:tracePt t="40775" x="7518400" y="5372100"/>
          <p14:tracePt t="40808" x="7346950" y="5365750"/>
          <p14:tracePt t="40836" x="7232650" y="5353050"/>
          <p14:tracePt t="40870" x="7112000" y="5353050"/>
          <p14:tracePt t="40870" x="7086600" y="5353050"/>
          <p14:tracePt t="40903" x="6940550" y="5353050"/>
          <p14:tracePt t="40930" x="6807200" y="5353050"/>
          <p14:tracePt t="40953" x="6699250" y="5353050"/>
          <p14:tracePt t="40981" x="6584950" y="5353050"/>
          <p14:tracePt t="41009" x="6470650" y="5353050"/>
          <p14:tracePt t="41042" x="6400800" y="5353050"/>
          <p14:tracePt t="41071" x="6324600" y="5365750"/>
          <p14:tracePt t="41107" x="6248400" y="5384800"/>
          <p14:tracePt t="41141" x="6203950" y="5391150"/>
          <p14:tracePt t="41170" x="6172200" y="5410200"/>
          <p14:tracePt t="41198" x="6153150" y="5416550"/>
          <p14:tracePt t="41227" x="6134100" y="5422900"/>
          <p14:tracePt t="41262" x="6089650" y="5461000"/>
          <p14:tracePt t="41290" x="6057900" y="5492750"/>
          <p14:tracePt t="41323" x="6038850" y="5530850"/>
          <p14:tracePt t="41357" x="6026150" y="5549900"/>
          <p14:tracePt t="41383" x="6026150" y="5588000"/>
          <p14:tracePt t="41418" x="6026150" y="5607050"/>
          <p14:tracePt t="41432" x="6026150" y="5613400"/>
          <p14:tracePt t="41464" x="6026150" y="5638800"/>
          <p14:tracePt t="41513" x="6026150" y="5670550"/>
          <p14:tracePt t="41540" x="6026150" y="5683250"/>
          <p14:tracePt t="41573" x="6026150" y="5689600"/>
          <p14:tracePt t="41619" x="6026150" y="5695950"/>
          <p14:tracePt t="41640" x="6026150" y="5708650"/>
          <p14:tracePt t="41680" x="6045200" y="5727700"/>
          <p14:tracePt t="41715" x="6140450" y="5765800"/>
          <p14:tracePt t="41743" x="6432550" y="5822950"/>
          <p14:tracePt t="41774" x="6819900" y="5905500"/>
          <p14:tracePt t="41806" x="7092950" y="5956300"/>
          <p14:tracePt t="41841" x="7334250" y="5956300"/>
          <p14:tracePt t="41874" x="7696200" y="5956300"/>
          <p14:tracePt t="41901" x="7893050" y="5956300"/>
          <p14:tracePt t="41903" x="7950200" y="5956300"/>
          <p14:tracePt t="41935" x="8058150" y="5956300"/>
          <p14:tracePt t="41949" x="8077200" y="5956300"/>
          <p14:tracePt t="41967" x="8147050" y="5943600"/>
          <p14:tracePt t="41995" x="8229600" y="5924550"/>
          <p14:tracePt t="42023" x="8280400" y="5899150"/>
          <p14:tracePt t="42057" x="8305800" y="5880100"/>
          <p14:tracePt t="42105" x="8305800" y="5848350"/>
          <p14:tracePt t="42140" x="8312150" y="5810250"/>
          <p14:tracePt t="42170" x="8305800" y="5746750"/>
          <p14:tracePt t="42184" x="8286750" y="5708650"/>
          <p14:tracePt t="42202" x="8255000" y="5664200"/>
          <p14:tracePt t="42228" x="8223250" y="5619750"/>
          <p14:tracePt t="42261" x="8191500" y="5581650"/>
          <p14:tracePt t="42275" x="8172450" y="5556250"/>
          <p14:tracePt t="42305" x="8108950" y="5505450"/>
          <p14:tracePt t="42338" x="7994650" y="5461000"/>
          <p14:tracePt t="42370" x="7835900" y="5422900"/>
          <p14:tracePt t="42385" x="7753350" y="5422900"/>
          <p14:tracePt t="42399" x="7620000" y="5422900"/>
          <p14:tracePt t="42435" x="7327900" y="5422900"/>
          <p14:tracePt t="42449" x="7169150" y="5422900"/>
          <p14:tracePt t="42478" x="6870700" y="5422900"/>
          <p14:tracePt t="42512" x="6648450" y="5422900"/>
          <p14:tracePt t="42540" x="6515100" y="5429250"/>
          <p14:tracePt t="42573" x="6388100" y="5461000"/>
          <p14:tracePt t="42607" x="6305550" y="5473700"/>
          <p14:tracePt t="42640" x="6261100" y="5505450"/>
          <p14:tracePt t="42665" x="6223000" y="5537200"/>
          <p14:tracePt t="42687" x="6203950" y="5575300"/>
          <p14:tracePt t="42713" x="6197600" y="5594350"/>
          <p14:tracePt t="42747" x="6184900" y="5613400"/>
          <p14:tracePt t="42774" x="6184900" y="5638800"/>
          <p14:tracePt t="42807" x="6184900" y="5664200"/>
          <p14:tracePt t="42840" x="6184900" y="5689600"/>
          <p14:tracePt t="42873" x="6203950" y="5715000"/>
          <p14:tracePt t="42900" x="6286500" y="5759450"/>
          <p14:tracePt t="42934" x="6718300" y="5822950"/>
          <p14:tracePt t="42961" x="7035800" y="5835650"/>
          <p14:tracePt t="42995" x="7423150" y="5835650"/>
          <p14:tracePt t="43023" x="7708900" y="5861050"/>
          <p14:tracePt t="43056" x="7912100" y="5899150"/>
          <p14:tracePt t="43072" x="7969250" y="5905500"/>
          <p14:tracePt t="43107" x="8026400" y="5905500"/>
          <p14:tracePt t="43140" x="8089900" y="5905500"/>
          <p14:tracePt t="43166" x="8121650" y="5899150"/>
          <p14:tracePt t="43201" x="8153400" y="5886450"/>
          <p14:tracePt t="43228" x="8178800" y="5880100"/>
          <p14:tracePt t="43262" x="8197850" y="5873750"/>
          <p14:tracePt t="43289" x="8204200" y="5867400"/>
          <p14:tracePt t="43322" x="8216900" y="5829300"/>
          <p14:tracePt t="43356" x="8223250" y="5797550"/>
          <p14:tracePt t="43390" x="8235950" y="5715000"/>
          <p14:tracePt t="43418" x="8229600" y="5657850"/>
          <p14:tracePt t="43446" x="8197850" y="5588000"/>
          <p14:tracePt t="43480" x="8108950" y="5511800"/>
          <p14:tracePt t="43508" x="8039100" y="5480050"/>
          <p14:tracePt t="43524" x="8001000" y="5473700"/>
          <p14:tracePt t="43557" x="7905750" y="5473700"/>
          <p14:tracePt t="43590" x="7778750" y="5518150"/>
          <p14:tracePt t="43619" x="7734300" y="5556250"/>
          <p14:tracePt t="43635" x="7721600" y="5594350"/>
          <p14:tracePt t="43669" x="7708900" y="5683250"/>
          <p14:tracePt t="43684" x="7708900" y="5740400"/>
          <p14:tracePt t="43712" x="7766050" y="5835650"/>
          <p14:tracePt t="43745" x="7874000" y="5886450"/>
          <p14:tracePt t="43759" x="7937500" y="5899150"/>
          <p14:tracePt t="43789" x="8058150" y="5899150"/>
          <p14:tracePt t="43790" x="8096250" y="5892800"/>
          <p14:tracePt t="43809" x="8134350" y="5880100"/>
          <p14:tracePt t="43839" x="8191500" y="5797550"/>
          <p14:tracePt t="43873" x="8210550" y="5727700"/>
          <p14:tracePt t="43898" x="8210550" y="5676900"/>
          <p14:tracePt t="43934" x="8204200" y="5600700"/>
          <p14:tracePt t="43961" x="8134350" y="5530850"/>
          <p14:tracePt t="43995" x="7969250" y="5441950"/>
          <p14:tracePt t="44024" x="7874000" y="5416550"/>
          <p14:tracePt t="44057" x="7785100" y="5416550"/>
          <p14:tracePt t="44089" x="7651750" y="5467350"/>
          <p14:tracePt t="44122" x="7594600" y="5549900"/>
          <p14:tracePt t="44137" x="7581900" y="5600700"/>
          <p14:tracePt t="44165" x="7581900" y="5657850"/>
          <p14:tracePt t="44202" x="7632700" y="5740400"/>
          <p14:tracePt t="44218" x="7677150" y="5765800"/>
          <p14:tracePt t="44245" x="7791450" y="5778500"/>
          <p14:tracePt t="44246" x="7829550" y="5778500"/>
          <p14:tracePt t="44274" x="7943850" y="5778500"/>
          <p14:tracePt t="44307" x="8001000" y="5715000"/>
          <p14:tracePt t="44336" x="8013700" y="5588000"/>
          <p14:tracePt t="44371" x="7981950" y="5461000"/>
          <p14:tracePt t="44404" x="7931150" y="5410200"/>
          <p14:tracePt t="44430" x="7918450" y="5403850"/>
          <p14:tracePt t="44468" x="7886700" y="5410200"/>
          <p14:tracePt t="44495" x="7804150" y="5511800"/>
          <p14:tracePt t="44525" x="7772400" y="5613400"/>
          <p14:tracePt t="44556" x="7772400" y="5683250"/>
          <p14:tracePt t="44591" x="7829550" y="5753100"/>
          <p14:tracePt t="44619" x="7905750" y="5772150"/>
          <p14:tracePt t="44635" x="7943850" y="5772150"/>
          <p14:tracePt t="44668" x="8013700" y="5721350"/>
          <p14:tracePt t="44684" x="8026400" y="5670550"/>
          <p14:tracePt t="44698" x="8026400" y="5619750"/>
          <p14:tracePt t="44728" x="8007350" y="5511800"/>
          <p14:tracePt t="44759" x="7950200" y="5435600"/>
          <p14:tracePt t="44789" x="7931150" y="5416550"/>
          <p14:tracePt t="44852" x="7905750" y="5473700"/>
          <p14:tracePt t="44886" x="7899400" y="5600700"/>
          <p14:tracePt t="44922" x="7924800" y="5683250"/>
          <p14:tracePt t="44948" x="7931150" y="5695950"/>
          <p14:tracePt t="45338" x="0" y="0"/>
        </p14:tracePtLst>
        <p14:tracePtLst>
          <p14:tracePt t="45685" x="6400800" y="5283200"/>
          <p14:tracePt t="45686" x="6375400" y="5283200"/>
          <p14:tracePt t="45697" x="6350000" y="5283200"/>
          <p14:tracePt t="45732" x="6261100" y="5327650"/>
          <p14:tracePt t="45748" x="6229350" y="5359400"/>
          <p14:tracePt t="45761" x="6203950" y="5384800"/>
          <p14:tracePt t="45791" x="6165850" y="5461000"/>
          <p14:tracePt t="45807" x="6159500" y="5505450"/>
          <p14:tracePt t="45841" x="6159500" y="5588000"/>
          <p14:tracePt t="45869" x="6197600" y="5676900"/>
          <p14:tracePt t="45870" x="6235700" y="5702300"/>
          <p14:tracePt t="45884" x="6292850" y="5740400"/>
          <p14:tracePt t="45922" x="7188200" y="5975350"/>
          <p14:tracePt t="45950" x="7664450" y="6007100"/>
          <p14:tracePt t="45951" x="7727950" y="6007100"/>
          <p14:tracePt t="45967" x="7772400" y="5988050"/>
          <p14:tracePt t="45983" x="7804150" y="5949950"/>
          <p14:tracePt t="46012" x="7810500" y="5905500"/>
          <p14:tracePt t="46042" x="7804150" y="5835650"/>
          <p14:tracePt t="46073" x="7785100" y="5784850"/>
          <p14:tracePt t="46103" x="7759700" y="5765800"/>
          <p14:tracePt t="46387" x="7696200" y="5689600"/>
          <p14:tracePt t="46416" x="7575550" y="5537200"/>
          <p14:tracePt t="46447" x="7493000" y="5473700"/>
          <p14:tracePt t="46478" x="7429500" y="5454650"/>
          <p14:tracePt t="46514" x="7315200" y="5429250"/>
          <p14:tracePt t="46539" x="7207250" y="5429250"/>
          <p14:tracePt t="46575" x="7054850" y="5454650"/>
          <p14:tracePt t="46605" x="6997700" y="5473700"/>
          <p14:tracePt t="46606" x="6978650" y="5486400"/>
          <p14:tracePt t="46638" x="6953250" y="5524500"/>
          <p14:tracePt t="46669" x="6934200" y="5549900"/>
          <p14:tracePt t="46697" x="6934200" y="5581650"/>
          <p14:tracePt t="46729" x="6934200" y="5632450"/>
          <p14:tracePt t="46758" x="6946900" y="5676900"/>
          <p14:tracePt t="46789" x="6978650" y="5702300"/>
          <p14:tracePt t="46790" x="7004050" y="5715000"/>
          <p14:tracePt t="46805" x="7042150" y="5734050"/>
          <p14:tracePt t="46839" x="7366000" y="5791200"/>
          <p14:tracePt t="46869" x="7505700" y="5791200"/>
          <p14:tracePt t="46906" x="7537450" y="5784850"/>
          <p14:tracePt t="47073" x="7562850" y="5772150"/>
          <p14:tracePt t="47105" x="7677150" y="5753100"/>
          <p14:tracePt t="47121" x="7734300" y="5740400"/>
          <p14:tracePt t="47121" x="0" y="0"/>
        </p14:tracePtLst>
        <p14:tracePtLst>
          <p14:tracePt t="47370" x="7975600" y="5511800"/>
          <p14:tracePt t="47432" x="7975600" y="5594350"/>
          <p14:tracePt t="47448" x="7981950" y="5670550"/>
          <p14:tracePt t="47478" x="8007350" y="5740400"/>
          <p14:tracePt t="47526" x="8007350" y="5746750"/>
          <p14:tracePt t="47605" x="8013700" y="5753100"/>
          <p14:tracePt t="48492" x="0" y="0"/>
        </p14:tracePtLst>
        <p14:tracePtLst>
          <p14:tracePt t="48794" x="7239000" y="5435600"/>
          <p14:tracePt t="48852" x="7232650" y="5448300"/>
          <p14:tracePt t="48889" x="7232650" y="5549900"/>
          <p14:tracePt t="48918" x="7251700" y="5670550"/>
          <p14:tracePt t="48935" x="7277100" y="5715000"/>
          <p14:tracePt t="48965" x="7308850" y="5759450"/>
          <p14:tracePt t="48967" x="7315200" y="5772150"/>
          <p14:tracePt t="49009" x="7327900" y="5772150"/>
          <p14:tracePt t="49044" x="7353300" y="5772150"/>
          <p14:tracePt t="49073" x="7372350" y="5765800"/>
          <p14:tracePt t="49262" x="7416800" y="5772150"/>
          <p14:tracePt t="49294" x="7696200" y="5861050"/>
          <p14:tracePt t="49324" x="8153400" y="5956300"/>
          <p14:tracePt t="49354" x="8870950" y="6070600"/>
          <p14:tracePt t="49390" x="9232900" y="6083300"/>
          <p14:tracePt t="49417" x="9347200" y="6083300"/>
          <p14:tracePt t="49451" x="9467850" y="6064250"/>
          <p14:tracePt t="49485" x="9537700" y="6064250"/>
          <p14:tracePt t="49508" x="9556750" y="6064250"/>
          <p14:tracePt t="49603" x="9512300" y="6045200"/>
          <p14:tracePt t="49638" x="8839200" y="5905500"/>
          <p14:tracePt t="49651" x="8731250" y="5886450"/>
          <p14:tracePt t="49668" x="8559800" y="5848350"/>
          <p14:tracePt t="49701" x="8496300" y="5835650"/>
          <p14:tracePt t="49823" x="8756650" y="5835650"/>
          <p14:tracePt t="49857" x="9512300" y="5835650"/>
          <p14:tracePt t="49873" x="9944100" y="5835650"/>
          <p14:tracePt t="49905" x="10680700" y="5835650"/>
          <p14:tracePt t="49918" x="10782300" y="5835650"/>
          <p14:tracePt t="49939" x="10915650" y="5835650"/>
          <p14:tracePt t="49962" x="10934700" y="5835650"/>
          <p14:tracePt t="50043" x="10852150" y="5835650"/>
          <p14:tracePt t="50073" x="10591800" y="5835650"/>
          <p14:tracePt t="50107" x="10223500" y="5835650"/>
          <p14:tracePt t="50120" x="10045700" y="5835650"/>
          <p14:tracePt t="50138" x="9925050" y="5835650"/>
          <p14:tracePt t="50168" x="9829800" y="5835650"/>
          <p14:tracePt t="50204" x="9810750" y="5835650"/>
          <p14:tracePt t="50294" x="9994900" y="5829300"/>
          <p14:tracePt t="50323" x="10248900" y="5829300"/>
          <p14:tracePt t="50351" x="10553700" y="5829300"/>
          <p14:tracePt t="50384" x="10598150" y="5829300"/>
          <p14:tracePt t="50447" x="10458450" y="5829300"/>
          <p14:tracePt t="50482" x="9912350" y="5829300"/>
          <p14:tracePt t="50497" x="9766300" y="5829300"/>
          <p14:tracePt t="50526" x="9721850" y="5829300"/>
          <p14:tracePt t="50590" x="9880600" y="5829300"/>
          <p14:tracePt t="50618" x="10198100" y="5829300"/>
          <p14:tracePt t="50634" x="10433050" y="5829300"/>
          <p14:tracePt t="50668" x="10636250" y="5829300"/>
          <p14:tracePt t="50704" x="10655300" y="5829300"/>
          <p14:tracePt t="50761" x="10445750" y="5829300"/>
          <p14:tracePt t="50794" x="10210800" y="5829300"/>
          <p14:tracePt t="50822" x="10191750" y="5829300"/>
          <p14:tracePt t="50886" x="10331450" y="5829300"/>
          <p14:tracePt t="50921" x="10617200" y="5829300"/>
          <p14:tracePt t="50947" x="10775950" y="5829300"/>
          <p14:tracePt t="50962" x="10801350" y="5829300"/>
          <p14:tracePt t="51039" x="10668000" y="5829300"/>
          <p14:tracePt t="51072" x="10369550" y="5829300"/>
          <p14:tracePt t="51106" x="10331450" y="5829300"/>
          <p14:tracePt t="51182" x="10496550" y="5829300"/>
          <p14:tracePt t="51199" x="10642600" y="5829300"/>
          <p14:tracePt t="51216" x="10769600" y="5829300"/>
          <p14:tracePt t="51235" x="10814050" y="5829300"/>
          <p14:tracePt t="51260" x="10820400" y="5829300"/>
          <p14:tracePt t="51305" x="10731500" y="5829300"/>
          <p14:tracePt t="51339" x="10598150" y="5829300"/>
          <p14:tracePt t="51354" x="10591800" y="5829300"/>
          <p14:tracePt t="51415" x="10661650" y="5829300"/>
          <p14:tracePt t="51451" x="10833100" y="5829300"/>
          <p14:tracePt t="51478" x="10890250" y="5829300"/>
          <p14:tracePt t="51509" x="10896600" y="5829300"/>
          <p14:tracePt t="51794" x="0" y="0"/>
        </p14:tracePtLst>
        <p14:tracePtLst>
          <p14:tracePt t="52416" x="3175000" y="4318000"/>
          <p14:tracePt t="52495" x="3232150" y="4318000"/>
          <p14:tracePt t="52525" x="3454400" y="4324350"/>
          <p14:tracePt t="52526" x="3549650" y="4337050"/>
          <p14:tracePt t="52557" x="3784600" y="4375150"/>
          <p14:tracePt t="52587" x="3854450" y="4381500"/>
          <p14:tracePt t="52731" x="0" y="0"/>
        </p14:tracePtLst>
        <p14:tracePtLst>
          <p14:tracePt t="55451" x="10147300" y="5435600"/>
          <p14:tracePt t="55478" x="10160000" y="5505450"/>
          <p14:tracePt t="55495" x="10198100" y="5594350"/>
          <p14:tracePt t="55611" x="10833100" y="5975350"/>
          <p14:tracePt t="55636" x="10998200" y="5969000"/>
          <p14:tracePt t="55666" x="11061700" y="5962650"/>
          <p14:tracePt t="55703" x="11080750" y="5899150"/>
          <p14:tracePt t="55715" x="11080750" y="5886450"/>
          <p14:tracePt t="55744" x="11080750" y="5765800"/>
          <p14:tracePt t="55775" x="11074400" y="5676900"/>
          <p14:tracePt t="55805" x="11068050" y="5645150"/>
          <p14:tracePt t="55840" x="11049000" y="5600700"/>
          <p14:tracePt t="55870" x="11036300" y="5588000"/>
          <p14:tracePt t="55870" x="11029950" y="5588000"/>
          <p14:tracePt t="55899" x="11010900" y="5568950"/>
          <p14:tracePt t="55936" x="10960100" y="5562600"/>
          <p14:tracePt t="55966" x="10909300" y="5562600"/>
          <p14:tracePt t="55994" x="10883900" y="5562600"/>
          <p14:tracePt t="56025" x="10845800" y="5562600"/>
          <p14:tracePt t="56055" x="10775950" y="5581650"/>
          <p14:tracePt t="56092" x="10731500" y="5651500"/>
          <p14:tracePt t="56122" x="10725150" y="5740400"/>
          <p14:tracePt t="56138" x="10725150" y="5772150"/>
          <p14:tracePt t="56169" x="10731500" y="5822950"/>
          <p14:tracePt t="56199" x="10763250" y="5842000"/>
          <p14:tracePt t="56248" x="10801350" y="5842000"/>
          <p14:tracePt t="56275" x="10820400" y="5829300"/>
          <p14:tracePt t="56311" x="10833100" y="5810250"/>
          <p14:tracePt t="56341" x="10833100" y="5803900"/>
          <p14:tracePt t="56356" x="10833100" y="5791200"/>
          <p14:tracePt t="56356" x="0" y="0"/>
        </p14:tracePtLst>
        <p14:tracePtLst>
          <p14:tracePt t="56791" x="7124700" y="5327650"/>
          <p14:tracePt t="56852" x="7131050" y="5403850"/>
          <p14:tracePt t="56888" x="7226300" y="5607050"/>
          <p14:tracePt t="56920" x="7277100" y="5721350"/>
          <p14:tracePt t="56946" x="7308850" y="5784850"/>
          <p14:tracePt t="56983" x="7327900" y="5835650"/>
          <p14:tracePt t="57008" x="7346950" y="5854700"/>
          <p14:tracePt t="57030" x="7435850" y="5886450"/>
          <p14:tracePt t="57042" x="7512050" y="5892800"/>
          <p14:tracePt t="57073" x="7899400" y="5943600"/>
          <p14:tracePt t="57102" x="8166100" y="5949950"/>
          <p14:tracePt t="57135" x="8210550" y="5949950"/>
          <p14:tracePt t="57170" x="8235950" y="5937250"/>
          <p14:tracePt t="57202" x="8255000" y="5899150"/>
          <p14:tracePt t="57221" x="8267700" y="5842000"/>
          <p14:tracePt t="57229" x="8267700" y="5822950"/>
          <p14:tracePt t="57247" x="8261350" y="5689600"/>
          <p14:tracePt t="57279" x="8223250" y="5530850"/>
          <p14:tracePt t="57309" x="8197850" y="5473700"/>
          <p14:tracePt t="57341" x="8191500" y="5435600"/>
          <p14:tracePt t="57368" x="8185150" y="5416550"/>
          <p14:tracePt t="57405" x="8185150" y="5410200"/>
          <p14:tracePt t="57493" x="8178800" y="5403850"/>
          <p14:tracePt t="57525" x="8051800" y="5378450"/>
          <p14:tracePt t="57559" x="7531100" y="5346700"/>
          <p14:tracePt t="57592" x="7232650" y="5397500"/>
          <p14:tracePt t="57617" x="7162800" y="5429250"/>
          <p14:tracePt t="57639" x="7105650" y="5473700"/>
          <p14:tracePt t="57652" x="7092950" y="5492750"/>
          <p14:tracePt t="57669" x="7073900" y="5562600"/>
          <p14:tracePt t="57701" x="7067550" y="5683250"/>
          <p14:tracePt t="57702" x="7067550" y="5727700"/>
          <p14:tracePt t="57718" x="7086600" y="5772150"/>
          <p14:tracePt t="57743" x="7112000" y="5797550"/>
          <p14:tracePt t="57774" x="7124700" y="5810250"/>
          <p14:tracePt t="57774" x="7137400" y="5810250"/>
          <p14:tracePt t="57805" x="7169150" y="5829300"/>
          <p14:tracePt t="57806" x="7188200" y="5835650"/>
          <p14:tracePt t="57838" x="7334250" y="5861050"/>
          <p14:tracePt t="57868" x="7442200" y="5873750"/>
          <p14:tracePt t="57899" x="7524750" y="5873750"/>
          <p14:tracePt t="57932" x="7556500" y="5873750"/>
          <p14:tracePt t="57963" x="7588250" y="5873750"/>
          <p14:tracePt t="57995" x="7639050" y="5873750"/>
          <p14:tracePt t="58026" x="7689850" y="5854700"/>
          <p14:tracePt t="58057" x="7721600" y="5848350"/>
          <p14:tracePt t="58090" x="7740650" y="5835650"/>
          <p14:tracePt t="58117" x="7753350" y="5822950"/>
          <p14:tracePt t="58852" x="0" y="0"/>
        </p14:tracePtLst>
        <p14:tracePtLst>
          <p14:tracePt t="60664" x="2438400" y="1758950"/>
          <p14:tracePt t="60732" x="2438400" y="1835150"/>
          <p14:tracePt t="60762" x="2438400" y="1993900"/>
          <p14:tracePt t="60791" x="2438400" y="2025650"/>
          <p14:tracePt t="60919" x="2451100" y="1968500"/>
          <p14:tracePt t="60934" x="2457450" y="1917700"/>
          <p14:tracePt t="60966" x="2463800" y="1803400"/>
          <p14:tracePt t="60996" x="2463800" y="1790700"/>
          <p14:tracePt t="61230" x="0" y="0"/>
        </p14:tracePtLst>
        <p14:tracePtLst>
          <p14:tracePt t="62372" x="3232150" y="2286000"/>
          <p14:tracePt t="62415" x="3429000" y="2317750"/>
          <p14:tracePt t="62451" x="4044950" y="2343150"/>
          <p14:tracePt t="62481" x="4997450" y="2343150"/>
          <p14:tracePt t="62509" x="5645150" y="2343150"/>
          <p14:tracePt t="62511" x="5861050" y="2343150"/>
          <p14:tracePt t="62525" x="6076950" y="2343150"/>
          <p14:tracePt t="62527" x="6292850" y="2343150"/>
          <p14:tracePt t="62544" x="6724650" y="2343150"/>
          <p14:tracePt t="62560" x="7118350" y="2343150"/>
          <p14:tracePt t="62589" x="7518400" y="2343150"/>
          <p14:tracePt t="62619" x="7766050" y="2343150"/>
          <p14:tracePt t="62635" x="7797800" y="2343150"/>
          <p14:tracePt t="62667" x="7804150" y="2343150"/>
          <p14:tracePt t="62728" x="7658100" y="2362200"/>
          <p14:tracePt t="62765" x="6972300" y="2362200"/>
          <p14:tracePt t="62795" x="5676900" y="2362200"/>
          <p14:tracePt t="62810" x="5245100" y="2362200"/>
          <p14:tracePt t="62839" x="4997450" y="2362200"/>
          <p14:tracePt t="62869" x="4972050" y="2362200"/>
          <p14:tracePt t="62918" x="4921250" y="2374900"/>
          <p14:tracePt t="62947" x="4851400" y="2387600"/>
          <p14:tracePt t="62984" x="4635500" y="2387600"/>
          <p14:tracePt t="62995" x="4584700" y="2387600"/>
          <p14:tracePt t="63025" x="4387850" y="2387600"/>
          <p14:tracePt t="63056" x="4248150" y="2387600"/>
          <p14:tracePt t="63087" x="4095750" y="2387600"/>
          <p14:tracePt t="63123" x="3778250" y="2374900"/>
          <p14:tracePt t="63139" x="3556000" y="2336800"/>
          <p14:tracePt t="63167" x="3232150" y="2273300"/>
          <p14:tracePt t="63182" x="3200400" y="2273300"/>
          <p14:tracePt t="63215" x="3194050" y="2273300"/>
          <p14:tracePt t="63418" x="3206750" y="2273300"/>
          <p14:tracePt t="63451" x="3600450" y="2279650"/>
          <p14:tracePt t="63479" x="4559300" y="2305050"/>
          <p14:tracePt t="63508" x="5422900" y="2305050"/>
          <p14:tracePt t="63545" x="6330950" y="2305050"/>
          <p14:tracePt t="63560" x="6470650" y="2305050"/>
          <p14:tracePt t="63589" x="6508750" y="2305050"/>
          <p14:tracePt t="63619" x="6521450" y="2311400"/>
          <p14:tracePt t="63634" x="6515100" y="2324100"/>
          <p14:tracePt t="63665" x="6292850" y="2362200"/>
          <p14:tracePt t="63696" x="5727700" y="2400300"/>
          <p14:tracePt t="63733" x="5149850" y="2400300"/>
          <p14:tracePt t="63734" x="5067300" y="2400300"/>
          <p14:tracePt t="63749" x="5003800" y="2400300"/>
          <p14:tracePt t="63761" x="4895850" y="2400300"/>
          <p14:tracePt t="63779" x="4813300" y="2400300"/>
          <p14:tracePt t="63808" x="4699000" y="2400300"/>
          <p14:tracePt t="63840" x="4597400" y="2400300"/>
          <p14:tracePt t="63869" x="4533900" y="2400300"/>
          <p14:tracePt t="63900" x="4445000" y="2400300"/>
          <p14:tracePt t="63935" x="4267200" y="2406650"/>
          <p14:tracePt t="63965" x="4216400" y="2413000"/>
          <p14:tracePt t="63981" x="4203700" y="2419350"/>
          <p14:tracePt t="64016" x="4165600" y="2425700"/>
          <p14:tracePt t="64027" x="4146550" y="2425700"/>
          <p14:tracePt t="64059" x="3962400" y="2425700"/>
          <p14:tracePt t="64076" x="3860800" y="2425700"/>
          <p14:tracePt t="64087" x="3740150" y="2425700"/>
          <p14:tracePt t="64103" x="3663950" y="2425700"/>
          <p14:tracePt t="64134" x="3543300" y="2425700"/>
          <p14:tracePt t="64165" x="3486150" y="2425700"/>
          <p14:tracePt t="64200" x="3397250" y="2425700"/>
          <p14:tracePt t="64230" x="3384550" y="2425700"/>
          <p14:tracePt t="64266" x="3352800" y="2425700"/>
          <p14:tracePt t="64296" x="3263900" y="2413000"/>
          <p14:tracePt t="64323" x="3238500" y="2413000"/>
          <p14:tracePt t="64356" x="3206750" y="2400300"/>
          <p14:tracePt t="64387" x="3168650" y="2387600"/>
          <p14:tracePt t="64418" x="3162300" y="2387600"/>
          <p14:tracePt t="64514" x="3378200" y="2387600"/>
          <p14:tracePt t="64543" x="4102100" y="2400300"/>
          <p14:tracePt t="64561" x="4508500" y="2451100"/>
          <p14:tracePt t="64577" x="4756150" y="2501900"/>
          <p14:tracePt t="64605" x="4876800" y="2527300"/>
          <p14:tracePt t="64606" x="4889500" y="2533650"/>
          <p14:tracePt t="64636" x="4895850" y="2533650"/>
          <p14:tracePt t="64681" x="4895850" y="2540000"/>
          <p14:tracePt t="64713" x="4584700" y="2590800"/>
          <p14:tracePt t="64749" x="4089400" y="2635250"/>
          <p14:tracePt t="64750" x="4032250" y="2635250"/>
          <p14:tracePt t="64761" x="4006850" y="2635250"/>
          <p14:tracePt t="64790" x="3994150" y="2635250"/>
          <p14:tracePt t="64916" x="4089400" y="2635250"/>
          <p14:tracePt t="64946" x="4445000" y="2635250"/>
          <p14:tracePt t="64984" x="4794250" y="2635250"/>
          <p14:tracePt t="65013" x="4857750" y="2635250"/>
          <p14:tracePt t="65041" x="4908550" y="2635250"/>
          <p14:tracePt t="65072" x="4927600" y="2635250"/>
          <p14:tracePt t="65184" x="4953000" y="2635250"/>
          <p14:tracePt t="65213" x="5067300" y="2622550"/>
          <p14:tracePt t="65249" x="5746750" y="2546350"/>
          <p14:tracePt t="65261" x="5962650" y="2546350"/>
          <p14:tracePt t="65279" x="6610350" y="2495550"/>
          <p14:tracePt t="65307" x="6946900" y="2432050"/>
          <p14:tracePt t="65338" x="7016750" y="2425700"/>
          <p14:tracePt t="65449" x="7004050" y="2393950"/>
          <p14:tracePt t="65479" x="6870700" y="2317750"/>
          <p14:tracePt t="65514" x="6673850" y="2235200"/>
          <p14:tracePt t="65619" x="6229350" y="2146300"/>
          <p14:tracePt t="65635" x="6178550" y="2146300"/>
          <p14:tracePt t="65666" x="6096000" y="2146300"/>
          <p14:tracePt t="65700" x="6051550" y="2146300"/>
          <p14:tracePt t="65729" x="6026150" y="2159000"/>
          <p14:tracePt t="65766" x="6013450" y="2165350"/>
          <p14:tracePt t="65795" x="6007100" y="2178050"/>
          <p14:tracePt t="65823" x="6007100" y="2190750"/>
          <p14:tracePt t="65949" x="6032500" y="2216150"/>
          <p14:tracePt t="65979" x="6273800" y="2324100"/>
          <p14:tracePt t="66016" x="6858000" y="2444750"/>
          <p14:tracePt t="66045" x="7004050" y="2470150"/>
          <p14:tracePt t="66046" x="7023100" y="2470150"/>
          <p14:tracePt t="66062" x="7054850" y="2470150"/>
          <p14:tracePt t="66074" x="7061200" y="2470150"/>
          <p14:tracePt t="66107" x="7118350" y="2470150"/>
          <p14:tracePt t="66138" x="7239000" y="2463800"/>
          <p14:tracePt t="66151" x="7334250" y="2463800"/>
          <p14:tracePt t="66167" x="7461250" y="2463800"/>
          <p14:tracePt t="66183" x="7658100" y="2463800"/>
          <p14:tracePt t="66214" x="8229600" y="2463800"/>
          <p14:tracePt t="66245" x="8686800" y="2463800"/>
          <p14:tracePt t="66261" x="8921750" y="2463800"/>
          <p14:tracePt t="66262" x="9004300" y="2463800"/>
          <p14:tracePt t="66278" x="9112250" y="2463800"/>
          <p14:tracePt t="66307" x="9150350" y="2463800"/>
          <p14:tracePt t="66477" x="9156700" y="2457450"/>
          <p14:tracePt t="66511" x="9182100" y="2374900"/>
          <p14:tracePt t="66539" x="9207500" y="2311400"/>
          <p14:tracePt t="66574" x="9226550" y="2286000"/>
          <p14:tracePt t="66602" x="9226550" y="2279650"/>
          <p14:tracePt t="66698" x="9220200" y="2355850"/>
          <p14:tracePt t="66732" x="9220200" y="2457450"/>
          <p14:tracePt t="66761" x="9226550" y="2489200"/>
          <p14:tracePt t="66777" x="9239250" y="2495550"/>
          <p14:tracePt t="66792" x="9258300" y="2495550"/>
          <p14:tracePt t="66821" x="9309100" y="2495550"/>
          <p14:tracePt t="66854" x="9442450" y="2425700"/>
          <p14:tracePt t="66884" x="9525000" y="2349500"/>
          <p14:tracePt t="66918" x="9582150" y="2279650"/>
          <p14:tracePt t="67009" x="9594850" y="2343150"/>
          <p14:tracePt t="67045" x="9613900" y="2425700"/>
          <p14:tracePt t="67073" x="9620250" y="2432050"/>
          <p14:tracePt t="67136" x="9632950" y="2438400"/>
          <p14:tracePt t="67165" x="9645650" y="2381250"/>
          <p14:tracePt t="67166" x="9658350" y="2362200"/>
          <p14:tracePt t="67180" x="9664700" y="2355850"/>
          <p14:tracePt t="67215" x="9677400" y="2330450"/>
          <p14:tracePt t="67292" x="9709150" y="2374900"/>
          <p14:tracePt t="67307" x="9721850" y="2393950"/>
          <p14:tracePt t="67337" x="9734550" y="2406650"/>
          <p14:tracePt t="67418" x="9753600" y="2368550"/>
          <p14:tracePt t="67449" x="9779000" y="2324100"/>
          <p14:tracePt t="67477" x="9779000" y="2317750"/>
          <p14:tracePt t="67573" x="9798050" y="2317750"/>
          <p14:tracePt t="67588" x="9798050" y="2324100"/>
          <p14:tracePt t="67715" x="9804400" y="2311400"/>
          <p14:tracePt t="67761" x="9810750" y="2305050"/>
          <p14:tracePt t="67869" x="9823450" y="2381250"/>
          <p14:tracePt t="67904" x="9823450" y="2387600"/>
          <p14:tracePt t="68013" x="9823450" y="2343150"/>
          <p14:tracePt t="68014" x="9823450" y="2330450"/>
          <p14:tracePt t="68029" x="9823450" y="2324100"/>
          <p14:tracePt t="68058" x="9823450" y="2317750"/>
          <p14:tracePt t="68137" x="9836150" y="2362200"/>
          <p14:tracePt t="68167" x="9842500" y="2368550"/>
          <p14:tracePt t="68277" x="9842500" y="2355850"/>
          <p14:tracePt t="68278" x="9842500" y="2343150"/>
          <p14:tracePt t="68307" x="9842500" y="2324100"/>
          <p14:tracePt t="68337" x="9842500" y="2311400"/>
          <p14:tracePt t="68416" x="9861550" y="2343150"/>
          <p14:tracePt t="68450" x="9867900" y="2349500"/>
          <p14:tracePt t="68590" x="9880600" y="2317750"/>
          <p14:tracePt t="68633" x="9880600" y="2305050"/>
          <p14:tracePt t="68667" x="9886950" y="2305050"/>
          <p14:tracePt t="68714" x="9906000" y="2355850"/>
          <p14:tracePt t="68744" x="9912350" y="2374900"/>
          <p14:tracePt t="68779" x="9918700" y="2381250"/>
          <p14:tracePt t="68902" x="9918700" y="2355850"/>
          <p14:tracePt t="68932" x="9918700" y="2343150"/>
          <p14:tracePt t="68961" x="9918700" y="2324100"/>
          <p14:tracePt t="69010" x="9918700" y="2311400"/>
          <p14:tracePt t="69044" x="9918700" y="2305050"/>
          <p14:tracePt t="69212" x="9918700" y="2349500"/>
          <p14:tracePt t="69248" x="9918700" y="2362200"/>
          <p14:tracePt t="69352" x="9906000" y="2362200"/>
          <p14:tracePt t="69383" x="9886950" y="2336800"/>
          <p14:tracePt t="69524" x="9880600" y="2336800"/>
          <p14:tracePt t="69555" x="9874250" y="2355850"/>
          <p14:tracePt t="69682" x="9855200" y="2330450"/>
          <p14:tracePt t="69716" x="9855200" y="2305050"/>
          <p14:tracePt t="69744" x="9842500" y="2286000"/>
          <p14:tracePt t="69869" x="9836150" y="2311400"/>
          <p14:tracePt t="70055" x="9836150" y="2305050"/>
          <p14:tracePt t="70136" x="9836150" y="2298700"/>
          <p14:tracePt t="70164" x="9829800" y="2305050"/>
          <p14:tracePt t="70200" x="9823450" y="2317750"/>
          <p14:tracePt t="70884" x="0" y="0"/>
        </p14:tracePtLst>
        <p14:tracePtLst>
          <p14:tracePt t="71760" x="4394200" y="2146300"/>
          <p14:tracePt t="71808" x="4381500" y="2165350"/>
          <p14:tracePt t="71823" x="4368800" y="2203450"/>
          <p14:tracePt t="71853" x="4349750" y="2279650"/>
          <p14:tracePt t="71883" x="4381500" y="2387600"/>
          <p14:tracePt t="71919" x="4406900" y="2419350"/>
          <p14:tracePt t="71932" x="4413250" y="2425700"/>
          <p14:tracePt t="71964" x="4464050" y="2419350"/>
          <p14:tracePt t="71994" x="4540250" y="2305050"/>
          <p14:tracePt t="72031" x="4552950" y="2203450"/>
          <p14:tracePt t="72042" x="4552950" y="2184400"/>
          <p14:tracePt t="72107" x="4546600" y="2184400"/>
          <p14:tracePt t="72138" x="4540250" y="2184400"/>
          <p14:tracePt t="72167" x="4508500" y="2209800"/>
          <p14:tracePt t="72197" x="4489450" y="2235200"/>
          <p14:tracePt t="72213" x="4489450" y="2241550"/>
          <p14:tracePt t="72823" x="4483100" y="2292350"/>
          <p14:tracePt t="72839" x="4483100" y="2311400"/>
          <p14:tracePt t="72869" x="4483100" y="2362200"/>
          <p14:tracePt t="72870" x="4483100" y="2381250"/>
          <p14:tracePt t="72899" x="4508500" y="2406650"/>
          <p14:tracePt t="72930" x="4508500" y="2419350"/>
          <p14:tracePt t="72994" x="4540250" y="2393950"/>
          <p14:tracePt t="73030" x="4597400" y="2247900"/>
          <p14:tracePt t="73061" x="4603750" y="2203450"/>
          <p14:tracePt t="73076" x="4603750" y="2197100"/>
          <p14:tracePt t="73182" x="4591050" y="2247900"/>
          <p14:tracePt t="73216" x="4591050" y="2260600"/>
          <p14:tracePt t="73247" x="4591050" y="2266950"/>
          <p14:tracePt t="73557" x="0" y="0"/>
        </p14:tracePtLst>
        <p14:tracePtLst>
          <p14:tracePt t="75077" x="3765550" y="2216150"/>
          <p14:tracePt t="75119" x="3752850" y="2222500"/>
          <p14:tracePt t="75135" x="3740150" y="2241550"/>
          <p14:tracePt t="75168" x="3727450" y="2298700"/>
          <p14:tracePt t="75198" x="3727450" y="2336800"/>
          <p14:tracePt t="75198" x="3727450" y="2349500"/>
          <p14:tracePt t="75230" x="3771900" y="2393950"/>
          <p14:tracePt t="75259" x="3829050" y="2413000"/>
          <p14:tracePt t="75296" x="3898900" y="2413000"/>
          <p14:tracePt t="75307" x="3911600" y="2413000"/>
          <p14:tracePt t="75337" x="3949700" y="2349500"/>
          <p14:tracePt t="75368" x="3956050" y="2317750"/>
          <p14:tracePt t="75449" x="3949700" y="2311400"/>
          <p14:tracePt t="75479" x="3892550" y="2311400"/>
          <p14:tracePt t="75509" x="3835400" y="2311400"/>
          <p14:tracePt t="75612" x="3784600" y="2336800"/>
          <p14:tracePt t="75699" x="3790950" y="2330450"/>
          <p14:tracePt t="75729" x="3797300" y="2311400"/>
          <p14:tracePt t="76260" x="0" y="0"/>
        </p14:tracePtLst>
        <p14:tracePtLst>
          <p14:tracePt t="77138" x="4349750" y="2101850"/>
          <p14:tracePt t="77167" x="4337050" y="2159000"/>
          <p14:tracePt t="77197" x="4324350" y="2241550"/>
          <p14:tracePt t="77198" x="4324350" y="2273300"/>
          <p14:tracePt t="77212" x="4324350" y="2305050"/>
          <p14:tracePt t="77242" x="4343400" y="2413000"/>
          <p14:tracePt t="77278" x="4387850" y="2463800"/>
          <p14:tracePt t="77306" x="4419600" y="2470150"/>
          <p14:tracePt t="77341" x="4514850" y="2457450"/>
          <p14:tracePt t="77369" x="4591050" y="2362200"/>
          <p14:tracePt t="77403" x="4616450" y="2228850"/>
          <p14:tracePt t="77432" x="4616450" y="2203450"/>
          <p14:tracePt t="77560" x="0" y="0"/>
        </p14:tracePtLst>
        <p14:tracePtLst>
          <p14:tracePt t="78278" x="4381500" y="2698750"/>
          <p14:tracePt t="78368" x="4654550" y="2743200"/>
          <p14:tracePt t="78403" x="5048250" y="2806700"/>
          <p14:tracePt t="78433" x="5099050" y="2806700"/>
          <p14:tracePt t="78666" x="0" y="0"/>
        </p14:tracePtLst>
        <p14:tracePtLst>
          <p14:tracePt t="79529" x="6121400" y="2844800"/>
          <p14:tracePt t="79633" x="6242050" y="2844800"/>
          <p14:tracePt t="79649" x="6400800" y="2844800"/>
          <p14:tracePt t="79685" x="6832600" y="2844800"/>
          <p14:tracePt t="79713" x="7124700" y="2844800"/>
          <p14:tracePt t="79745" x="7175500" y="2844800"/>
          <p14:tracePt t="79854" x="7023100" y="2844800"/>
          <p14:tracePt t="79883" x="6750050" y="2844800"/>
          <p14:tracePt t="79916" x="6477000" y="2851150"/>
          <p14:tracePt t="79950" x="6457950" y="2851150"/>
          <p14:tracePt t="80073" x="6743700" y="2851150"/>
          <p14:tracePt t="80107" x="7162800" y="2851150"/>
          <p14:tracePt t="80135" x="7289800" y="2851150"/>
          <p14:tracePt t="80167" x="7296150" y="2851150"/>
          <p14:tracePt t="80262" x="7073900" y="2851150"/>
          <p14:tracePt t="80291" x="6800850" y="2851150"/>
          <p14:tracePt t="80328" x="6654800" y="2851150"/>
          <p14:tracePt t="80446" x="6864350" y="2851150"/>
          <p14:tracePt t="80478" x="7302500" y="2851150"/>
          <p14:tracePt t="80514" x="7537450" y="2851150"/>
          <p14:tracePt t="80544" x="7556500" y="2851150"/>
          <p14:tracePt t="80635" x="7296150" y="2851150"/>
          <p14:tracePt t="80666" x="7023100" y="2851150"/>
          <p14:tracePt t="80698" x="6991350" y="2851150"/>
          <p14:tracePt t="80809" x="7099300" y="2851150"/>
          <p14:tracePt t="80839" x="7353300" y="2851150"/>
          <p14:tracePt t="80868" x="7454900" y="2851150"/>
          <p14:tracePt t="80900" x="7493000" y="2851150"/>
          <p14:tracePt t="80994" x="7416800" y="2851150"/>
          <p14:tracePt t="81024" x="7359650" y="2851150"/>
          <p14:tracePt t="81102" x="7416800" y="2851150"/>
          <p14:tracePt t="81134" x="7645400" y="2851150"/>
          <p14:tracePt t="81165" x="7867650" y="2851150"/>
          <p14:tracePt t="81166" x="7912100" y="2851150"/>
          <p14:tracePt t="81182" x="7956550" y="2851150"/>
          <p14:tracePt t="81211" x="7969250" y="2851150"/>
          <p14:tracePt t="81419" x="7943850" y="2844800"/>
          <p14:tracePt t="81449" x="7874000" y="2844800"/>
          <p14:tracePt t="81477" x="7715250" y="2844800"/>
          <p14:tracePt t="81511" x="7416800" y="2844800"/>
          <p14:tracePt t="81544" x="7385050" y="2844800"/>
          <p14:tracePt t="81619" x="7416800" y="2832100"/>
          <p14:tracePt t="81635" x="7486650" y="2832100"/>
          <p14:tracePt t="81667" x="7804150" y="2832100"/>
          <p14:tracePt t="81696" x="8134350" y="2832100"/>
          <p14:tracePt t="81728" x="8216900" y="2832100"/>
          <p14:tracePt t="82356" x="8235950" y="2832100"/>
          <p14:tracePt t="82384" x="8305800" y="2832100"/>
          <p14:tracePt t="82417" x="8464550" y="2832100"/>
          <p14:tracePt t="82446" x="8680450" y="2832100"/>
          <p14:tracePt t="82481" x="8813800" y="2832100"/>
          <p14:tracePt t="82511" x="8864600" y="2832100"/>
          <p14:tracePt t="82540" x="8909050" y="2832100"/>
          <p14:tracePt t="82577" x="8997950" y="2832100"/>
          <p14:tracePt t="82607" x="9093200" y="2832100"/>
          <p14:tracePt t="82635" x="9264650" y="2832100"/>
          <p14:tracePt t="82652" x="9410700" y="2832100"/>
          <p14:tracePt t="82682" x="9709150" y="2832100"/>
          <p14:tracePt t="82714" x="9855200" y="2832100"/>
          <p14:tracePt t="82745" x="9874250" y="2832100"/>
          <p14:tracePt t="82777" x="9886950" y="2832100"/>
          <p14:tracePt t="82805" x="9899650" y="2832100"/>
          <p14:tracePt t="83133" x="9893300" y="2832100"/>
          <p14:tracePt t="83155" x="9855200" y="2832100"/>
          <p14:tracePt t="83184" x="9766300" y="2832100"/>
          <p14:tracePt t="83216" x="9639300" y="2832100"/>
          <p14:tracePt t="83246" x="9575800" y="2832100"/>
          <p14:tracePt t="83246" x="9563100" y="2832100"/>
          <p14:tracePt t="83277" x="9537700" y="2832100"/>
          <p14:tracePt t="83306" x="9525000" y="2832100"/>
          <p14:tracePt t="83341" x="9518650" y="2832100"/>
          <p14:tracePt t="83367" x="9505950" y="2832100"/>
          <p14:tracePt t="83980" x="0" y="0"/>
        </p14:tracePtLst>
        <p14:tracePtLst>
          <p14:tracePt t="84512" x="7200900" y="2463800"/>
          <p14:tracePt t="84558" x="7181850" y="2463800"/>
          <p14:tracePt t="84589" x="7156450" y="2508250"/>
          <p14:tracePt t="84605" x="7137400" y="2552700"/>
          <p14:tracePt t="84606" x="7131050" y="2578100"/>
          <p14:tracePt t="84623" x="7131050" y="2635250"/>
          <p14:tracePt t="84640" x="7131050" y="2698750"/>
          <p14:tracePt t="84665" x="7131050" y="2762250"/>
          <p14:tracePt t="84699" x="7194550" y="2819400"/>
          <p14:tracePt t="84729" x="7270750" y="2857500"/>
          <p14:tracePt t="84759" x="7308850" y="2857500"/>
          <p14:tracePt t="84789" x="7372350" y="2857500"/>
          <p14:tracePt t="84790" x="7385050" y="2851150"/>
          <p14:tracePt t="84826" x="7454900" y="2806700"/>
          <p14:tracePt t="84856" x="7467600" y="2749550"/>
          <p14:tracePt t="84884" x="7467600" y="2711450"/>
          <p14:tracePt t="84915" x="7454900" y="2654300"/>
          <p14:tracePt t="84945" x="7410450" y="2603500"/>
          <p14:tracePt t="84982" x="7366000" y="2584450"/>
          <p14:tracePt t="85042" x="7346950" y="2578100"/>
          <p14:tracePt t="85107" x="7327900" y="2578100"/>
          <p14:tracePt t="85136" x="7289800" y="2578100"/>
          <p14:tracePt t="85153" x="7270750" y="2597150"/>
          <p14:tracePt t="85182" x="7219950" y="2647950"/>
          <p14:tracePt t="85213" x="7213600" y="2692400"/>
          <p14:tracePt t="85214" x="7213600" y="2711450"/>
          <p14:tracePt t="85229" x="7213600" y="2724150"/>
          <p14:tracePt t="85260" x="7219950" y="2781300"/>
          <p14:tracePt t="85295" x="7232650" y="2806700"/>
          <p14:tracePt t="85398" x="7245350" y="2806700"/>
          <p14:tracePt t="85430" x="7258050" y="2806700"/>
          <p14:tracePt t="85697" x="0" y="0"/>
        </p14:tracePtLst>
        <p14:tracePtLst>
          <p14:tracePt t="86792" x="9880600" y="2800350"/>
          <p14:tracePt t="86870" x="9931400" y="2800350"/>
          <p14:tracePt t="86884" x="9982200" y="2800350"/>
          <p14:tracePt t="86903" x="10204450" y="2800350"/>
          <p14:tracePt t="86920" x="10375900" y="2800350"/>
          <p14:tracePt t="86937" x="10534650" y="2800350"/>
          <p14:tracePt t="86952" x="10642600" y="2800350"/>
          <p14:tracePt t="86981" x="10706100" y="2800350"/>
          <p14:tracePt t="87011" x="10750550" y="2800350"/>
          <p14:tracePt t="87042" x="10782300" y="2800350"/>
          <p14:tracePt t="87275" x="0" y="0"/>
        </p14:tracePtLst>
        <p14:tracePtLst>
          <p14:tracePt t="88543" x="7194550" y="2495550"/>
          <p14:tracePt t="88602" x="7219950" y="2603500"/>
          <p14:tracePt t="88637" x="7277100" y="2705100"/>
          <p14:tracePt t="88654" x="7296150" y="2730500"/>
          <p14:tracePt t="88683" x="7321550" y="2755900"/>
          <p14:tracePt t="88713" x="7327900" y="2755900"/>
          <p14:tracePt t="88774" x="7353300" y="2717800"/>
          <p14:tracePt t="88809" x="7359650" y="2667000"/>
          <p14:tracePt t="88838" x="7359650" y="2647950"/>
          <p14:tracePt t="88854" x="7359650" y="2641600"/>
          <p14:tracePt t="88981" x="0" y="0"/>
        </p14:tracePtLst>
        <p14:tracePtLst>
          <p14:tracePt t="90684" x="3016250" y="2432050"/>
          <p14:tracePt t="90713" x="2990850" y="2463800"/>
          <p14:tracePt t="90744" x="2984500" y="2514600"/>
          <p14:tracePt t="90759" x="2984500" y="2527300"/>
          <p14:tracePt t="90791" x="3016250" y="2584450"/>
          <p14:tracePt t="90821" x="3187700" y="2673350"/>
          <p14:tracePt t="90857" x="3975100" y="2832100"/>
          <p14:tracePt t="90887" x="4241800" y="2838450"/>
          <p14:tracePt t="90915" x="4286250" y="2832100"/>
          <p14:tracePt t="90947" x="4311650" y="2819400"/>
          <p14:tracePt t="90994" x="4311650" y="2813050"/>
          <p14:tracePt t="91136" x="0" y="0"/>
        </p14:tracePtLst>
        <p14:tracePtLst>
          <p14:tracePt t="92324" x="9639300" y="2571750"/>
          <p14:tracePt t="92354" x="9639300" y="2635250"/>
          <p14:tracePt t="92390" x="9639300" y="2736850"/>
          <p14:tracePt t="92402" x="9645650" y="2743200"/>
          <p14:tracePt t="92431" x="9683750" y="2794000"/>
          <p14:tracePt t="92463" x="9791700" y="2825750"/>
          <p14:tracePt t="92493" x="9944100" y="2838450"/>
          <p14:tracePt t="92524" x="10109200" y="2838450"/>
          <p14:tracePt t="92559" x="10210800" y="2838450"/>
          <p14:tracePt t="92591" x="10248900" y="2838450"/>
          <p14:tracePt t="92620" x="10293350" y="2838450"/>
          <p14:tracePt t="92636" x="10306050" y="2838450"/>
          <p14:tracePt t="92665" x="10337800" y="2832100"/>
          <p14:tracePt t="92697" x="10356850" y="2832100"/>
          <p14:tracePt t="92727" x="10401300" y="2825750"/>
          <p14:tracePt t="92763" x="10471150" y="2813050"/>
          <p14:tracePt t="92792" x="10521950" y="2800350"/>
          <p14:tracePt t="92823" x="10617200" y="2800350"/>
          <p14:tracePt t="92839" x="10680700" y="2800350"/>
          <p14:tracePt t="92870" x="10756900" y="2800350"/>
          <p14:tracePt t="92906" x="10775950" y="2800350"/>
          <p14:tracePt t="92947" x="10788650" y="2800350"/>
          <p14:tracePt t="92978" x="10801350" y="2800350"/>
          <p14:tracePt t="93306" x="0" y="0"/>
        </p14:tracePtLst>
        <p14:tracePtLst>
          <p14:tracePt t="94935" x="7670800" y="2914650"/>
          <p14:tracePt t="95026" x="7683500" y="2921000"/>
          <p14:tracePt t="95056" x="7905750" y="2921000"/>
          <p14:tracePt t="95086" x="8629650" y="2921000"/>
          <p14:tracePt t="95123" x="9499600" y="2921000"/>
          <p14:tracePt t="95140" x="9734550" y="2921000"/>
          <p14:tracePt t="95173" x="10001250" y="2921000"/>
          <p14:tracePt t="95195" x="10134600" y="2921000"/>
          <p14:tracePt t="95228" x="10242550" y="2921000"/>
          <p14:tracePt t="95259" x="10280650" y="2921000"/>
          <p14:tracePt t="95289" x="10318750" y="2914650"/>
          <p14:tracePt t="95324" x="10337800" y="2901950"/>
          <p14:tracePt t="95353" x="10420350" y="2882900"/>
          <p14:tracePt t="95389" x="10521950" y="2863850"/>
          <p14:tracePt t="95390" x="10560050" y="2857500"/>
          <p14:tracePt t="95405" x="10579100" y="2851150"/>
          <p14:tracePt t="95436" x="10661650" y="2844800"/>
          <p14:tracePt t="95452" x="10699750" y="2838450"/>
          <p14:tracePt t="95468" x="10706100" y="2838450"/>
          <p14:tracePt t="95612" x="10718800" y="2838450"/>
          <p14:tracePt t="95791" x="0" y="0"/>
        </p14:tracePtLst>
        <p14:tracePtLst>
          <p14:tracePt t="96354" x="7969250" y="2921000"/>
          <p14:tracePt t="96420" x="8051800" y="2921000"/>
          <p14:tracePt t="96436" x="8166100" y="2921000"/>
          <p14:tracePt t="96465" x="8547100" y="2921000"/>
          <p14:tracePt t="96482" x="8775700" y="2921000"/>
          <p14:tracePt t="96498" x="9023350" y="2921000"/>
          <p14:tracePt t="96528" x="9391650" y="2921000"/>
          <p14:tracePt t="96559" x="9480550" y="2921000"/>
          <p14:tracePt t="97040" x="0" y="0"/>
        </p14:tracePtLst>
        <p14:tracePtLst>
          <p14:tracePt t="99182" x="2139950" y="3289300"/>
          <p14:tracePt t="99276" x="2260600" y="3289300"/>
          <p14:tracePt t="99306" x="2533650" y="3289300"/>
          <p14:tracePt t="99338" x="2673350" y="3289300"/>
          <p14:tracePt t="99367" x="2686050" y="3289300"/>
          <p14:tracePt t="99606" x="0" y="0"/>
        </p14:tracePtLst>
        <p14:tracePtLst>
          <p14:tracePt t="100712" x="4514850" y="2444750"/>
          <p14:tracePt t="100777" x="4502150" y="2457450"/>
          <p14:tracePt t="100806" x="4502150" y="2571750"/>
          <p14:tracePt t="100838" x="4527550" y="2635250"/>
          <p14:tracePt t="100867" x="4584700" y="2647950"/>
          <p14:tracePt t="100902" x="4724400" y="2641600"/>
          <p14:tracePt t="100937" x="4749800" y="2628900"/>
          <p14:tracePt t="100999" x="0" y="0"/>
        </p14:tracePtLst>
        <p14:tracePtLst>
          <p14:tracePt t="101451" x="5403850" y="3194050"/>
          <p14:tracePt t="101480" x="5397500" y="3238500"/>
          <p14:tracePt t="101497" x="5397500" y="3257550"/>
          <p14:tracePt t="101526" x="5410200" y="3302000"/>
          <p14:tracePt t="101556" x="5448300" y="3352800"/>
          <p14:tracePt t="101590" x="5492750" y="3371850"/>
          <p14:tracePt t="101634" x="5499100" y="3371850"/>
          <p14:tracePt t="101668" x="5511800" y="3346450"/>
          <p14:tracePt t="101699" x="5518150" y="3327400"/>
          <p14:tracePt t="101727" x="0" y="0"/>
        </p14:tracePtLst>
        <p14:tracePtLst>
          <p14:tracePt t="102215" x="6292850" y="3251200"/>
          <p14:tracePt t="102264" x="6305550" y="3308350"/>
          <p14:tracePt t="102280" x="6324600" y="3346450"/>
          <p14:tracePt t="102309" x="6375400" y="3384550"/>
          <p14:tracePt t="102310" x="6388100" y="3390900"/>
          <p14:tracePt t="102325" x="6394450" y="3390900"/>
          <p14:tracePt t="102326" x="6400800" y="3390900"/>
          <p14:tracePt t="102338" x="6407150" y="3390900"/>
          <p14:tracePt t="102370" x="6438900" y="3390900"/>
          <p14:tracePt t="102400" x="6470650" y="3346450"/>
          <p14:tracePt t="102434" x="6470650" y="3295650"/>
          <p14:tracePt t="102462" x="6470650" y="3276600"/>
          <p14:tracePt t="102792" x="0" y="0"/>
        </p14:tracePtLst>
        <p14:tracePtLst>
          <p14:tracePt t="103543" x="3505200" y="3092450"/>
          <p14:tracePt t="103604" x="3492500" y="3105150"/>
          <p14:tracePt t="103633" x="3486150" y="3168650"/>
          <p14:tracePt t="103669" x="3486150" y="3244850"/>
          <p14:tracePt t="103670" x="3498850" y="3270250"/>
          <p14:tracePt t="103686" x="3511550" y="3302000"/>
          <p14:tracePt t="103720" x="3530600" y="3327400"/>
          <p14:tracePt t="103836" x="3530600" y="3257550"/>
          <p14:tracePt t="103872" x="3530600" y="3149600"/>
          <p14:tracePt t="103903" x="3492500" y="3105150"/>
          <p14:tracePt t="103997" x="3467100" y="3168650"/>
          <p14:tracePt t="104025" x="3448050" y="3238500"/>
          <p14:tracePt t="104055" x="3441700" y="3251200"/>
          <p14:tracePt t="104136" x="3441700" y="3257550"/>
          <p14:tracePt t="104276" x="0" y="0"/>
        </p14:tracePtLst>
        <p14:tracePtLst>
          <p14:tracePt t="104653" x="4165600" y="3219450"/>
          <p14:tracePt t="104702" x="4203700" y="3251200"/>
          <p14:tracePt t="104715" x="4203700" y="3263900"/>
          <p14:tracePt t="104745" x="4241800" y="3308350"/>
          <p14:tracePt t="104775" x="4273550" y="3327400"/>
          <p14:tracePt t="104805" x="4298950" y="3340100"/>
          <p14:tracePt t="104836" x="4362450" y="3327400"/>
          <p14:tracePt t="104872" x="4445000" y="3206750"/>
          <p14:tracePt t="104903" x="4464050" y="3162300"/>
          <p14:tracePt t="104931" x="4464050" y="3155950"/>
          <p14:tracePt t="105010" x="4464050" y="3213100"/>
          <p14:tracePt t="105041" x="4464050" y="3225800"/>
          <p14:tracePt t="105137" x="4464050" y="3219450"/>
          <p14:tracePt t="105166" x="4464050" y="3175000"/>
          <p14:tracePt t="105203" x="4464050" y="3168650"/>
          <p14:tracePt t="105262" x="4451350" y="3232150"/>
          <p14:tracePt t="105263" x="4451350" y="3257550"/>
          <p14:tracePt t="105291" x="4438650" y="3302000"/>
          <p14:tracePt t="105321" x="4438650" y="3308350"/>
          <p14:tracePt t="105432" x="4438650" y="3263900"/>
          <p14:tracePt t="105469" x="4438650" y="3225800"/>
          <p14:tracePt t="105470" x="4438650" y="3219450"/>
          <p14:tracePt t="105499" x="4445000" y="3194050"/>
          <p14:tracePt t="105620" x="4445000" y="3282950"/>
          <p14:tracePt t="105734" x="4451350" y="3219450"/>
          <p14:tracePt t="105758" x="4451350" y="3200400"/>
          <p14:tracePt t="105822" x="4413250" y="3340100"/>
          <p14:tracePt t="105853" x="4375150" y="3498850"/>
          <p14:tracePt t="105869" x="4368800" y="3524250"/>
          <p14:tracePt t="105902" x="4368800" y="3536950"/>
          <p14:tracePt t="105980" x="4381500" y="3429000"/>
          <p14:tracePt t="106008" x="4419600" y="3257550"/>
          <p14:tracePt t="106044" x="4425950" y="3168650"/>
          <p14:tracePt t="106074" x="4425950" y="3149600"/>
          <p14:tracePt t="106165" x="4425950" y="3219450"/>
          <p14:tracePt t="106182" x="4432300" y="3340100"/>
          <p14:tracePt t="106198" x="4445000" y="3371850"/>
          <p14:tracePt t="106235" x="4445000" y="3378200"/>
          <p14:tracePt t="106295" x="4445000" y="3371850"/>
          <p14:tracePt t="106325" x="4451350" y="3314700"/>
          <p14:tracePt t="106352" x="4451350" y="3257550"/>
          <p14:tracePt t="106431" x="4451350" y="3321050"/>
          <p14:tracePt t="106467" x="4451350" y="3352800"/>
          <p14:tracePt t="106559" x="4457700" y="3282950"/>
          <p14:tracePt t="106587" x="4457700" y="3244850"/>
          <p14:tracePt t="106619" x="4457700" y="3232150"/>
          <p14:tracePt t="106701" x="4457700" y="3257550"/>
          <p14:tracePt t="106718" x="4457700" y="3263900"/>
          <p14:tracePt t="106838" x="4457700" y="3194050"/>
          <p14:tracePt t="106869" x="4457700" y="3143250"/>
          <p14:tracePt t="106903" x="4457700" y="3136900"/>
          <p14:tracePt t="106962" x="4419600" y="3327400"/>
          <p14:tracePt t="106978" x="4400550" y="3429000"/>
          <p14:tracePt t="106994" x="4394200" y="3448050"/>
          <p14:tracePt t="107024" x="4387850" y="3460750"/>
          <p14:tracePt t="107071" x="4387850" y="3416300"/>
          <p14:tracePt t="107103" x="4387850" y="3276600"/>
          <p14:tracePt t="107118" x="4387850" y="3219450"/>
          <p14:tracePt t="107136" x="4387850" y="3181350"/>
          <p14:tracePt t="107165" x="4387850" y="3175000"/>
          <p14:tracePt t="107244" x="4387850" y="3194050"/>
          <p14:tracePt t="107273" x="4387850" y="3213100"/>
          <p14:tracePt t="107540" x="4387850" y="3238500"/>
          <p14:tracePt t="107570" x="4387850" y="3289300"/>
          <p14:tracePt t="107603" x="4387850" y="3314700"/>
          <p14:tracePt t="107667" x="4387850" y="3321050"/>
          <p14:tracePt t="107696" x="4387850" y="3276600"/>
          <p14:tracePt t="107712" x="4387850" y="3244850"/>
          <p14:tracePt t="107747" x="4387850" y="3232150"/>
          <p14:tracePt t="107841" x="4387850" y="3302000"/>
          <p14:tracePt t="107870" x="4387850" y="3308350"/>
          <p14:tracePt t="107982" x="4387850" y="3270250"/>
          <p14:tracePt t="108024" x="4387850" y="3257550"/>
          <p14:tracePt t="108072" x="4387850" y="3251200"/>
          <p14:tracePt t="108338" x="4387850" y="3232150"/>
          <p14:tracePt t="108368" x="4387850" y="3213100"/>
          <p14:tracePt t="108479" x="4387850" y="3289300"/>
          <p14:tracePt t="108494" x="4387850" y="3308350"/>
          <p14:tracePt t="108509" x="4387850" y="3314700"/>
          <p14:tracePt t="108603" x="4387850" y="3282950"/>
          <p14:tracePt t="108635" x="4387850" y="3225800"/>
          <p14:tracePt t="108664" x="4387850" y="3213100"/>
          <p14:tracePt t="108747" x="4387850" y="3232150"/>
          <p14:tracePt t="108932" x="4387850" y="3194050"/>
          <p14:tracePt t="108980" x="4387850" y="3187700"/>
          <p14:tracePt t="109045" x="4387850" y="3232150"/>
          <p14:tracePt t="109046" x="4387850" y="3257550"/>
          <p14:tracePt t="109061" x="4387850" y="3270250"/>
          <p14:tracePt t="109062" x="4387850" y="3276600"/>
          <p14:tracePt t="109072" x="4387850" y="3282950"/>
          <p14:tracePt t="109102" x="4387850" y="3289300"/>
          <p14:tracePt t="109182" x="4387850" y="3238500"/>
          <p14:tracePt t="109215" x="4387850" y="3206750"/>
          <p14:tracePt t="109367" x="4387850" y="3225800"/>
          <p14:tracePt t="109403" x="4387850" y="3238500"/>
          <p14:tracePt t="109995" x="4387850" y="3200400"/>
          <p14:tracePt t="110011" x="4387850" y="3181350"/>
          <p14:tracePt t="110027" x="4387850" y="3149600"/>
          <p14:tracePt t="110056" x="4387850" y="3117850"/>
          <p14:tracePt t="110199" x="4387850" y="3124200"/>
          <p14:tracePt t="110234" x="4387850" y="3181350"/>
          <p14:tracePt t="110264" x="4387850" y="3244850"/>
          <p14:tracePt t="110292" x="4387850" y="3276600"/>
          <p14:tracePt t="110323" x="4387850" y="3289300"/>
          <p14:tracePt t="110449" x="4387850" y="3238500"/>
          <p14:tracePt t="110479" x="4387850" y="3219450"/>
          <p14:tracePt t="110590" x="4387850" y="3289300"/>
          <p14:tracePt t="110619" x="4387850" y="3308350"/>
          <p14:tracePt t="110634" x="4387850" y="3321050"/>
          <p14:tracePt t="110806" x="4387850" y="3302000"/>
          <p14:tracePt t="110836" x="4387850" y="3295650"/>
          <p14:tracePt t="110873" x="4387850" y="3289300"/>
          <p14:tracePt t="111105" x="0" y="0"/>
        </p14:tracePtLst>
        <p14:tracePtLst>
          <p14:tracePt t="111448" x="4381500" y="3168650"/>
          <p14:tracePt t="111510" x="4375150" y="3219450"/>
          <p14:tracePt t="111539" x="4375150" y="3282950"/>
          <p14:tracePt t="111575" x="4375150" y="3340100"/>
          <p14:tracePt t="111701" x="4375150" y="3282950"/>
          <p14:tracePt t="111734" x="4375150" y="3187700"/>
          <p14:tracePt t="111764" x="4375150" y="3175000"/>
          <p14:tracePt t="111838" x="4375150" y="3206750"/>
          <p14:tracePt t="111838" x="4375150" y="3238500"/>
          <p14:tracePt t="111868" x="4375150" y="3333750"/>
          <p14:tracePt t="111901" x="4375150" y="3384550"/>
          <p14:tracePt t="111982" x="4375150" y="3340100"/>
          <p14:tracePt t="111998" x="4375150" y="3308350"/>
          <p14:tracePt t="112024" x="4381500" y="3276600"/>
          <p14:tracePt t="112056" x="4381500" y="3270250"/>
          <p14:tracePt t="112134" x="4381500" y="3295650"/>
          <p14:tracePt t="112949" x="4381500" y="3244850"/>
          <p14:tracePt t="112950" x="4381500" y="3232150"/>
          <p14:tracePt t="112979" x="4375150" y="3194050"/>
          <p14:tracePt t="113016" x="4375150" y="3181350"/>
          <p14:tracePt t="113102" x="4375150" y="3232150"/>
          <p14:tracePt t="113134" x="4375150" y="3289300"/>
          <p14:tracePt t="113277" x="4375150" y="3276600"/>
          <p14:tracePt t="113291" x="4375150" y="3257550"/>
          <p14:tracePt t="113322" x="4375150" y="3232150"/>
          <p14:tracePt t="113352" x="4375150" y="3219450"/>
          <p14:tracePt t="113383" x="4375150" y="3213100"/>
          <p14:tracePt t="113571" x="4375150" y="3270250"/>
          <p14:tracePt t="113606" x="4375150" y="3314700"/>
          <p14:tracePt t="113699" x="4387850" y="3302000"/>
          <p14:tracePt t="113729" x="4387850" y="3270250"/>
          <p14:tracePt t="113764" x="4387850" y="3238500"/>
          <p14:tracePt t="113807" x="4387850" y="3232150"/>
          <p14:tracePt t="113997" x="0" y="0"/>
        </p14:tracePtLst>
        <p14:tracePtLst>
          <p14:tracePt t="115608" x="3276600" y="3435350"/>
          <p14:tracePt t="115639" x="3270250" y="3467100"/>
          <p14:tracePt t="115665" x="3270250" y="3530600"/>
          <p14:tracePt t="115696" x="3270250" y="3625850"/>
          <p14:tracePt t="115732" x="3276600" y="3695700"/>
          <p14:tracePt t="115749" x="3282950" y="3714750"/>
          <p14:tracePt t="115782" x="3371850" y="3759200"/>
          <p14:tracePt t="115824" x="3486150" y="3765550"/>
          <p14:tracePt t="115855" x="3536950" y="3752850"/>
          <p14:tracePt t="115885" x="3549650" y="3702050"/>
          <p14:tracePt t="115916" x="3556000" y="3644900"/>
          <p14:tracePt t="115952" x="3556000" y="3613150"/>
          <p14:tracePt t="115983" x="3556000" y="3568700"/>
          <p14:tracePt t="116013" x="3556000" y="3562350"/>
          <p14:tracePt t="116122" x="3549650" y="3549650"/>
          <p14:tracePt t="116138" x="3543300" y="3549650"/>
          <p14:tracePt t="116280" x="3524250" y="3556000"/>
          <p14:tracePt t="116307" x="3505200" y="3581400"/>
          <p14:tracePt t="116338" x="3492500" y="3638550"/>
          <p14:tracePt t="116369" x="3492500" y="3670300"/>
          <p14:tracePt t="116399" x="3492500" y="3689350"/>
          <p14:tracePt t="116434" x="3505200" y="3695700"/>
          <p14:tracePt t="116464" x="3575050" y="3695700"/>
          <p14:tracePt t="116494" x="3619500" y="3695700"/>
          <p14:tracePt t="116731" x="0" y="0"/>
        </p14:tracePtLst>
        <p14:tracePtLst>
          <p14:tracePt t="117246" x="3930650" y="3689350"/>
          <p14:tracePt t="117370" x="4216400" y="3689350"/>
          <p14:tracePt t="117399" x="4635500" y="3714750"/>
          <p14:tracePt t="117435" x="4749800" y="3727450"/>
          <p14:tracePt t="117792" x="4660900" y="3727450"/>
          <p14:tracePt t="117820" x="4445000" y="3727450"/>
          <p14:tracePt t="117856" x="4197350" y="3727450"/>
          <p14:tracePt t="117887" x="4171950" y="3727450"/>
          <p14:tracePt t="118042" x="4254500" y="3727450"/>
          <p14:tracePt t="118057" x="4368800" y="3727450"/>
          <p14:tracePt t="118088" x="4508500" y="3727450"/>
          <p14:tracePt t="118122" x="4514850" y="3727450"/>
          <p14:tracePt t="118212" x="4406900" y="3721100"/>
          <p14:tracePt t="118248" x="4311650" y="3721100"/>
          <p14:tracePt t="118277" x="4305300" y="3721100"/>
          <p14:tracePt t="118621" x="0" y="0"/>
        </p14:tracePtLst>
        <p14:tracePtLst>
          <p14:tracePt t="119671" x="5118100" y="3784600"/>
          <p14:tracePt t="119698" x="5118100" y="3822700"/>
          <p14:tracePt t="119732" x="5118100" y="3873500"/>
          <p14:tracePt t="119761" x="5080000" y="3898900"/>
          <p14:tracePt t="119798" x="4787900" y="3905250"/>
          <p14:tracePt t="119798" x="4673600" y="3905250"/>
          <p14:tracePt t="119839" x="4165600" y="3803650"/>
          <p14:tracePt t="119870" x="4032250" y="3771900"/>
          <p14:tracePt t="119899" x="4032250" y="3765550"/>
          <p14:tracePt t="119931" x="4006850" y="3746500"/>
          <p14:tracePt t="119967" x="3994150" y="3708400"/>
          <p14:tracePt t="119997" x="3987800" y="3708400"/>
          <p14:tracePt t="120026" x="3981450" y="3676650"/>
          <p14:tracePt t="120042" x="3981450" y="3670300"/>
          <p14:tracePt t="120555" x="0" y="0"/>
        </p14:tracePtLst>
        <p14:tracePtLst>
          <p14:tracePt t="121978" x="1428750" y="1123950"/>
          <p14:tracePt t="122045" x="1416050" y="1136650"/>
          <p14:tracePt t="122047" x="1416050" y="1162050"/>
          <p14:tracePt t="122058" x="1416050" y="1181100"/>
          <p14:tracePt t="122087" x="1409700" y="1289050"/>
          <p14:tracePt t="122119" x="1416050" y="1409700"/>
          <p14:tracePt t="122136" x="1422400" y="1447800"/>
          <p14:tracePt t="122169" x="1447800" y="1524000"/>
          <p14:tracePt t="122181" x="1447800" y="1530350"/>
          <p14:tracePt t="122212" x="1460500" y="1549400"/>
          <p14:tracePt t="122261" x="1466850" y="1549400"/>
          <p14:tracePt t="122297" x="1498600" y="1435100"/>
          <p14:tracePt t="122327" x="1498600" y="1320800"/>
          <p14:tracePt t="122354" x="1498600" y="1270000"/>
          <p14:tracePt t="122386" x="1498600" y="1250950"/>
          <p14:tracePt t="122496" x="1504950" y="1403350"/>
          <p14:tracePt t="122525" x="1524000" y="1492250"/>
          <p14:tracePt t="122526" x="1524000" y="1504950"/>
          <p14:tracePt t="122555" x="1524000" y="1517650"/>
          <p14:tracePt t="122603" x="1530350" y="1524000"/>
          <p14:tracePt t="122638" x="1543050" y="1403350"/>
          <p14:tracePt t="122669" x="1543050" y="1314450"/>
          <p14:tracePt t="122699" x="1543050" y="1282700"/>
          <p14:tracePt t="122778" x="1543050" y="1352550"/>
          <p14:tracePt t="122809" x="1555750" y="1447800"/>
          <p14:tracePt t="122838" x="1555750" y="1454150"/>
          <p14:tracePt t="122886" x="1555750" y="1460500"/>
          <p14:tracePt t="122915" x="1562100" y="1435100"/>
          <p14:tracePt t="122947" x="1568450" y="1365250"/>
          <p14:tracePt t="122982" x="1568450" y="1327150"/>
          <p14:tracePt t="123059" x="1568450" y="1352550"/>
          <p14:tracePt t="123087" x="1568450" y="1390650"/>
          <p14:tracePt t="123119" x="1568450" y="1397000"/>
          <p14:tracePt t="123182" x="1568450" y="1390650"/>
          <p14:tracePt t="123198" x="1568450" y="1377950"/>
          <p14:tracePt t="123230" x="1568450" y="1371600"/>
          <p14:tracePt t="123359" x="0" y="0"/>
        </p14:tracePtLst>
        <p14:tracePtLst>
          <p14:tracePt t="123963" x="6286500" y="3765550"/>
          <p14:tracePt t="123993" x="6223000" y="3841750"/>
          <p14:tracePt t="124030" x="6000750" y="3930650"/>
          <p14:tracePt t="124042" x="5918200" y="3937000"/>
          <p14:tracePt t="124071" x="5454650" y="3949700"/>
          <p14:tracePt t="124109" x="4883150" y="3949700"/>
          <p14:tracePt t="124138" x="4457700" y="3943350"/>
          <p14:tracePt t="124154" x="4273550" y="3917950"/>
          <p14:tracePt t="124185" x="3968750" y="3867150"/>
          <p14:tracePt t="124215" x="3740150" y="3810000"/>
          <p14:tracePt t="124246" x="3613150" y="3771900"/>
          <p14:tracePt t="124279" x="3587750" y="3752850"/>
          <p14:tracePt t="124309" x="3556000" y="3721100"/>
          <p14:tracePt t="124310" x="3543300" y="3702050"/>
          <p14:tracePt t="124325" x="3536950" y="3683000"/>
          <p14:tracePt t="124326" x="3517900" y="3663950"/>
          <p14:tracePt t="124343" x="3498850" y="3644900"/>
          <p14:tracePt t="124383" x="3486150" y="3594100"/>
          <p14:tracePt t="124419" x="3473450" y="3524250"/>
          <p14:tracePt t="124449" x="3467100" y="3505200"/>
          <p14:tracePt t="124587" x="3454400" y="3606800"/>
          <p14:tracePt t="124619" x="3454400" y="3644900"/>
          <p14:tracePt t="124731" x="3454400" y="3549650"/>
          <p14:tracePt t="124759" x="3454400" y="3511550"/>
          <p14:tracePt t="126261" x="0" y="0"/>
        </p14:tracePtLst>
        <p14:tracePtLst>
          <p14:tracePt t="126713" x="2914650" y="3651250"/>
          <p14:tracePt t="126852" x="3060700" y="3651250"/>
          <p14:tracePt t="126889" x="3917950" y="3651250"/>
          <p14:tracePt t="126905" x="4241800" y="3651250"/>
          <p14:tracePt t="126934" x="4552950" y="3657600"/>
          <p14:tracePt t="126964" x="4597400" y="3657600"/>
          <p14:tracePt t="126995" x="4616450" y="3657600"/>
          <p14:tracePt t="127030" x="4629150" y="3657600"/>
          <p14:tracePt t="127228" x="4533900" y="3676650"/>
          <p14:tracePt t="127258" x="4140200" y="3702050"/>
          <p14:tracePt t="127295" x="3606800" y="3702050"/>
          <p14:tracePt t="127325" x="3352800" y="3702050"/>
          <p14:tracePt t="127326" x="3289300" y="3702050"/>
          <p14:tracePt t="127341" x="3244850" y="3702050"/>
          <p14:tracePt t="127342" x="3206750" y="3702050"/>
          <p14:tracePt t="127357" x="3181350" y="3702050"/>
          <p14:tracePt t="127358" x="3162300" y="3702050"/>
          <p14:tracePt t="127387" x="3149600" y="3702050"/>
          <p14:tracePt t="127417" x="3143250" y="3702050"/>
          <p14:tracePt t="127572" x="3308350" y="3702050"/>
          <p14:tracePt t="127587" x="3517900" y="3702050"/>
          <p14:tracePt t="127623" x="4235450" y="3702050"/>
          <p14:tracePt t="127640" x="4470400" y="3702050"/>
          <p14:tracePt t="127668" x="4635500" y="3702050"/>
          <p14:tracePt t="127700" x="4667250" y="3702050"/>
          <p14:tracePt t="127809" x="4502150" y="3708400"/>
          <p14:tracePt t="127837" x="4095750" y="3708400"/>
          <p14:tracePt t="127839" x="3898900" y="3708400"/>
          <p14:tracePt t="127855" x="3556000" y="3708400"/>
          <p14:tracePt t="127872" x="3340100" y="3708400"/>
          <p14:tracePt t="127901" x="3181350" y="3708400"/>
          <p14:tracePt t="127902" x="3168650" y="3708400"/>
          <p14:tracePt t="127930" x="3136900" y="3708400"/>
          <p14:tracePt t="128057" x="3517900" y="3727450"/>
          <p14:tracePt t="128093" x="4305300" y="3860800"/>
          <p14:tracePt t="128122" x="4610100" y="3911600"/>
          <p14:tracePt t="128140" x="4622800" y="3911600"/>
          <p14:tracePt t="128276" x="4267200" y="3911600"/>
          <p14:tracePt t="128305" x="3638550" y="3892550"/>
          <p14:tracePt t="128341" x="3403600" y="3892550"/>
          <p14:tracePt t="128369" x="3384550" y="3892550"/>
          <p14:tracePt t="128450" x="3536950" y="3886200"/>
          <p14:tracePt t="128481" x="4260850" y="3886200"/>
          <p14:tracePt t="128512" x="4883150" y="3886200"/>
          <p14:tracePt t="128527" x="4953000" y="3886200"/>
          <p14:tracePt t="128558" x="4965700" y="3886200"/>
          <p14:tracePt t="128621" x="4902200" y="3886200"/>
          <p14:tracePt t="128636" x="4692650" y="3873500"/>
          <p14:tracePt t="128667" x="3625850" y="3683000"/>
          <p14:tracePt t="128697" x="2914650" y="3536950"/>
          <p14:tracePt t="128728" x="2844800" y="3530600"/>
          <p14:tracePt t="128807" x="3003550" y="3549650"/>
          <p14:tracePt t="128844" x="3702050" y="3670300"/>
          <p14:tracePt t="128874" x="4076700" y="3752850"/>
          <p14:tracePt t="128902" x="4089400" y="3752850"/>
          <p14:tracePt t="128994" x="3873500" y="3752850"/>
          <p14:tracePt t="129024" x="3473450" y="3752850"/>
          <p14:tracePt t="129059" x="3384550" y="3752850"/>
          <p14:tracePt t="129121" x="3492500" y="3752850"/>
          <p14:tracePt t="129137" x="3702050" y="3752850"/>
          <p14:tracePt t="129168" x="4349750" y="3752850"/>
          <p14:tracePt t="129200" x="4743450" y="3752850"/>
          <p14:tracePt t="129231" x="4781550" y="3752850"/>
          <p14:tracePt t="129305" x="4629150" y="3746500"/>
          <p14:tracePt t="129341" x="3873500" y="3613150"/>
          <p14:tracePt t="129369" x="3359150" y="3524250"/>
          <p14:tracePt t="129400" x="3327400" y="3524250"/>
          <p14:tracePt t="129511" x="3517900" y="3524250"/>
          <p14:tracePt t="129544" x="3683000" y="3543300"/>
          <p14:tracePt t="129573" x="3695700" y="3543300"/>
          <p14:tracePt t="129603" x="3695700" y="3549650"/>
          <p14:tracePt t="129634" x="3543300" y="3549650"/>
          <p14:tracePt t="129671" x="3181350" y="3549650"/>
          <p14:tracePt t="129700" x="3117850" y="3549650"/>
          <p14:tracePt t="129730" x="3111500" y="3549650"/>
          <p14:tracePt t="129790" x="3333750" y="3549650"/>
          <p14:tracePt t="129826" x="4095750" y="3562350"/>
          <p14:tracePt t="129856" x="4629150" y="3587750"/>
          <p14:tracePt t="129886" x="4692650" y="3587750"/>
          <p14:tracePt t="130448" x="0" y="0"/>
        </p14:tracePtLst>
        <p14:tracePtLst>
          <p14:tracePt t="146401" x="4457700" y="3409950"/>
          <p14:tracePt t="146436" x="4451350" y="3460750"/>
          <p14:tracePt t="146467" x="4451350" y="3549650"/>
          <p14:tracePt t="146496" x="4476750" y="3644900"/>
          <p14:tracePt t="146528" x="4502150" y="3689350"/>
          <p14:tracePt t="146557" x="4508500" y="3695700"/>
          <p14:tracePt t="146634" x="4552950" y="3683000"/>
          <p14:tracePt t="146670" x="4603750" y="3619500"/>
          <p14:tracePt t="146687" x="4610100" y="3600450"/>
          <p14:tracePt t="146719" x="4616450" y="3587750"/>
          <p14:tracePt t="146746" x="4616450" y="3581400"/>
          <p14:tracePt t="146903" x="4616450" y="3568700"/>
          <p14:tracePt t="146996" x="4616450" y="3549650"/>
          <p14:tracePt t="147027" x="4597400" y="3511550"/>
          <p14:tracePt t="147060" x="4572000" y="3486150"/>
          <p14:tracePt t="147092" x="4565650" y="3479800"/>
          <p14:tracePt t="147214" x="4559300" y="3479800"/>
          <p14:tracePt t="147244" x="4552950" y="3479800"/>
          <p14:tracePt t="147279" x="4533900" y="3479800"/>
          <p14:tracePt t="147295" x="4514850" y="3492500"/>
          <p14:tracePt t="147336" x="4495800" y="3492500"/>
          <p14:tracePt t="147372" x="4476750" y="3505200"/>
          <p14:tracePt t="147402" x="4464050" y="3511550"/>
          <p14:tracePt t="147438" x="4451350" y="3530600"/>
          <p14:tracePt t="147479" x="4425950" y="3568700"/>
          <p14:tracePt t="147509" x="4425950" y="3587750"/>
          <p14:tracePt t="147510" x="4419600" y="3600450"/>
          <p14:tracePt t="147545" x="4419600" y="3613150"/>
          <p14:tracePt t="147574" x="4419600" y="3638550"/>
          <p14:tracePt t="147589" x="4419600" y="3644900"/>
          <p14:tracePt t="147619" x="4419600" y="3663950"/>
          <p14:tracePt t="147636" x="4419600" y="3670300"/>
          <p14:tracePt t="147672" x="4451350" y="3714750"/>
          <p14:tracePt t="147683" x="4464050" y="3721100"/>
          <p14:tracePt t="147700" x="4483100" y="3727450"/>
          <p14:tracePt t="147717" x="4495800" y="3727450"/>
          <p14:tracePt t="147746" x="4521200" y="3727450"/>
          <p14:tracePt t="147777" x="4603750" y="3695700"/>
          <p14:tracePt t="147804" x="4641850" y="3657600"/>
          <p14:tracePt t="147838" x="4673600" y="3587750"/>
          <p14:tracePt t="147873" x="4679950" y="3549650"/>
          <p14:tracePt t="147901" x="4679950" y="3536950"/>
          <p14:tracePt t="147936" x="4679950" y="3517900"/>
          <p14:tracePt t="147962" x="4667250" y="3486150"/>
          <p14:tracePt t="147994" x="4635500" y="3460750"/>
          <p14:tracePt t="148024" x="4584700" y="3441700"/>
          <p14:tracePt t="148058" x="4527550" y="3429000"/>
          <p14:tracePt t="148088" x="4445000" y="3429000"/>
          <p14:tracePt t="148121" x="4368800" y="3429000"/>
          <p14:tracePt t="148137" x="4330700" y="3429000"/>
          <p14:tracePt t="148166" x="4305300" y="3429000"/>
          <p14:tracePt t="148200" x="4267200" y="3429000"/>
          <p14:tracePt t="148228" x="4254500" y="3448050"/>
          <p14:tracePt t="148261" x="4222750" y="3492500"/>
          <p14:tracePt t="148262" x="4210050" y="3511550"/>
          <p14:tracePt t="148276" x="4203700" y="3524250"/>
          <p14:tracePt t="148305" x="4197350" y="3587750"/>
          <p14:tracePt t="148337" x="4197350" y="3638550"/>
          <p14:tracePt t="148372" x="4210050" y="3663950"/>
          <p14:tracePt t="148400" x="4216400" y="3676650"/>
          <p14:tracePt t="148435" x="4248150" y="3676650"/>
          <p14:tracePt t="148462" x="4324350" y="3676650"/>
          <p14:tracePt t="148492" x="4368800" y="3663950"/>
          <p14:tracePt t="148526" x="4432300" y="3613150"/>
          <p14:tracePt t="148560" x="4451350" y="3575050"/>
          <p14:tracePt t="148589" x="4464050" y="3549650"/>
          <p14:tracePt t="148635" x="4464050" y="3530600"/>
          <p14:tracePt t="148671" x="4464050" y="3517900"/>
          <p14:tracePt t="148699" x="4464050" y="3505200"/>
          <p14:tracePt t="148716" x="4451350" y="3498850"/>
          <p14:tracePt t="148743" x="4406900" y="3473450"/>
          <p14:tracePt t="148773" x="4387850" y="3473450"/>
          <p14:tracePt t="148806" x="4356100" y="3473450"/>
          <p14:tracePt t="148852" x="4337050" y="3479800"/>
          <p14:tracePt t="148887" x="4305300" y="3498850"/>
          <p14:tracePt t="148915" x="4298950" y="3524250"/>
          <p14:tracePt t="148950" x="4292600" y="3594100"/>
          <p14:tracePt t="148979" x="4305300" y="3632200"/>
          <p14:tracePt t="149008" x="4343400" y="3683000"/>
          <p14:tracePt t="149043" x="4400550" y="3708400"/>
          <p14:tracePt t="149073" x="4445000" y="3708400"/>
          <p14:tracePt t="149106" x="4495800" y="3702050"/>
          <p14:tracePt t="149134" x="4546600" y="3644900"/>
          <p14:tracePt t="149150" x="4572000" y="3606800"/>
          <p14:tracePt t="149188" x="4597400" y="3543300"/>
          <p14:tracePt t="149218" x="4597400" y="3498850"/>
          <p14:tracePt t="149259" x="4591050" y="3467100"/>
          <p14:tracePt t="149293" x="4565650" y="3460750"/>
          <p14:tracePt t="149294" x="4552950" y="3454400"/>
          <p14:tracePt t="149309" x="4546600" y="3454400"/>
          <p14:tracePt t="149325" x="4514850" y="3454400"/>
          <p14:tracePt t="149354" x="4406900" y="3454400"/>
          <p14:tracePt t="149388" x="4337050" y="3454400"/>
          <p14:tracePt t="149417" x="4318000" y="3454400"/>
          <p14:tracePt t="149446" x="4305300" y="3454400"/>
          <p14:tracePt t="149482" x="4279900" y="3498850"/>
          <p14:tracePt t="149497" x="4279900" y="3517900"/>
          <p14:tracePt t="149526" x="4273550" y="3568700"/>
          <p14:tracePt t="149556" x="4279900" y="3619500"/>
          <p14:tracePt t="149588" x="4311650" y="3676650"/>
          <p14:tracePt t="149621" x="4343400" y="3689350"/>
          <p14:tracePt t="149669" x="4362450" y="3689350"/>
          <p14:tracePt t="149704" x="4394200" y="3676650"/>
          <p14:tracePt t="149791" x="4400550" y="3676650"/>
          <p14:tracePt t="150591" x="0" y="0"/>
        </p14:tracePtLst>
        <p14:tracePtLst>
          <p14:tracePt t="155322" x="3073400" y="3657600"/>
          <p14:tracePt t="155415" x="3194050" y="3657600"/>
          <p14:tracePt t="155450" x="3702050" y="3657600"/>
          <p14:tracePt t="155477" x="4330700" y="3657600"/>
          <p14:tracePt t="155479" x="4502150" y="3657600"/>
          <p14:tracePt t="155508" x="4895850" y="3657600"/>
          <p14:tracePt t="155640" x="5099050" y="3657600"/>
          <p14:tracePt t="159732" x="0" y="0"/>
        </p14:tracePtLst>
        <p14:tracePtLst>
          <p14:tracePt t="162248" x="4933950" y="4146550"/>
          <p14:tracePt t="162289" x="4933950" y="4216400"/>
          <p14:tracePt t="162325" x="4946650" y="4387850"/>
          <p14:tracePt t="162356" x="4953000" y="4438650"/>
          <p14:tracePt t="162434" x="4984750" y="4406900"/>
          <p14:tracePt t="162463" x="5022850" y="4305300"/>
          <p14:tracePt t="162499" x="5035550" y="4241800"/>
          <p14:tracePt t="162511" x="5035550" y="4229100"/>
          <p14:tracePt t="162637" x="5035550" y="4292600"/>
          <p14:tracePt t="162638" x="5035550" y="4318000"/>
          <p14:tracePt t="162668" x="5035550" y="4343400"/>
          <p14:tracePt t="162764" x="5035550" y="4292600"/>
          <p14:tracePt t="162792" x="5029200" y="4178300"/>
          <p14:tracePt t="162810" x="5022850" y="4133850"/>
          <p14:tracePt t="162826" x="5016500" y="4114800"/>
          <p14:tracePt t="162856" x="5010150" y="4114800"/>
          <p14:tracePt t="162916" x="4991100" y="4165600"/>
          <p14:tracePt t="162946" x="4978400" y="4216400"/>
          <p14:tracePt t="162981" x="4978400" y="4229100"/>
          <p14:tracePt t="163060" x="4978400" y="4203700"/>
          <p14:tracePt t="163088" x="4978400" y="4178300"/>
          <p14:tracePt t="163185" x="4965700" y="4203700"/>
          <p14:tracePt t="163216" x="4959350" y="4229100"/>
          <p14:tracePt t="163264" x="4959350" y="4241800"/>
          <p14:tracePt t="163418" x="0" y="0"/>
        </p14:tracePtLst>
        <p14:tracePtLst>
          <p14:tracePt t="163884" x="3740150" y="4133850"/>
          <p14:tracePt t="163933" x="3740150" y="4184650"/>
          <p14:tracePt t="163963" x="3740150" y="4292600"/>
          <p14:tracePt t="163993" x="3740150" y="4311650"/>
          <p14:tracePt t="164091" x="3746500" y="4254500"/>
          <p14:tracePt t="164122" x="3746500" y="4216400"/>
          <p14:tracePt t="164228" x="3746500" y="4248150"/>
          <p14:tracePt t="164263" x="3746500" y="4267200"/>
          <p14:tracePt t="164368" x="3765550" y="4254500"/>
          <p14:tracePt t="164401" x="3765550" y="4241800"/>
          <p14:tracePt t="164712" x="0" y="0"/>
        </p14:tracePtLst>
        <p14:tracePtLst>
          <p14:tracePt t="166244" x="4864100" y="4076700"/>
          <p14:tracePt t="166290" x="4857750" y="4095750"/>
          <p14:tracePt t="166321" x="4857750" y="4140200"/>
          <p14:tracePt t="166351" x="4876800" y="4216400"/>
          <p14:tracePt t="166388" x="4908550" y="4318000"/>
          <p14:tracePt t="166417" x="4933950" y="4368800"/>
          <p14:tracePt t="166448" x="4940300" y="4381500"/>
          <p14:tracePt t="166541" x="4972050" y="4337050"/>
          <p14:tracePt t="166542" x="4978400" y="4298950"/>
          <p14:tracePt t="166556" x="4991100" y="4273550"/>
          <p14:tracePt t="166587" x="5029200" y="4178300"/>
          <p14:tracePt t="166617" x="5041900" y="4146550"/>
          <p14:tracePt t="166730" x="5022850" y="4286250"/>
          <p14:tracePt t="166765" x="5022850" y="4337050"/>
          <p14:tracePt t="166868" x="5022850" y="4267200"/>
          <p14:tracePt t="166898" x="5035550" y="4178300"/>
          <p14:tracePt t="166934" x="5048250" y="4152900"/>
          <p14:tracePt t="166996" x="5048250" y="4165600"/>
          <p14:tracePt t="167027" x="5041900" y="4216400"/>
          <p14:tracePt t="167056" x="5041900" y="4235450"/>
          <p14:tracePt t="167086" x="5041900" y="4260850"/>
          <p14:tracePt t="167164" x="5041900" y="4191000"/>
          <p14:tracePt t="167199" x="5029200" y="4057650"/>
          <p14:tracePt t="167264" x="5022850" y="4152900"/>
          <p14:tracePt t="167293" x="5022850" y="4229100"/>
          <p14:tracePt t="167307" x="5022850" y="4241800"/>
          <p14:tracePt t="167354" x="5022850" y="4254500"/>
          <p14:tracePt t="167449" x="5022850" y="4197350"/>
          <p14:tracePt t="167478" x="5022850" y="4184650"/>
          <p14:tracePt t="167544" x="5022850" y="4254500"/>
          <p14:tracePt t="167573" x="5010150" y="4305300"/>
          <p14:tracePt t="167603" x="5010150" y="4343400"/>
          <p14:tracePt t="167683" x="5010150" y="4318000"/>
          <p14:tracePt t="167715" x="5010150" y="4241800"/>
          <p14:tracePt t="167744" x="5010150" y="4222750"/>
          <p14:tracePt t="167789" x="4997450" y="4229100"/>
          <p14:tracePt t="167791" x="4984750" y="4248150"/>
          <p14:tracePt t="167827" x="4972050" y="4330700"/>
          <p14:tracePt t="167838" x="4972050" y="4343400"/>
          <p14:tracePt t="167931" x="4972050" y="4318000"/>
          <p14:tracePt t="167965" x="4972050" y="4248150"/>
          <p14:tracePt t="167966" x="4972050" y="4229100"/>
          <p14:tracePt t="167997" x="4972050" y="4216400"/>
          <p14:tracePt t="168076" x="4972050" y="4273550"/>
          <p14:tracePt t="168090" x="4972050" y="4324350"/>
          <p14:tracePt t="168105" x="4972050" y="4349750"/>
          <p14:tracePt t="168137" x="4972050" y="4356100"/>
          <p14:tracePt t="168212" x="4972050" y="4292600"/>
          <p14:tracePt t="168243" x="4972050" y="4260850"/>
          <p14:tracePt t="168323" x="4972050" y="4311650"/>
          <p14:tracePt t="168353" x="4972050" y="4337050"/>
          <p14:tracePt t="168384" x="5016500" y="4375150"/>
          <p14:tracePt t="168415" x="5207000" y="4451350"/>
          <p14:tracePt t="168451" x="5346700" y="4457700"/>
          <p14:tracePt t="168481" x="5397500" y="4413250"/>
          <p14:tracePt t="168511" x="5422900" y="4305300"/>
          <p14:tracePt t="168548" x="5461000" y="4127500"/>
          <p14:tracePt t="168576" x="5486400" y="4025900"/>
          <p14:tracePt t="168605" x="5486400" y="4006850"/>
          <p14:tracePt t="168695" x="5486400" y="4191000"/>
          <p14:tracePt t="168731" x="5486400" y="4419600"/>
          <p14:tracePt t="168761" x="5480050" y="4457700"/>
          <p14:tracePt t="168842" x="5486400" y="4305300"/>
          <p14:tracePt t="168871" x="5499100" y="4178300"/>
          <p14:tracePt t="168900" x="5499100" y="4159250"/>
          <p14:tracePt t="168981" x="5499100" y="4191000"/>
          <p14:tracePt t="168982" x="5499100" y="4203700"/>
          <p14:tracePt t="169011" x="5499100" y="4216400"/>
          <p14:tracePt t="169040" x="5499100" y="4248150"/>
          <p14:tracePt t="169076" x="5499100" y="4292600"/>
          <p14:tracePt t="169214" x="5499100" y="4260850"/>
          <p14:tracePt t="169306" x="5499100" y="4330700"/>
          <p14:tracePt t="169336" x="5492750" y="4343400"/>
          <p14:tracePt t="169433" x="5499100" y="4305300"/>
          <p14:tracePt t="169464" x="5499100" y="4298950"/>
          <p14:tracePt t="169635" x="0" y="0"/>
        </p14:tracePtLst>
        <p14:tracePtLst>
          <p14:tracePt t="170060" x="3733800" y="2489200"/>
          <p14:tracePt t="170089" x="3721100" y="2660650"/>
          <p14:tracePt t="170120" x="3721100" y="2724150"/>
          <p14:tracePt t="170137" x="3721100" y="2730500"/>
          <p14:tracePt t="170245" x="3733800" y="2667000"/>
          <p14:tracePt t="170281" x="3746500" y="2622550"/>
          <p14:tracePt t="170415" x="3752850" y="2597150"/>
          <p14:tracePt t="170446" x="3752850" y="2578100"/>
          <p14:tracePt t="170619" x="3752850" y="2565400"/>
          <p14:tracePt t="170712" x="3752850" y="2603500"/>
          <p14:tracePt t="170743" x="3752850" y="2616200"/>
          <p14:tracePt t="170842" x="3765550" y="2559050"/>
          <p14:tracePt t="170871" x="3765550" y="2520950"/>
          <p14:tracePt t="170996" x="3765550" y="2578100"/>
          <p14:tracePt t="171025" x="3765550" y="2584450"/>
          <p14:tracePt t="171135" x="3778250" y="2565400"/>
          <p14:tracePt t="171170" x="3784600" y="2520950"/>
          <p14:tracePt t="171199" x="3784600" y="2514600"/>
          <p14:tracePt t="171357" x="0" y="0"/>
        </p14:tracePtLst>
        <p14:tracePtLst>
          <p14:tracePt t="172733" x="5435600" y="4159250"/>
          <p14:tracePt t="172825" x="5435600" y="4254500"/>
          <p14:tracePt t="172859" x="5441950" y="4337050"/>
          <p14:tracePt t="172884" x="5448300" y="4349750"/>
          <p14:tracePt t="173029" x="5461000" y="4324350"/>
          <p14:tracePt t="173030" x="5467350" y="4311650"/>
          <p14:tracePt t="173031" x="0" y="0"/>
        </p14:tracePtLst>
        <p14:tracePtLst>
          <p14:tracePt t="174449" x="9886950" y="4394200"/>
          <p14:tracePt t="174617" x="0" y="0"/>
        </p14:tracePtLst>
        <p14:tracePtLst>
          <p14:tracePt t="176247" x="10287000" y="1543050"/>
          <p14:tracePt t="176279" x="10267950" y="1549400"/>
          <p14:tracePt t="176310" x="10229850" y="1670050"/>
          <p14:tracePt t="176341" x="10198100" y="1803400"/>
          <p14:tracePt t="176342" x="10198100" y="1835150"/>
          <p14:tracePt t="176357" x="10198100" y="1879600"/>
          <p14:tracePt t="176358" x="10210800" y="1917700"/>
          <p14:tracePt t="176385" x="10267950" y="1993900"/>
          <p14:tracePt t="176417" x="10420350" y="2051050"/>
          <p14:tracePt t="176446" x="10687050" y="2070100"/>
          <p14:tracePt t="176479" x="10864850" y="2012950"/>
          <p14:tracePt t="176508" x="10890250" y="1955800"/>
          <p14:tracePt t="176545" x="10890250" y="1822450"/>
          <p14:tracePt t="176575" x="10788650" y="1644650"/>
          <p14:tracePt t="176602" x="10648950" y="1498600"/>
          <p14:tracePt t="176619" x="10566400" y="1422400"/>
          <p14:tracePt t="176637" x="10515600" y="1397000"/>
          <p14:tracePt t="176667" x="10509250" y="1390650"/>
          <p14:tracePt t="176716" x="10483850" y="1409700"/>
          <p14:tracePt t="176745" x="10445750" y="1473200"/>
          <p14:tracePt t="176775" x="10401300" y="1562100"/>
          <p14:tracePt t="176812" x="10382250" y="1701800"/>
          <p14:tracePt t="176842" x="10388600" y="1873250"/>
          <p14:tracePt t="176869" x="10394950" y="1943100"/>
          <p14:tracePt t="176870" x="10401300" y="1949450"/>
          <p14:tracePt t="176886" x="10407650" y="1968500"/>
          <p14:tracePt t="176902" x="10414000" y="1987550"/>
          <p14:tracePt t="176919" x="10420350" y="1993900"/>
          <p14:tracePt t="177008" x="10452100" y="2000250"/>
          <p14:tracePt t="177045" x="10585450" y="2025650"/>
          <p14:tracePt t="177057" x="10629900" y="2025650"/>
          <p14:tracePt t="177090" x="10693400" y="2006600"/>
          <p14:tracePt t="177124" x="10718800" y="1936750"/>
          <p14:tracePt t="177137" x="10737850" y="1866900"/>
          <p14:tracePt t="177164" x="10750550" y="1758950"/>
          <p14:tracePt t="177200" x="10737850" y="1606550"/>
          <p14:tracePt t="177229" x="10725150" y="1568450"/>
          <p14:tracePt t="177263" x="10699750" y="1562100"/>
          <p14:tracePt t="177291" x="10617200" y="1562100"/>
          <p14:tracePt t="177327" x="10318750" y="1587500"/>
          <p14:tracePt t="177342" x="10198100" y="1600200"/>
          <p14:tracePt t="177370" x="10096500" y="1600200"/>
          <p14:tracePt t="177385" x="10064750" y="1600200"/>
          <p14:tracePt t="177386" x="0" y="0"/>
        </p14:tracePtLst>
        <p14:tracePtLst>
          <p14:tracePt t="178279" x="3733800" y="2457450"/>
          <p14:tracePt t="178357" x="3727450" y="2470150"/>
          <p14:tracePt t="178385" x="3708400" y="2597150"/>
          <p14:tracePt t="178417" x="3708400" y="2717800"/>
          <p14:tracePt t="178447" x="3708400" y="2743200"/>
          <p14:tracePt t="178542" x="3721100" y="2641600"/>
          <p14:tracePt t="178578" x="3721100" y="2578100"/>
          <p14:tracePt t="178606" x="3721100" y="2565400"/>
          <p14:tracePt t="178685" x="3714750" y="2616200"/>
          <p14:tracePt t="178686" x="3714750" y="2622550"/>
          <p14:tracePt t="178697" x="3714750" y="2641600"/>
          <p14:tracePt t="178727" x="3708400" y="2654300"/>
          <p14:tracePt t="178842" x="3708400" y="2590800"/>
          <p14:tracePt t="178873" x="3708400" y="2559050"/>
          <p14:tracePt t="178901" x="3708400" y="2552700"/>
          <p14:tracePt t="178982" x="3708400" y="2597150"/>
          <p14:tracePt t="179011" x="3708400" y="2603500"/>
          <p14:tracePt t="179107" x="3708400" y="2552700"/>
          <p14:tracePt t="179136" x="3708400" y="2527300"/>
          <p14:tracePt t="179247" x="3708400" y="2533650"/>
          <p14:tracePt t="179387" x="3708400" y="2527300"/>
          <p14:tracePt t="180182" x="0" y="0"/>
        </p14:tracePtLst>
        <p14:tracePtLst>
          <p14:tracePt t="182824" x="3651250" y="2476500"/>
          <p14:tracePt t="182917" x="3644900" y="2495550"/>
          <p14:tracePt t="182918" x="3644900" y="2508250"/>
          <p14:tracePt t="182949" x="3644900" y="2571750"/>
          <p14:tracePt t="182980" x="3657600" y="2635250"/>
          <p14:tracePt t="183056" x="3657600" y="2641600"/>
          <p14:tracePt t="183103" x="3663950" y="2628900"/>
          <p14:tracePt t="183138" x="3670300" y="2603500"/>
          <p14:tracePt t="183200" x="0" y="0"/>
        </p14:tracePtLst>
        <p14:tracePtLst>
          <p14:tracePt t="183793" x="5422900" y="4057650"/>
          <p14:tracePt t="183842" x="5467350" y="4184650"/>
          <p14:tracePt t="183872" x="5524500" y="4330700"/>
          <p14:tracePt t="183889" x="5524500" y="4343400"/>
          <p14:tracePt t="183950" x="5530850" y="4343400"/>
          <p14:tracePt t="184057" x="5530850" y="4311650"/>
          <p14:tracePt t="184092" x="5530850" y="4292600"/>
          <p14:tracePt t="184108" x="0" y="0"/>
        </p14:tracePtLst>
        <p14:tracePtLst>
          <p14:tracePt t="184465" x="5092700" y="4260850"/>
          <p14:tracePt t="184495" x="5086350" y="4286250"/>
          <p14:tracePt t="184526" x="5080000" y="4330700"/>
          <p14:tracePt t="184668" x="5080000" y="4292600"/>
          <p14:tracePt t="184684" x="5080000" y="4273550"/>
          <p14:tracePt t="184715" x="5080000" y="4267200"/>
          <p14:tracePt t="184870" x="5080000" y="4260850"/>
          <p14:tracePt t="184962" x="5073650" y="4260850"/>
          <p14:tracePt t="185388" x="0" y="0"/>
        </p14:tracePtLst>
        <p14:tracePtLst>
          <p14:tracePt t="187574" x="3695700" y="1695450"/>
          <p14:tracePt t="187665" x="3727450" y="1885950"/>
          <p14:tracePt t="187700" x="3778250" y="2095500"/>
          <p14:tracePt t="187730" x="3790950" y="2120900"/>
          <p14:tracePt t="187808" x="3797300" y="2063750"/>
          <p14:tracePt t="187838" x="3797300" y="1968500"/>
          <p14:tracePt t="187867" x="3797300" y="1930400"/>
          <p14:tracePt t="187885" x="3797300" y="1917700"/>
          <p14:tracePt t="187902" x="3797300" y="1911350"/>
          <p14:tracePt t="188045" x="3797300" y="1974850"/>
          <p14:tracePt t="188074" x="3797300" y="1993900"/>
          <p14:tracePt t="188136" x="3797300" y="1974850"/>
          <p14:tracePt t="188166" x="3778250" y="1828800"/>
          <p14:tracePt t="188184" x="3771900" y="1784350"/>
          <p14:tracePt t="188200" x="3771900" y="1758950"/>
          <p14:tracePt t="188231" x="3765550" y="1746250"/>
          <p14:tracePt t="188291" x="3759200" y="1752600"/>
          <p14:tracePt t="188321" x="3752850" y="1816100"/>
          <p14:tracePt t="188358" x="3752850" y="1898650"/>
          <p14:tracePt t="188387" x="3752850" y="1917700"/>
          <p14:tracePt t="188496" x="3759200" y="1835150"/>
          <p14:tracePt t="188524" x="3765550" y="1797050"/>
          <p14:tracePt t="188559" x="3765550" y="1790700"/>
          <p14:tracePt t="188606" x="3765550" y="1981200"/>
          <p14:tracePt t="188634" x="3765550" y="2063750"/>
          <p14:tracePt t="188665" x="3765550" y="2076450"/>
          <p14:tracePt t="188731" x="3784600" y="1987550"/>
          <p14:tracePt t="188760" x="3784600" y="1955800"/>
          <p14:tracePt t="188915" x="0" y="0"/>
        </p14:tracePtLst>
        <p14:tracePtLst>
          <p14:tracePt t="189732" x="3524250" y="4387850"/>
          <p14:tracePt t="189761" x="3511550" y="4425950"/>
          <p14:tracePt t="189791" x="3505200" y="4502150"/>
          <p14:tracePt t="189820" x="3505200" y="4527550"/>
          <p14:tracePt t="189899" x="3511550" y="4514850"/>
          <p14:tracePt t="189923" x="3530600" y="4457700"/>
          <p14:tracePt t="189952" x="3543300" y="4419600"/>
          <p14:tracePt t="190024" x="3549650" y="4425950"/>
          <p14:tracePt t="190059" x="3562350" y="4514850"/>
          <p14:tracePt t="190088" x="3568700" y="4527550"/>
          <p14:tracePt t="190185" x="3581400" y="4502150"/>
          <p14:tracePt t="190214" x="3581400" y="4483100"/>
          <p14:tracePt t="190290" x="3581400" y="4546600"/>
          <p14:tracePt t="190325" x="3581400" y="4552950"/>
          <p14:tracePt t="190404" x="3606800" y="4527550"/>
          <p14:tracePt t="190433" x="3625850" y="4483100"/>
          <p14:tracePt t="190449" x="3625850" y="4476750"/>
          <p14:tracePt t="190731" x="0" y="0"/>
        </p14:tracePtLst>
        <p14:tracePtLst>
          <p14:tracePt t="191447" x="3556000" y="4413250"/>
          <p14:tracePt t="191508" x="3543300" y="4457700"/>
          <p14:tracePt t="191544" x="3536950" y="4546600"/>
          <p14:tracePt t="191573" x="3536950" y="4591050"/>
          <p14:tracePt t="191574" x="3543300" y="4597400"/>
          <p14:tracePt t="191589" x="3549650" y="4610100"/>
          <p14:tracePt t="191623" x="3600450" y="4616450"/>
          <p14:tracePt t="191639" x="3644900" y="4616450"/>
          <p14:tracePt t="191664" x="3683000" y="4597400"/>
          <p14:tracePt t="191696" x="3708400" y="4572000"/>
          <p14:tracePt t="191733" x="3721100" y="4540250"/>
          <p14:tracePt t="191734" x="3721100" y="4527550"/>
          <p14:tracePt t="191744" x="3721100" y="4521200"/>
          <p14:tracePt t="191761" x="3721100" y="4508500"/>
          <p14:tracePt t="191792" x="3727450" y="4495800"/>
          <p14:tracePt t="192404" x="3721100" y="4540250"/>
          <p14:tracePt t="192431" x="3721100" y="4584700"/>
          <p14:tracePt t="192462" x="3778250" y="4603750"/>
          <p14:tracePt t="192498" x="3879850" y="4597400"/>
          <p14:tracePt t="192528" x="3917950" y="4584700"/>
          <p14:tracePt t="192666" x="0" y="0"/>
        </p14:tracePtLst>
        <p14:tracePtLst>
          <p14:tracePt t="193186" x="4648200" y="4495800"/>
          <p14:tracePt t="193274" x="4648200" y="4552950"/>
          <p14:tracePt t="193306" x="4654550" y="4584700"/>
          <p14:tracePt t="193341" x="4673600" y="4603750"/>
          <p14:tracePt t="193384" x="4705350" y="4603750"/>
          <p14:tracePt t="193419" x="4711700" y="4578350"/>
          <p14:tracePt t="193446" x="4711700" y="4572000"/>
          <p14:tracePt t="193605" x="0" y="0"/>
        </p14:tracePtLst>
        <p14:tracePtLst>
          <p14:tracePt t="194320" x="3651250" y="4216400"/>
          <p14:tracePt t="194462" x="3740150" y="4184650"/>
          <p14:tracePt t="194495" x="3924300" y="4140200"/>
          <p14:tracePt t="194525" x="4114800" y="4133850"/>
          <p14:tracePt t="194556" x="4527550" y="4146550"/>
          <p14:tracePt t="194586" x="4902200" y="4248150"/>
          <p14:tracePt t="194623" x="5264150" y="4381500"/>
          <p14:tracePt t="194639" x="5327650" y="4413250"/>
          <p14:tracePt t="194669" x="5353050" y="4419600"/>
          <p14:tracePt t="194697" x="5378450" y="4445000"/>
          <p14:tracePt t="194727" x="5384800" y="4508500"/>
          <p14:tracePt t="194762" x="5391150" y="4540250"/>
          <p14:tracePt t="194793" x="5391150" y="4565650"/>
          <p14:tracePt t="194822" x="5391150" y="4622800"/>
          <p14:tracePt t="194871" x="5391150" y="4635500"/>
          <p14:tracePt t="195200" x="5391150" y="4616450"/>
          <p14:tracePt t="195214" x="5384800" y="4597400"/>
          <p14:tracePt t="195244" x="5372100" y="4572000"/>
          <p14:tracePt t="195260" x="5372100" y="4565650"/>
          <p14:tracePt t="195295" x="5365750" y="4559300"/>
          <p14:tracePt t="195386" x="5353050" y="4591050"/>
          <p14:tracePt t="195422" x="5340350" y="4648200"/>
          <p14:tracePt t="195616" x="5340350" y="4540250"/>
          <p14:tracePt t="196777" x="0" y="0"/>
        </p14:tracePtLst>
        <p14:tracePtLst>
          <p14:tracePt t="197997" x="3168650" y="4584700"/>
          <p14:tracePt t="198104" x="3263900" y="4584700"/>
          <p14:tracePt t="198133" x="3549650" y="4584700"/>
          <p14:tracePt t="198134" x="3676650" y="4584700"/>
          <p14:tracePt t="198150" x="3905250" y="4584700"/>
          <p14:tracePt t="198188" x="4184650" y="4584700"/>
          <p14:tracePt t="198218" x="4248150" y="4584700"/>
          <p14:tracePt t="198245" x="4267200" y="4584700"/>
          <p14:tracePt t="198276" x="4279900" y="4584700"/>
          <p14:tracePt t="198307" x="4298950" y="4584700"/>
          <p14:tracePt t="198338" x="4349750" y="4584700"/>
          <p14:tracePt t="198373" x="4394200" y="4584700"/>
          <p14:tracePt t="198374" x="4406900" y="4584700"/>
          <p14:tracePt t="198385" x="4413250" y="4584700"/>
          <p14:tracePt t="198421" x="4425950" y="4584700"/>
          <p14:tracePt t="198556" x="4368800" y="4584700"/>
          <p14:tracePt t="198591" x="4298950" y="4584700"/>
          <p14:tracePt t="198620" x="4248150" y="4584700"/>
          <p14:tracePt t="198636" x="4222750" y="4584700"/>
          <p14:tracePt t="198671" x="4197350" y="4584700"/>
          <p14:tracePt t="198682" x="4191000" y="4584700"/>
          <p14:tracePt t="198700" x="4178300" y="4584700"/>
          <p14:tracePt t="198730" x="4146550" y="4584700"/>
          <p14:tracePt t="198747" x="4127500" y="4584700"/>
          <p14:tracePt t="198776" x="4108450" y="4584700"/>
          <p14:tracePt t="198805" x="4095750" y="4584700"/>
          <p14:tracePt t="198820" x="4089400" y="4584700"/>
          <p14:tracePt t="198854" x="4064000" y="4584700"/>
          <p14:tracePt t="198884" x="4025900" y="4584700"/>
          <p14:tracePt t="198921" x="3917950" y="4584700"/>
          <p14:tracePt t="198950" x="3905250" y="4578350"/>
          <p14:tracePt t="199044" x="3898900" y="4559300"/>
          <p14:tracePt t="199073" x="3879850" y="4521200"/>
          <p14:tracePt t="199104" x="3829050" y="4483100"/>
          <p14:tracePt t="199134" x="3771900" y="4476750"/>
          <p14:tracePt t="199170" x="3714750" y="4476750"/>
          <p14:tracePt t="199201" x="3676650" y="4476750"/>
          <p14:tracePt t="199232" x="3638550" y="4476750"/>
          <p14:tracePt t="199260" x="3600450" y="4476750"/>
          <p14:tracePt t="199290" x="3575050" y="4495800"/>
          <p14:tracePt t="199321" x="3568700" y="4502150"/>
          <p14:tracePt t="199356" x="3568700" y="4514850"/>
          <p14:tracePt t="199388" x="3568700" y="4533900"/>
          <p14:tracePt t="199417" x="3600450" y="4565650"/>
          <p14:tracePt t="199446" x="3644900" y="4591050"/>
          <p14:tracePt t="199483" x="3702050" y="4591050"/>
          <p14:tracePt t="199512" x="3733800" y="4591050"/>
          <p14:tracePt t="199542" x="3746500" y="4578350"/>
          <p14:tracePt t="199572" x="3746500" y="4552950"/>
          <p14:tracePt t="199602" x="3733800" y="4514850"/>
          <p14:tracePt t="199632" x="3644900" y="4489450"/>
          <p14:tracePt t="199650" x="3600450" y="4489450"/>
          <p14:tracePt t="199685" x="3556000" y="4489450"/>
          <p14:tracePt t="199712" x="3498850" y="4502150"/>
          <p14:tracePt t="199730" x="3473450" y="4514850"/>
          <p14:tracePt t="199760" x="3467100" y="4521200"/>
          <p14:tracePt t="199885" x="3467100" y="4533900"/>
          <p14:tracePt t="199886" x="3467100" y="4546600"/>
          <p14:tracePt t="199902" x="3492500" y="4578350"/>
          <p14:tracePt t="199935" x="3663950" y="4660900"/>
          <p14:tracePt t="199962" x="3898900" y="4686300"/>
          <p14:tracePt t="199981" x="3994150" y="4686300"/>
          <p14:tracePt t="199999" x="4051300" y="4673600"/>
          <p14:tracePt t="200015" x="4057650" y="4660900"/>
          <p14:tracePt t="200026" x="4057650" y="4654550"/>
          <p14:tracePt t="200055" x="4057650" y="4641850"/>
          <p14:tracePt t="200170" x="4057650" y="4629150"/>
          <p14:tracePt t="200170" x="0" y="0"/>
        </p14:tracePtLst>
        <p14:tracePtLst>
          <p14:tracePt t="202197" x="4648200" y="4419600"/>
          <p14:tracePt t="202211" x="4648200" y="4413250"/>
          <p14:tracePt t="202291" x="4641850" y="4438650"/>
          <p14:tracePt t="202326" x="4699000" y="4527550"/>
          <p14:tracePt t="202337" x="4711700" y="4540250"/>
          <p14:tracePt t="202369" x="4743450" y="4572000"/>
          <p14:tracePt t="202404" x="4756150" y="4584700"/>
          <p14:tracePt t="202450" x="4768850" y="4572000"/>
          <p14:tracePt t="202478" x="4768850" y="4533900"/>
          <p14:tracePt t="202509" x="4768850" y="4514850"/>
          <p14:tracePt t="203024" x="0" y="0"/>
        </p14:tracePtLst>
        <p14:tracePtLst>
          <p14:tracePt t="203884" x="7658100" y="5308600"/>
          <p14:tracePt t="203919" x="7645400" y="5410200"/>
          <p14:tracePt t="203949" x="7645400" y="5499100"/>
          <p14:tracePt t="203977" x="7721600" y="5702300"/>
          <p14:tracePt t="204008" x="7899400" y="5899150"/>
          <p14:tracePt t="204044" x="8007350" y="5949950"/>
          <p14:tracePt t="204075" x="8045450" y="5930900"/>
          <p14:tracePt t="204105" x="8064500" y="5822950"/>
          <p14:tracePt t="204136" x="8064500" y="5759450"/>
          <p14:tracePt t="204165" x="8058150" y="5740400"/>
          <p14:tracePt t="204213" x="8045450" y="5734050"/>
          <p14:tracePt t="204214" x="8026400" y="5734050"/>
          <p14:tracePt t="204230" x="7981950" y="5734050"/>
          <p14:tracePt t="204231" x="0" y="0"/>
        </p14:tracePtLst>
        <p14:tracePtLst>
          <p14:tracePt t="205104" x="9975850" y="5892800"/>
          <p14:tracePt t="205138" x="9994900" y="5892800"/>
          <p14:tracePt t="205169" x="10166350" y="5892800"/>
          <p14:tracePt t="205198" x="10750550" y="5892800"/>
          <p14:tracePt t="205235" x="11347450" y="5892800"/>
          <p14:tracePt t="205264" x="11430000" y="5892800"/>
          <p14:tracePt t="205949" x="0" y="0"/>
        </p14:tracePtLst>
        <p14:tracePtLst>
          <p14:tracePt t="206685" x="7721600" y="5200650"/>
          <p14:tracePt t="206715" x="7683500" y="5270500"/>
          <p14:tracePt t="206743" x="7677150" y="5391150"/>
          <p14:tracePt t="206760" x="7683500" y="5473700"/>
          <p14:tracePt t="206791" x="7759700" y="5676900"/>
          <p14:tracePt t="206821" x="7880350" y="5822950"/>
          <p14:tracePt t="206857" x="8032750" y="5937250"/>
          <p14:tracePt t="206887" x="8051800" y="5937250"/>
          <p14:tracePt t="206918" x="8102600" y="5822950"/>
          <p14:tracePt t="206947" x="8115300" y="5676900"/>
          <p14:tracePt t="206982" x="8115300" y="5518150"/>
          <p14:tracePt t="207010" x="8115300" y="5505450"/>
          <p14:tracePt t="207243" x="8108950" y="5492750"/>
          <p14:tracePt t="207274" x="8102600" y="5486400"/>
          <p14:tracePt t="207523" x="0" y="0"/>
        </p14:tracePtLst>
        <p14:tracePtLst>
          <p14:tracePt t="208026" x="10248900" y="5334000"/>
          <p14:tracePt t="208058" x="10204450" y="5365750"/>
          <p14:tracePt t="208087" x="10160000" y="5448300"/>
          <p14:tracePt t="208118" x="10134600" y="5549900"/>
          <p14:tracePt t="208135" x="10134600" y="5626100"/>
          <p14:tracePt t="208168" x="10191750" y="5772150"/>
          <p14:tracePt t="208198" x="10394950" y="5918200"/>
          <p14:tracePt t="208233" x="10693400" y="5981700"/>
          <p14:tracePt t="208245" x="10744200" y="5988050"/>
          <p14:tracePt t="208263" x="10826750" y="5975350"/>
          <p14:tracePt t="208292" x="10858500" y="5911850"/>
          <p14:tracePt t="208324" x="10883900" y="5791200"/>
          <p14:tracePt t="208355" x="10883900" y="5626100"/>
          <p14:tracePt t="208384" x="10871200" y="5511800"/>
          <p14:tracePt t="208419" x="10852150" y="5473700"/>
          <p14:tracePt t="210091" x="0" y="0"/>
        </p14:tracePtLst>
        <p14:tracePtLst>
          <p14:tracePt t="211571" x="3181350" y="4730750"/>
          <p14:tracePt t="211606" x="3327400" y="4730750"/>
          <p14:tracePt t="211636" x="3536950" y="4730750"/>
          <p14:tracePt t="211667" x="3695700" y="4730750"/>
          <p14:tracePt t="211696" x="3702050" y="4730750"/>
          <p14:tracePt t="212197" x="3714750" y="4737100"/>
          <p14:tracePt t="212198" x="3714750" y="4743450"/>
          <p14:tracePt t="212215" x="3721100" y="4756150"/>
          <p14:tracePt t="212249" x="3733800" y="4775200"/>
          <p14:tracePt t="212276" x="3740150" y="4781550"/>
          <p14:tracePt t="212292" x="3746500" y="4781550"/>
          <p14:tracePt t="212322" x="3790950" y="4794250"/>
          <p14:tracePt t="212353" x="3854450" y="4800600"/>
          <p14:tracePt t="212388" x="3860800" y="4800600"/>
          <p14:tracePt t="212557" x="3924300" y="4800600"/>
          <p14:tracePt t="212585" x="4051300" y="4806950"/>
          <p14:tracePt t="212621" x="4159250" y="4838700"/>
          <p14:tracePt t="212622" x="4165600" y="4838700"/>
          <p14:tracePt t="212639" x="4184650" y="4838700"/>
          <p14:tracePt t="212666" x="4191000" y="4838700"/>
          <p14:tracePt t="212826" x="4229100" y="4838700"/>
          <p14:tracePt t="212856" x="4476750" y="4889500"/>
          <p14:tracePt t="212886" x="5060950" y="5016500"/>
          <p14:tracePt t="212916" x="5207000" y="5041900"/>
          <p14:tracePt t="212947" x="5226050" y="5041900"/>
          <p14:tracePt t="213247" x="0" y="0"/>
        </p14:tracePtLst>
        <p14:tracePtLst>
          <p14:tracePt t="213761" x="2959100" y="4305300"/>
          <p14:tracePt t="213809" x="2959100" y="4318000"/>
          <p14:tracePt t="213824" x="2959100" y="4375150"/>
          <p14:tracePt t="213856" x="2984500" y="4533900"/>
          <p14:tracePt t="213885" x="3022600" y="4622800"/>
          <p14:tracePt t="213915" x="3073400" y="4679950"/>
          <p14:tracePt t="213932" x="3098800" y="4692650"/>
          <p14:tracePt t="213963" x="3321050" y="4743450"/>
          <p14:tracePt t="213998" x="3987800" y="4851400"/>
          <p14:tracePt t="214032" x="4464050" y="4914900"/>
          <p14:tracePt t="214042" x="4559300" y="4921250"/>
          <p14:tracePt t="214061" x="4705350" y="4933950"/>
          <p14:tracePt t="214077" x="4819650" y="4946650"/>
          <p14:tracePt t="214094" x="4883150" y="4946650"/>
          <p14:tracePt t="214107" x="4902200" y="4946650"/>
          <p14:tracePt t="214134" x="4927600" y="4946650"/>
          <p14:tracePt t="214165" x="4959350" y="4940300"/>
          <p14:tracePt t="214166" x="4965700" y="4940300"/>
          <p14:tracePt t="214200" x="5022850" y="4933950"/>
          <p14:tracePt t="214228" x="5105400" y="4933950"/>
          <p14:tracePt t="214262" x="5194300" y="4933950"/>
          <p14:tracePt t="214278" x="5207000" y="4933950"/>
          <p14:tracePt t="214306" x="5213350" y="4927600"/>
          <p14:tracePt t="214357" x="5226050" y="4927600"/>
          <p14:tracePt t="214669" x="5232400" y="4914900"/>
          <p14:tracePt t="214698" x="5232400" y="4857750"/>
          <p14:tracePt t="214728" x="5232400" y="4794250"/>
          <p14:tracePt t="214763" x="5232400" y="4737100"/>
          <p14:tracePt t="214792" x="5232400" y="4705350"/>
          <p14:tracePt t="214809" x="5232400" y="4699000"/>
          <p14:tracePt t="214838" x="5232400" y="4686300"/>
          <p14:tracePt t="214874" x="5232400" y="4667250"/>
          <p14:tracePt t="214917" x="5232400" y="4660900"/>
          <p14:tracePt t="214980" x="5219700" y="4635500"/>
          <p14:tracePt t="215015" x="5016500" y="4540250"/>
          <p14:tracePt t="215045" x="4794250" y="4476750"/>
          <p14:tracePt t="215046" x="4711700" y="4457700"/>
          <p14:tracePt t="215061" x="4622800" y="4438650"/>
          <p14:tracePt t="215062" x="4540250" y="4425950"/>
          <p14:tracePt t="215078" x="4387850" y="4400550"/>
          <p14:tracePt t="215107" x="4216400" y="4387850"/>
          <p14:tracePt t="215137" x="4032250" y="4387850"/>
          <p14:tracePt t="215168" x="3829050" y="4387850"/>
          <p14:tracePt t="215199" x="3657600" y="4387850"/>
          <p14:tracePt t="215228" x="3556000" y="4387850"/>
          <p14:tracePt t="215265" x="3467100" y="4387850"/>
          <p14:tracePt t="215295" x="3416300" y="4387850"/>
          <p14:tracePt t="215324" x="3397250" y="4406900"/>
          <p14:tracePt t="215355" x="3371850" y="4438650"/>
          <p14:tracePt t="215384" x="3365500" y="4464050"/>
          <p14:tracePt t="215415" x="3352800" y="4514850"/>
          <p14:tracePt t="215450" x="3333750" y="4572000"/>
          <p14:tracePt t="215478" x="3314700" y="4667250"/>
          <p14:tracePt t="215515" x="3308350" y="4775200"/>
          <p14:tracePt t="215619" x="3308350" y="4870450"/>
          <p14:tracePt t="215637" x="3321050" y="4889500"/>
          <p14:tracePt t="215667" x="3378200" y="4914900"/>
          <p14:tracePt t="215699" x="3606800" y="4959350"/>
          <p14:tracePt t="215729" x="4165600" y="4972050"/>
          <p14:tracePt t="215766" x="4743450" y="4972050"/>
          <p14:tracePt t="215775" x="4806950" y="4972050"/>
          <p14:tracePt t="215805" x="4978400" y="4972050"/>
          <p14:tracePt t="215807" x="5016500" y="4972050"/>
          <p14:tracePt t="215823" x="5086350" y="4972050"/>
          <p14:tracePt t="215855" x="5149850" y="4972050"/>
          <p14:tracePt t="217530" x="0" y="0"/>
        </p14:tracePtLst>
        <p14:tracePtLst>
          <p14:tracePt t="220697" x="1200150" y="5829300"/>
          <p14:tracePt t="220732" x="1200150" y="5867400"/>
          <p14:tracePt t="220764" x="1200150" y="5930900"/>
          <p14:tracePt t="220793" x="1219200" y="6019800"/>
          <p14:tracePt t="220821" x="1244600" y="6102350"/>
          <p14:tracePt t="220822" x="1263650" y="6140450"/>
          <p14:tracePt t="220839" x="1289050" y="6191250"/>
          <p14:tracePt t="220869" x="1327150" y="6292850"/>
          <p14:tracePt t="220870" x="1346200" y="6324600"/>
          <p14:tracePt t="220885" x="1358900" y="6356350"/>
          <p14:tracePt t="220886" x="1365250" y="6369050"/>
          <p14:tracePt t="220904" x="1390650" y="6400800"/>
          <p14:tracePt t="220930" x="1428750" y="6426200"/>
          <p14:tracePt t="220966" x="1873250" y="6426200"/>
          <p14:tracePt t="220997" x="2844800" y="6426200"/>
          <p14:tracePt t="221026" x="4070350" y="6426200"/>
          <p14:tracePt t="221063" x="4445000" y="6426200"/>
          <p14:tracePt t="221086" x="4508500" y="6426200"/>
          <p14:tracePt t="221105" x="4540250" y="6426200"/>
          <p14:tracePt t="221136" x="4635500" y="6426200"/>
          <p14:tracePt t="221166" x="4686300" y="6419850"/>
          <p14:tracePt t="221211" x="4699000" y="6388100"/>
          <p14:tracePt t="221242" x="4711700" y="6337300"/>
          <p14:tracePt t="221276" x="4730750" y="6223000"/>
          <p14:tracePt t="221313" x="4718050" y="6045200"/>
          <p14:tracePt t="221342" x="4679950" y="5943600"/>
          <p14:tracePt t="221372" x="4660900" y="5892800"/>
          <p14:tracePt t="221402" x="4654550" y="5886450"/>
          <p14:tracePt t="221637" x="4648200" y="5880100"/>
          <p14:tracePt t="221666" x="4629150" y="5892800"/>
          <p14:tracePt t="221697" x="4495800" y="5937250"/>
          <p14:tracePt t="221731" x="4197350" y="6000750"/>
          <p14:tracePt t="221760" x="3873500" y="6019800"/>
          <p14:tracePt t="221796" x="3543300" y="6019800"/>
          <p14:tracePt t="221826" x="3251200" y="6019800"/>
          <p14:tracePt t="221855" x="2971800" y="6019800"/>
          <p14:tracePt t="221885" x="2832100" y="6019800"/>
          <p14:tracePt t="221915" x="2743200" y="6019800"/>
          <p14:tracePt t="221947" x="2667000" y="6019800"/>
          <p14:tracePt t="221976" x="2565400" y="6019800"/>
          <p14:tracePt t="222013" x="2457450" y="6019800"/>
          <p14:tracePt t="222042" x="2324100" y="6019800"/>
          <p14:tracePt t="222071" x="2171700" y="6019800"/>
          <p14:tracePt t="222108" x="2063750" y="6019800"/>
          <p14:tracePt t="222138" x="1974850" y="6019800"/>
          <p14:tracePt t="222169" x="1936750" y="6019800"/>
          <p14:tracePt t="222196" x="1917700" y="6019800"/>
          <p14:tracePt t="222232" x="1866900" y="6038850"/>
          <p14:tracePt t="222263" x="1809750" y="6045200"/>
          <p14:tracePt t="222292" x="1752600" y="6057900"/>
          <p14:tracePt t="222327" x="1689100" y="6096000"/>
          <p14:tracePt t="222356" x="1657350" y="6115050"/>
          <p14:tracePt t="222386" x="1625600" y="6146800"/>
          <p14:tracePt t="222415" x="1612900" y="6184900"/>
          <p14:tracePt t="222446" x="1612900" y="6254750"/>
          <p14:tracePt t="222462" x="1612900" y="6280150"/>
          <p14:tracePt t="222480" x="1612900" y="6292850"/>
          <p14:tracePt t="222513" x="1612900" y="6305550"/>
          <p14:tracePt t="222542" x="1612900" y="6311900"/>
          <p14:tracePt t="222635" x="1612900" y="6318250"/>
          <p14:tracePt t="222665" x="1695450" y="6324600"/>
          <p14:tracePt t="222700" x="1822450" y="6337300"/>
          <p14:tracePt t="222729" x="1905000" y="6337300"/>
          <p14:tracePt t="222760" x="2070100" y="6337300"/>
          <p14:tracePt t="222796" x="2292350" y="6337300"/>
          <p14:tracePt t="222826" x="2393950" y="6337300"/>
          <p14:tracePt t="222853" x="2406650" y="6337300"/>
          <p14:tracePt t="222885" x="2470150" y="6337300"/>
          <p14:tracePt t="222886" x="2501900" y="6337300"/>
          <p14:tracePt t="222916" x="2724150" y="6337300"/>
          <p14:tracePt t="222946" x="3162300" y="6337300"/>
          <p14:tracePt t="222981" x="3371850" y="6337300"/>
          <p14:tracePt t="222982" x="3390900" y="6337300"/>
          <p14:tracePt t="223025" x="3397250" y="6337300"/>
          <p14:tracePt t="223244" x="3359150" y="6343650"/>
          <p14:tracePt t="223275" x="3238500" y="6343650"/>
          <p14:tracePt t="223311" x="2946400" y="6343650"/>
          <p14:tracePt t="223341" x="2806700" y="6343650"/>
          <p14:tracePt t="223370" x="2692400" y="6343650"/>
          <p14:tracePt t="223400" x="2667000" y="6343650"/>
          <p14:tracePt t="223510" x="2787650" y="6343650"/>
          <p14:tracePt t="223546" x="2927350" y="6343650"/>
          <p14:tracePt t="223574" x="2940050" y="6343650"/>
          <p14:tracePt t="223623" x="2489200" y="6337300"/>
          <p14:tracePt t="223634" x="2241550" y="6311900"/>
          <p14:tracePt t="223665" x="1619250" y="6216650"/>
          <p14:tracePt t="223696" x="1587500" y="6216650"/>
          <p14:tracePt t="223775" x="1784350" y="6235700"/>
          <p14:tracePt t="223812" x="2139950" y="6242050"/>
          <p14:tracePt t="223842" x="2349500" y="6242050"/>
          <p14:tracePt t="223870" x="2362200" y="6242050"/>
          <p14:tracePt t="223979" x="2336800" y="6248400"/>
          <p14:tracePt t="224009" x="2120900" y="6248400"/>
          <p14:tracePt t="224045" x="1962150" y="6248400"/>
          <p14:tracePt t="224046" x="1949450" y="6248400"/>
          <p14:tracePt t="224075" x="1943100" y="6248400"/>
          <p14:tracePt t="224122" x="2044700" y="6267450"/>
          <p14:tracePt t="224138" x="2292350" y="6267450"/>
          <p14:tracePt t="224168" x="3041650" y="6350000"/>
          <p14:tracePt t="224195" x="3175000" y="6362700"/>
          <p14:tracePt t="224293" x="3048000" y="6362700"/>
          <p14:tracePt t="224294" x="2984500" y="6362700"/>
          <p14:tracePt t="224310" x="2857500" y="6362700"/>
          <p14:tracePt t="224336" x="2717800" y="6362700"/>
          <p14:tracePt t="224368" x="2673350" y="6362700"/>
          <p14:tracePt t="224466" x="2641600" y="6362700"/>
          <p14:tracePt t="224496" x="2552700" y="6356350"/>
          <p14:tracePt t="224525" x="2540000" y="6356350"/>
          <p14:tracePt t="224560" x="2533650" y="6343650"/>
          <p14:tracePt t="224590" x="2520950" y="6254750"/>
          <p14:tracePt t="224619" x="2501900" y="6216650"/>
          <p14:tracePt t="224634" x="2501900" y="6210300"/>
          <p14:tracePt t="224696" x="2495550" y="6203950"/>
          <p14:tracePt t="224731" x="2470150" y="6254750"/>
          <p14:tracePt t="224762" x="2457450" y="6292850"/>
          <p14:tracePt t="224884" x="2438400" y="6229350"/>
          <p14:tracePt t="224920" x="2432050" y="6191250"/>
          <p14:tracePt t="224994" x="2432050" y="6197600"/>
          <p14:tracePt t="225024" x="2432050" y="6235700"/>
          <p14:tracePt t="225153" x="2432050" y="6216650"/>
          <p14:tracePt t="225246" x="2432050" y="6235700"/>
          <p14:tracePt t="225290" x="2432050" y="6248400"/>
          <p14:tracePt t="225493" x="2438400" y="6223000"/>
          <p14:tracePt t="225511" x="2438400" y="6203950"/>
          <p14:tracePt t="225615" x="2438400" y="6115050"/>
          <p14:tracePt t="225808" x="2438400" y="6172200"/>
          <p14:tracePt t="225837" x="2438400" y="6280150"/>
          <p14:tracePt t="225838" x="2438400" y="6318250"/>
          <p14:tracePt t="225874" x="2438400" y="6356350"/>
          <p14:tracePt t="225979" x="2444750" y="6273800"/>
          <p14:tracePt t="226015" x="2457450" y="6210300"/>
          <p14:tracePt t="226046" x="2457450" y="6197600"/>
          <p14:tracePt t="226136" x="2457450" y="6210300"/>
          <p14:tracePt t="226165" x="2451100" y="6235700"/>
          <p14:tracePt t="226195" x="2451100" y="6248400"/>
          <p14:tracePt t="226399" x="0" y="0"/>
        </p14:tracePtLst>
        <p14:tracePtLst>
          <p14:tracePt t="227059" x="4006850" y="5848350"/>
          <p14:tracePt t="227119" x="4000500" y="5861050"/>
          <p14:tracePt t="227136" x="4000500" y="5899150"/>
          <p14:tracePt t="227166" x="4000500" y="5962650"/>
          <p14:tracePt t="227196" x="4000500" y="6019800"/>
          <p14:tracePt t="227230" x="3975100" y="6089650"/>
          <p14:tracePt t="227262" x="3937000" y="6140450"/>
          <p14:tracePt t="227291" x="3879850" y="6178550"/>
          <p14:tracePt t="227326" x="3778250" y="6210300"/>
          <p14:tracePt t="227353" x="3714750" y="6216650"/>
          <p14:tracePt t="227383" x="3651250" y="6223000"/>
          <p14:tracePt t="227418" x="3556000" y="6223000"/>
          <p14:tracePt t="227447" x="3416300" y="6223000"/>
          <p14:tracePt t="227478" x="3295650" y="6197600"/>
          <p14:tracePt t="227513" x="3238500" y="6184900"/>
          <p14:tracePt t="227542" x="3187700" y="6178550"/>
          <p14:tracePt t="227557" x="3175000" y="6178550"/>
          <p14:tracePt t="227593" x="3136900" y="6178550"/>
          <p14:tracePt t="227622" x="3105150" y="6178550"/>
          <p14:tracePt t="227639" x="3067050" y="6178550"/>
          <p14:tracePt t="227666" x="3022600" y="6191250"/>
          <p14:tracePt t="227700" x="2997200" y="6203950"/>
          <p14:tracePt t="227729" x="2984500" y="6223000"/>
          <p14:tracePt t="227775" x="2978150" y="6223000"/>
          <p14:tracePt t="228246" x="0" y="0"/>
        </p14:tracePtLst>
        <p14:tracePtLst>
          <p14:tracePt t="230012" x="2533650" y="6076950"/>
          <p14:tracePt t="230071" x="2508250" y="6096000"/>
          <p14:tracePt t="230108" x="2444750" y="6197600"/>
          <p14:tracePt t="230138" x="2413000" y="6267450"/>
          <p14:tracePt t="230167" x="2413000" y="6286500"/>
          <p14:tracePt t="230199" x="2406650" y="6292850"/>
          <p14:tracePt t="230306" x="2400300" y="6254750"/>
          <p14:tracePt t="230323" x="2413000" y="6203950"/>
          <p14:tracePt t="230358" x="2438400" y="6089650"/>
          <p14:tracePt t="230373" x="2438400" y="6083300"/>
          <p14:tracePt t="230465" x="2425700" y="6159500"/>
          <p14:tracePt t="230495" x="2400300" y="6254750"/>
          <p14:tracePt t="230528" x="2400300" y="6286500"/>
          <p14:tracePt t="230635" x="2400300" y="6273800"/>
          <p14:tracePt t="230665" x="2400300" y="6229350"/>
          <p14:tracePt t="230701" x="2406650" y="6210300"/>
          <p14:tracePt t="230791" x="2400300" y="6280150"/>
          <p14:tracePt t="230827" x="2393950" y="6305550"/>
          <p14:tracePt t="230931" x="2438400" y="6242050"/>
          <p14:tracePt t="230961" x="2470150" y="6184900"/>
          <p14:tracePt t="230997" x="2470150" y="6178550"/>
          <p14:tracePt t="231059" x="2457450" y="6280150"/>
          <p14:tracePt t="231075" x="2451100" y="6311900"/>
          <p14:tracePt t="231110" x="2451100" y="6324600"/>
          <p14:tracePt t="231184" x="2451100" y="6261100"/>
          <p14:tracePt t="231215" x="2457450" y="6229350"/>
          <p14:tracePt t="231245" x="2457450" y="6223000"/>
          <p14:tracePt t="231325" x="2457450" y="6254750"/>
          <p14:tracePt t="231355" x="2457450" y="6273800"/>
          <p14:tracePt t="231447" x="2476500" y="6191250"/>
          <p14:tracePt t="231482" x="2476500" y="6146800"/>
          <p14:tracePt t="231556" x="2463800" y="6197600"/>
          <p14:tracePt t="231591" x="2438400" y="6273800"/>
          <p14:tracePt t="231621" x="2438400" y="6280150"/>
          <p14:tracePt t="231712" x="2438400" y="6216650"/>
          <p14:tracePt t="231743" x="2438400" y="6197600"/>
          <p14:tracePt t="231808" x="2432050" y="6261100"/>
          <p14:tracePt t="231843" x="2413000" y="6311900"/>
          <p14:tracePt t="231934" x="2438400" y="6216650"/>
          <p14:tracePt t="231964" x="2463800" y="6159500"/>
          <p14:tracePt t="231993" x="2463800" y="6146800"/>
          <p14:tracePt t="232059" x="2463800" y="6223000"/>
          <p14:tracePt t="232090" x="2451100" y="6235700"/>
          <p14:tracePt t="232126" x="2451100" y="6242050"/>
          <p14:tracePt t="232217" x="2457450" y="6210300"/>
          <p14:tracePt t="232308" x="2451100" y="6273800"/>
          <p14:tracePt t="232339" x="2438400" y="6324600"/>
          <p14:tracePt t="232389" x="2432050" y="6330950"/>
          <p14:tracePt t="232436" x="2432050" y="6280150"/>
          <p14:tracePt t="232451" x="2438400" y="6242050"/>
          <p14:tracePt t="232482" x="2444750" y="6197600"/>
          <p14:tracePt t="232587" x="2438400" y="6216650"/>
          <p14:tracePt t="232684" x="2444750" y="6223000"/>
          <p14:tracePt t="232716" x="2451100" y="6210300"/>
          <p14:tracePt t="232807" x="2438400" y="6305550"/>
          <p14:tracePt t="232843" x="2438400" y="6324600"/>
          <p14:tracePt t="232903" x="2451100" y="6273800"/>
          <p14:tracePt t="232920" x="2470150" y="6242050"/>
          <p14:tracePt t="232935" x="2482850" y="6203950"/>
          <p14:tracePt t="232966" x="2495550" y="6172200"/>
          <p14:tracePt t="233042" x="2495550" y="6229350"/>
          <p14:tracePt t="233071" x="2489200" y="6242050"/>
          <p14:tracePt t="233182" x="2489200" y="6235700"/>
          <p14:tracePt t="233244" x="2489200" y="6254750"/>
          <p14:tracePt t="233273" x="2489200" y="6267450"/>
          <p14:tracePt t="233384" x="2489200" y="6254750"/>
          <p14:tracePt t="233467" x="2482850" y="6292850"/>
          <p14:tracePt t="233590" x="2489200" y="6235700"/>
          <p14:tracePt t="233621" x="2495550" y="6229350"/>
          <p14:tracePt t="233682" x="2495550" y="6248400"/>
          <p14:tracePt t="233712" x="2495550" y="6273800"/>
          <p14:tracePt t="233810" x="2514600" y="6210300"/>
          <p14:tracePt t="233839" x="2527300" y="6191250"/>
          <p14:tracePt t="233899" x="2527300" y="6203950"/>
          <p14:tracePt t="233936" x="2527300" y="6223000"/>
          <p14:tracePt t="234055" x="2540000" y="6223000"/>
          <p14:tracePt t="234135" x="2540000" y="6254750"/>
          <p14:tracePt t="234165" x="2540000" y="6286500"/>
          <p14:tracePt t="234290" x="2540000" y="6235700"/>
          <p14:tracePt t="234326" x="2540000" y="6210300"/>
          <p14:tracePt t="234387" x="2540000" y="6292850"/>
          <p14:tracePt t="234402" x="2540000" y="6318250"/>
          <p14:tracePt t="234431" x="2540000" y="6330950"/>
          <p14:tracePt t="234510" x="2540000" y="6254750"/>
          <p14:tracePt t="234539" x="2559050" y="6203950"/>
          <p14:tracePt t="234731" x="2565400" y="6178550"/>
          <p14:tracePt t="234763" x="2565400" y="6165850"/>
          <p14:tracePt t="234805" x="2565400" y="6203950"/>
          <p14:tracePt t="234842" x="2559050" y="6223000"/>
          <p14:tracePt t="234899" x="2552700" y="6229350"/>
          <p14:tracePt t="234976" x="2552700" y="6197600"/>
          <p14:tracePt t="235040" x="2540000" y="6242050"/>
          <p14:tracePt t="235075" x="2508250" y="6337300"/>
          <p14:tracePt t="235136" x="2508250" y="6343650"/>
          <p14:tracePt t="235180" x="2501900" y="6299200"/>
          <p14:tracePt t="235211" x="2495550" y="6261100"/>
          <p14:tracePt t="235260" x="2489200" y="6254750"/>
          <p14:tracePt t="235294" x="2476500" y="6286500"/>
          <p14:tracePt t="235401" x="2476500" y="6235700"/>
          <p14:tracePt t="235431" x="2476500" y="6229350"/>
          <p14:tracePt t="235510" x="2470150" y="6242050"/>
          <p14:tracePt t="235621" x="2470150" y="6235700"/>
          <p14:tracePt t="235638" x="2470150" y="6229350"/>
          <p14:tracePt t="235732" x="2451100" y="6248400"/>
          <p14:tracePt t="235759" x="2451100" y="6292850"/>
          <p14:tracePt t="235870" x="2451100" y="6242050"/>
          <p14:tracePt t="235904" x="2451100" y="6223000"/>
          <p14:tracePt t="235995" x="2438400" y="6261100"/>
          <p14:tracePt t="236119" x="2438400" y="6254750"/>
          <p14:tracePt t="236134" x="2438400" y="6248400"/>
          <p14:tracePt t="236401" x="2438400" y="6216650"/>
          <p14:tracePt t="236402" x="0" y="0"/>
        </p14:tracePtLst>
        <p14:tracePtLst>
          <p14:tracePt t="237212" x="3003550" y="1206500"/>
          <p14:tracePt t="237309" x="2997200" y="1250950"/>
          <p14:tracePt t="237310" x="2990850" y="1289050"/>
          <p14:tracePt t="237325" x="2984500" y="1333500"/>
          <p14:tracePt t="237356" x="2984500" y="1517650"/>
          <p14:tracePt t="237385" x="2984500" y="1568450"/>
          <p14:tracePt t="237401" x="2984500" y="1574800"/>
          <p14:tracePt t="237451" x="2990850" y="1574800"/>
          <p14:tracePt t="237481" x="3009900" y="1485900"/>
          <p14:tracePt t="237510" x="3028950" y="1339850"/>
          <p14:tracePt t="237541" x="3028950" y="1276350"/>
          <p14:tracePt t="237542" x="3028950" y="1263650"/>
          <p14:tracePt t="237557" x="3028950" y="1257300"/>
          <p14:tracePt t="237639" x="3028950" y="1346200"/>
          <p14:tracePt t="237668" x="3016250" y="1549400"/>
          <p14:tracePt t="237685" x="3009900" y="1631950"/>
          <p14:tracePt t="237713" x="3009900" y="1676400"/>
          <p14:tracePt t="237793" x="3022600" y="1574800"/>
          <p14:tracePt t="237825" x="3035300" y="1447800"/>
          <p14:tracePt t="237854" x="3041650" y="1358900"/>
          <p14:tracePt t="237890" x="3041650" y="1320800"/>
          <p14:tracePt t="237963" x="3041650" y="1327150"/>
          <p14:tracePt t="237993" x="3041650" y="1435100"/>
          <p14:tracePt t="238025" x="3054350" y="1498600"/>
          <p14:tracePt t="238104" x="3067050" y="1441450"/>
          <p14:tracePt t="238141" x="3073400" y="1358900"/>
          <p14:tracePt t="238148" x="3073400" y="1339850"/>
          <p14:tracePt t="238184" x="3073400" y="1263650"/>
          <p14:tracePt t="238278" x="3073400" y="1320800"/>
          <p14:tracePt t="238307" x="3073400" y="1409700"/>
          <p14:tracePt t="238337" x="3073400" y="1473200"/>
          <p14:tracePt t="238372" x="3073400" y="1479550"/>
          <p14:tracePt t="238432" x="3092450" y="1428750"/>
          <p14:tracePt t="238463" x="3098800" y="1339850"/>
          <p14:tracePt t="238493" x="3105150" y="1308100"/>
          <p14:tracePt t="238605" x="3105150" y="1384300"/>
          <p14:tracePt t="238641" x="3105150" y="1441450"/>
          <p14:tracePt t="238700" x="3111500" y="1447800"/>
          <p14:tracePt t="238730" x="3117850" y="1403350"/>
          <p14:tracePt t="238761" x="3117850" y="1333500"/>
          <p14:tracePt t="238792" x="3117850" y="1314450"/>
          <p14:tracePt t="238889" x="3117850" y="1352550"/>
          <p14:tracePt t="238919" x="3117850" y="1371600"/>
          <p14:tracePt t="239043" x="3124200" y="1346200"/>
          <p14:tracePt t="239074" x="3124200" y="1320800"/>
          <p14:tracePt t="239140" x="3124200" y="1333500"/>
          <p14:tracePt t="239171" x="3124200" y="1384300"/>
          <p14:tracePt t="239402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sp>
        <p:nvSpPr>
          <p:cNvPr id="9" name="矩形 8"/>
          <p:cNvSpPr/>
          <p:nvPr/>
        </p:nvSpPr>
        <p:spPr>
          <a:xfrm>
            <a:off x="193430" y="1172790"/>
            <a:ext cx="11684977" cy="387798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public class Controller 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@FXML    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	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private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text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private Main </a:t>
            </a:r>
            <a:r>
              <a:rPr lang="en-US" altLang="zh-CN" sz="1600" b="1" u="sng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1600" b="1" u="sng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public void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setMyApp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(Main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 {</a:t>
            </a: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this.myApp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@FXML</a:t>
            </a: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public void </a:t>
            </a:r>
            <a:r>
              <a:rPr lang="en-US" altLang="zh-CN" sz="16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ActionEvent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e) 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text.setText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("Button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Cliked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688568" y="1172790"/>
            <a:ext cx="6197112" cy="745348"/>
          </a:xfrm>
          <a:prstGeom prst="wedgeRoundRectCallout">
            <a:avLst>
              <a:gd name="adj1" fmla="val -58429"/>
              <a:gd name="adj2" fmla="val 3558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@FXML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标注将实例变量名与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中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属性值相同的控件绑定起来，</a:t>
            </a:r>
            <a:endParaRPr lang="en-US" altLang="zh-CN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程序里通过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text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引用，可以控制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对象（读写），比如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方法里的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text.setText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3338247" y="2099883"/>
            <a:ext cx="3751385" cy="454270"/>
          </a:xfrm>
          <a:prstGeom prst="wedgeRoundRectCallout">
            <a:avLst>
              <a:gd name="adj1" fmla="val -56772"/>
              <a:gd name="adj2" fmla="val -1227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对象引用，引用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的实例，这样控制器就可以访问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对象的成员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065446" y="4392675"/>
            <a:ext cx="3751385" cy="454270"/>
          </a:xfrm>
          <a:prstGeom prst="wedgeRoundRectCallout">
            <a:avLst>
              <a:gd name="adj1" fmla="val -60730"/>
              <a:gd name="adj2" fmla="val -1007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@FXML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标注将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函数与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中定义的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=“#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” 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绑定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D6C89C-A096-4D7D-AB86-DBE2EB7D7BB3}"/>
              </a:ext>
            </a:extLst>
          </p:cNvPr>
          <p:cNvSpPr/>
          <p:nvPr/>
        </p:nvSpPr>
        <p:spPr>
          <a:xfrm>
            <a:off x="310489" y="4975183"/>
            <a:ext cx="11684977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&lt;Pane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prefHeight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"400.0"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prefWidth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="600.0"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xmlns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="http://javafx.com/javafx/8"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xmlns:fx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="http://javafx.com/fxml/1"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fx:controller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=“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sample.Controller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"&gt;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&lt;children&gt;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&lt;Button </a:t>
            </a:r>
            <a:r>
              <a:rPr lang="en-US" altLang="zh-CN" sz="1600" u="sng" dirty="0" err="1"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u="sng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"btn1"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layoutX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="499.0"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layoutY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="339.0"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mnemonicParsing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="false" 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="#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 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text="Button" /&gt;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&lt;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"text"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layoutX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="35.0"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layoutY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="35.0" /&gt;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&lt;/children&gt;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&lt;/Pane&gt;</a:t>
            </a: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92FB6BCA-6AD4-4DCC-AE22-D31C3A8072C6}"/>
              </a:ext>
            </a:extLst>
          </p:cNvPr>
          <p:cNvSpPr txBox="1"/>
          <p:nvPr/>
        </p:nvSpPr>
        <p:spPr>
          <a:xfrm>
            <a:off x="4795284" y="2735898"/>
            <a:ext cx="7276553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我们讨论了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（控制器）、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配置文件（视图）。那么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呢？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不要作为模型类，应该在工程里添加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类。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只是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JavaFX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应用的启动类。控制器如何拿到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的对象？定义一个类似于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setMyApp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的方法，例如：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public void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setModel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model)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然后在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里实例化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对象，通过拿到的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实例调用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setModel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方法。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Tm="35086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1730" x="1593850" y="1136650"/>
          <p14:tracePt t="1761" x="1587500" y="1136650"/>
          <p14:tracePt t="1794" x="1581150" y="1136650"/>
          <p14:tracePt t="1801" x="1574800" y="1136650"/>
          <p14:tracePt t="1809" x="1574800" y="1149350"/>
          <p14:tracePt t="1824" x="1562100" y="1181100"/>
          <p14:tracePt t="1841" x="1549400" y="1225550"/>
          <p14:tracePt t="1857" x="1549400" y="1270000"/>
          <p14:tracePt t="1874" x="1549400" y="1327150"/>
          <p14:tracePt t="1891" x="1549400" y="1384300"/>
          <p14:tracePt t="1908" x="1555750" y="1422400"/>
          <p14:tracePt t="1924" x="1568450" y="1447800"/>
          <p14:tracePt t="1941" x="1587500" y="1466850"/>
          <p14:tracePt t="1958" x="1619250" y="1485900"/>
          <p14:tracePt t="1975" x="1657350" y="1498600"/>
          <p14:tracePt t="1977" x="1676400" y="1498600"/>
          <p14:tracePt t="1991" x="1695450" y="1498600"/>
          <p14:tracePt t="2008" x="1733550" y="1498600"/>
          <p14:tracePt t="2009" x="1746250" y="1498600"/>
          <p14:tracePt t="2024" x="1778000" y="1498600"/>
          <p14:tracePt t="2041" x="1803400" y="1485900"/>
          <p14:tracePt t="2057" x="1828800" y="1466850"/>
          <p14:tracePt t="2074" x="1847850" y="1428750"/>
          <p14:tracePt t="2091" x="1860550" y="1390650"/>
          <p14:tracePt t="2108" x="1866900" y="1371600"/>
          <p14:tracePt t="2124" x="1866900" y="1352550"/>
          <p14:tracePt t="2141" x="1866900" y="1327150"/>
          <p14:tracePt t="2158" x="1866900" y="1301750"/>
          <p14:tracePt t="2174" x="1866900" y="1289050"/>
          <p14:tracePt t="2191" x="1866900" y="1282700"/>
          <p14:tracePt t="2208" x="1866900" y="1270000"/>
          <p14:tracePt t="2225" x="1866900" y="1250950"/>
          <p14:tracePt t="2241" x="1847850" y="1238250"/>
          <p14:tracePt t="2257" x="1809750" y="1219200"/>
          <p14:tracePt t="2274" x="1778000" y="1206500"/>
          <p14:tracePt t="2291" x="1739900" y="1193800"/>
          <p14:tracePt t="2307" x="1720850" y="1193800"/>
          <p14:tracePt t="2324" x="1701800" y="1193800"/>
          <p14:tracePt t="2341" x="1682750" y="1193800"/>
          <p14:tracePt t="2357" x="1663700" y="1193800"/>
          <p14:tracePt t="2374" x="1638300" y="1206500"/>
          <p14:tracePt t="2391" x="1612900" y="1231900"/>
          <p14:tracePt t="2394" x="1593850" y="1244600"/>
          <p14:tracePt t="2408" x="1587500" y="1257300"/>
          <p14:tracePt t="2425" x="1568450" y="1314450"/>
          <p14:tracePt t="2441" x="1562100" y="1327150"/>
          <p14:tracePt t="2458" x="1562100" y="1339850"/>
          <p14:tracePt t="2474" x="1562100" y="1352550"/>
          <p14:tracePt t="2491" x="1562100" y="1390650"/>
          <p14:tracePt t="2507" x="1574800" y="1428750"/>
          <p14:tracePt t="2524" x="1612900" y="1466850"/>
          <p14:tracePt t="2541" x="1663700" y="1511300"/>
          <p14:tracePt t="2557" x="1727200" y="1536700"/>
          <p14:tracePt t="2574" x="1784350" y="1543050"/>
          <p14:tracePt t="2591" x="1847850" y="1543050"/>
          <p14:tracePt t="2607" x="1892300" y="1543050"/>
          <p14:tracePt t="2609" x="1917700" y="1543050"/>
          <p14:tracePt t="2624" x="1924050" y="1530350"/>
          <p14:tracePt t="2641" x="1962150" y="1492250"/>
          <p14:tracePt t="2658" x="1981200" y="1454150"/>
          <p14:tracePt t="2675" x="1987550" y="1416050"/>
          <p14:tracePt t="2691" x="1987550" y="1384300"/>
          <p14:tracePt t="2708" x="1987550" y="1346200"/>
          <p14:tracePt t="2724" x="1987550" y="1314450"/>
          <p14:tracePt t="2741" x="1987550" y="1282700"/>
          <p14:tracePt t="2757" x="1987550" y="1263650"/>
          <p14:tracePt t="2774" x="1981200" y="1257300"/>
          <p14:tracePt t="2791" x="1974850" y="1244600"/>
          <p14:tracePt t="2807" x="1962150" y="1244600"/>
          <p14:tracePt t="2824" x="1955800" y="1238250"/>
          <p14:tracePt t="2841" x="1930400" y="1231900"/>
          <p14:tracePt t="2857" x="1917700" y="1231900"/>
          <p14:tracePt t="2897" x="1911350" y="1231900"/>
          <p14:tracePt t="2922" x="1905000" y="1231900"/>
          <p14:tracePt t="2945" x="1898650" y="1231900"/>
          <p14:tracePt t="2955" x="1892300" y="1231900"/>
          <p14:tracePt t="2971" x="1879600" y="1231900"/>
          <p14:tracePt t="2979" x="1873250" y="1231900"/>
          <p14:tracePt t="2991" x="1860550" y="1231900"/>
          <p14:tracePt t="3007" x="1841500" y="1231900"/>
          <p14:tracePt t="3010" x="1822450" y="1231900"/>
          <p14:tracePt t="3024" x="1803400" y="1231900"/>
          <p14:tracePt t="3041" x="1746250" y="1238250"/>
          <p14:tracePt t="3057" x="1714500" y="1250950"/>
          <p14:tracePt t="3074" x="1689100" y="1263650"/>
          <p14:tracePt t="3091" x="1676400" y="1282700"/>
          <p14:tracePt t="3107" x="1657350" y="1295400"/>
          <p14:tracePt t="3124" x="1644650" y="1314450"/>
          <p14:tracePt t="3141" x="1644650" y="1320800"/>
          <p14:tracePt t="3158" x="1644650" y="1339850"/>
          <p14:tracePt t="3175" x="1644650" y="1352550"/>
          <p14:tracePt t="3191" x="1644650" y="1365250"/>
          <p14:tracePt t="3195" x="1644650" y="1377950"/>
          <p14:tracePt t="3209" x="1663700" y="1384300"/>
          <p14:tracePt t="3224" x="1663700" y="1390650"/>
          <p14:tracePt t="3242" x="1689100" y="1397000"/>
          <p14:tracePt t="3257" x="1720850" y="1397000"/>
          <p14:tracePt t="3274" x="1778000" y="1397000"/>
          <p14:tracePt t="3291" x="1847850" y="1397000"/>
          <p14:tracePt t="3307" x="1905000" y="1377950"/>
          <p14:tracePt t="3324" x="1968500" y="1339850"/>
          <p14:tracePt t="3341" x="2000250" y="1314450"/>
          <p14:tracePt t="3357" x="2012950" y="1289050"/>
          <p14:tracePt t="3362" x="2019300" y="1276350"/>
          <p14:tracePt t="3374" x="2019300" y="1270000"/>
          <p14:tracePt t="3391" x="2019300" y="1250950"/>
          <p14:tracePt t="3394" x="2019300" y="1244600"/>
          <p14:tracePt t="3407" x="2019300" y="1238250"/>
          <p14:tracePt t="3425" x="2019300" y="1212850"/>
          <p14:tracePt t="3441" x="2006600" y="1206500"/>
          <p14:tracePt t="3457" x="1993900" y="1187450"/>
          <p14:tracePt t="3474" x="1981200" y="1187450"/>
          <p14:tracePt t="3491" x="1943100" y="1187450"/>
          <p14:tracePt t="3507" x="1924050" y="1187450"/>
          <p14:tracePt t="3524" x="1892300" y="1187450"/>
          <p14:tracePt t="3540" x="1854200" y="1200150"/>
          <p14:tracePt t="3557" x="1828800" y="1219200"/>
          <p14:tracePt t="3574" x="1803400" y="1238250"/>
          <p14:tracePt t="3590" x="1784350" y="1270000"/>
          <p14:tracePt t="3607" x="1778000" y="1301750"/>
          <p14:tracePt t="3610" x="1778000" y="1314450"/>
          <p14:tracePt t="3624" x="1778000" y="1339850"/>
          <p14:tracePt t="3641" x="1778000" y="1403350"/>
          <p14:tracePt t="3658" x="1803400" y="1454150"/>
          <p14:tracePt t="3674" x="1822450" y="1479550"/>
          <p14:tracePt t="3690" x="1841500" y="1485900"/>
          <p14:tracePt t="3707" x="1847850" y="1492250"/>
          <p14:tracePt t="3724" x="1860550" y="1492250"/>
          <p14:tracePt t="3741" x="1879600" y="1492250"/>
          <p14:tracePt t="3851" x="1955800" y="1295400"/>
          <p14:tracePt t="3866" x="1943100" y="1282700"/>
          <p14:tracePt t="3905" x="1936750" y="1282700"/>
          <p14:tracePt t="4425" x="0" y="0"/>
        </p14:tracePtLst>
        <p14:tracePtLst>
          <p14:tracePt t="4860" x="1644650" y="1206500"/>
          <p14:tracePt t="4899" x="1638300" y="1206500"/>
          <p14:tracePt t="4913" x="1631950" y="1206500"/>
          <p14:tracePt t="4923" x="1625600" y="1206500"/>
          <p14:tracePt t="4931" x="1619250" y="1219200"/>
          <p14:tracePt t="4940" x="1619250" y="1231900"/>
          <p14:tracePt t="4957" x="1612900" y="1270000"/>
          <p14:tracePt t="4973" x="1606550" y="1301750"/>
          <p14:tracePt t="4991" x="1606550" y="1320800"/>
          <p14:tracePt t="5007" x="1606550" y="1333500"/>
          <p14:tracePt t="5009" x="1606550" y="1352550"/>
          <p14:tracePt t="5026" x="1612900" y="1358900"/>
          <p14:tracePt t="5050" x="1619250" y="1358900"/>
          <p14:tracePt t="5059" x="1625600" y="1358900"/>
          <p14:tracePt t="5084" x="1631950" y="1358900"/>
          <p14:tracePt t="5090" x="1638300" y="1358900"/>
          <p14:tracePt t="5107" x="1670050" y="1358900"/>
          <p14:tracePt t="5123" x="1708150" y="1352550"/>
          <p14:tracePt t="5140" x="1739900" y="1346200"/>
          <p14:tracePt t="5157" x="1758950" y="1333500"/>
          <p14:tracePt t="5174" x="1790700" y="1327150"/>
          <p14:tracePt t="5177" x="1797050" y="1320800"/>
          <p14:tracePt t="5190" x="1809750" y="1314450"/>
          <p14:tracePt t="5207" x="1816100" y="1308100"/>
          <p14:tracePt t="5224" x="1835150" y="1295400"/>
          <p14:tracePt t="5249" x="1841500" y="1289050"/>
          <p14:tracePt t="5266" x="1847850" y="1282700"/>
          <p14:tracePt t="5529" x="0" y="0"/>
        </p14:tracePtLst>
        <p14:tracePtLst>
          <p14:tracePt t="6011" x="1016000" y="1625600"/>
          <p14:tracePt t="6075" x="1003300" y="1625600"/>
          <p14:tracePt t="6086" x="996950" y="1625600"/>
          <p14:tracePt t="6099" x="958850" y="1625600"/>
          <p14:tracePt t="6111" x="927100" y="1625600"/>
          <p14:tracePt t="6123" x="863600" y="1625600"/>
          <p14:tracePt t="6139" x="800100" y="1625600"/>
          <p14:tracePt t="6157" x="762000" y="1625600"/>
          <p14:tracePt t="6173" x="742950" y="1625600"/>
          <p14:tracePt t="6190" x="736600" y="1625600"/>
          <p14:tracePt t="6227" x="736600" y="1631950"/>
          <p14:tracePt t="6251" x="730250" y="1644650"/>
          <p14:tracePt t="6258" x="723900" y="1663700"/>
          <p14:tracePt t="6273" x="717550" y="1708150"/>
          <p14:tracePt t="6289" x="717550" y="1784350"/>
          <p14:tracePt t="6306" x="711200" y="1943100"/>
          <p14:tracePt t="6323" x="698500" y="2159000"/>
          <p14:tracePt t="6339" x="698500" y="2476500"/>
          <p14:tracePt t="6356" x="698500" y="2863850"/>
          <p14:tracePt t="6373" x="698500" y="3251200"/>
          <p14:tracePt t="6390" x="685800" y="3587750"/>
          <p14:tracePt t="6406" x="685800" y="3829050"/>
          <p14:tracePt t="6423" x="685800" y="4019550"/>
          <p14:tracePt t="6425" x="685800" y="4095750"/>
          <p14:tracePt t="6439" x="685800" y="4146550"/>
          <p14:tracePt t="6457" x="685800" y="4229100"/>
          <p14:tracePt t="6473" x="685800" y="4248150"/>
          <p14:tracePt t="6490" x="685800" y="4260850"/>
          <p14:tracePt t="6506" x="685800" y="4267200"/>
          <p14:tracePt t="6523" x="685800" y="4286250"/>
          <p14:tracePt t="6539" x="692150" y="4311650"/>
          <p14:tracePt t="6556" x="692150" y="4318000"/>
          <p14:tracePt t="6573" x="698500" y="4337050"/>
          <p14:tracePt t="6589" x="704850" y="4349750"/>
          <p14:tracePt t="6606" x="704850" y="4356100"/>
          <p14:tracePt t="6762" x="704850" y="4362450"/>
          <p14:tracePt t="6773" x="711200" y="4368800"/>
          <p14:tracePt t="6790" x="723900" y="4387850"/>
          <p14:tracePt t="6793" x="730250" y="4394200"/>
          <p14:tracePt t="6807" x="749300" y="4406900"/>
          <p14:tracePt t="6811" x="768350" y="4419600"/>
          <p14:tracePt t="6828" x="831850" y="4445000"/>
          <p14:tracePt t="6839" x="882650" y="4470400"/>
          <p14:tracePt t="6856" x="1028700" y="4514850"/>
          <p14:tracePt t="6858" x="1092200" y="4527550"/>
          <p14:tracePt t="6873" x="1181100" y="4546600"/>
          <p14:tracePt t="6889" x="1200150" y="4546600"/>
          <p14:tracePt t="7714" x="0" y="0"/>
        </p14:tracePtLst>
        <p14:tracePtLst>
          <p14:tracePt t="9710" x="1168400" y="1676400"/>
          <p14:tracePt t="9780" x="1168400" y="1670050"/>
          <p14:tracePt t="9802" x="1136650" y="1651000"/>
          <p14:tracePt t="9813" x="1098550" y="1644650"/>
          <p14:tracePt t="9822" x="1054100" y="1638300"/>
          <p14:tracePt t="9838" x="977900" y="1631950"/>
          <p14:tracePt t="9855" x="889000" y="1631950"/>
          <p14:tracePt t="9858" x="857250" y="1631950"/>
          <p14:tracePt t="9871" x="838200" y="1631950"/>
          <p14:tracePt t="9889" x="800100" y="1631950"/>
          <p14:tracePt t="9905" x="793750" y="1631950"/>
          <p14:tracePt t="9922" x="787400" y="1631950"/>
          <p14:tracePt t="9938" x="774700" y="1631950"/>
          <p14:tracePt t="9955" x="768350" y="1657350"/>
          <p14:tracePt t="9972" x="755650" y="1695450"/>
          <p14:tracePt t="9989" x="749300" y="1765300"/>
          <p14:tracePt t="10005" x="742950" y="1924050"/>
          <p14:tracePt t="10022" x="742950" y="2114550"/>
          <p14:tracePt t="10038" x="742950" y="2343150"/>
          <p14:tracePt t="10041" x="742950" y="2470150"/>
          <p14:tracePt t="10055" x="742950" y="2603500"/>
          <p14:tracePt t="10072" x="742950" y="2863850"/>
          <p14:tracePt t="10073" x="742950" y="2997200"/>
          <p14:tracePt t="10089" x="742950" y="3244850"/>
          <p14:tracePt t="10105" x="742950" y="3454400"/>
          <p14:tracePt t="10122" x="742950" y="3632200"/>
          <p14:tracePt t="10138" x="742950" y="3771900"/>
          <p14:tracePt t="10155" x="755650" y="3867150"/>
          <p14:tracePt t="10172" x="774700" y="3937000"/>
          <p14:tracePt t="10188" x="774700" y="3962400"/>
          <p14:tracePt t="10205" x="781050" y="4013200"/>
          <p14:tracePt t="10221" x="793750" y="4064000"/>
          <p14:tracePt t="10238" x="800100" y="4114800"/>
          <p14:tracePt t="10241" x="806450" y="4140200"/>
          <p14:tracePt t="10255" x="812800" y="4171950"/>
          <p14:tracePt t="10272" x="819150" y="4216400"/>
          <p14:tracePt t="10274" x="819150" y="4222750"/>
          <p14:tracePt t="10288" x="825500" y="4248150"/>
          <p14:tracePt t="10305" x="838200" y="4298950"/>
          <p14:tracePt t="10321" x="844550" y="4337050"/>
          <p14:tracePt t="10338" x="844550" y="4343400"/>
          <p14:tracePt t="10355" x="844550" y="4349750"/>
          <p14:tracePt t="10371" x="844550" y="4356100"/>
          <p14:tracePt t="10425" x="844550" y="4362450"/>
          <p14:tracePt t="10450" x="844550" y="4368800"/>
          <p14:tracePt t="10459" x="844550" y="4375150"/>
          <p14:tracePt t="10472" x="850900" y="4375150"/>
          <p14:tracePt t="10677" x="857250" y="4375150"/>
          <p14:tracePt t="10697" x="0" y="0"/>
        </p14:tracePtLst>
        <p14:tracePtLst>
          <p14:tracePt t="11844" x="1035050" y="1676400"/>
          <p14:tracePt t="11910" x="1028700" y="1676400"/>
          <p14:tracePt t="11933" x="952500" y="1657350"/>
          <p14:tracePt t="11946" x="869950" y="1638300"/>
          <p14:tracePt t="11963" x="806450" y="1638300"/>
          <p14:tracePt t="11971" x="787400" y="1638300"/>
          <p14:tracePt t="11988" x="749300" y="1638300"/>
          <p14:tracePt t="12004" x="736600" y="1638300"/>
          <p14:tracePt t="12021" x="723900" y="1638300"/>
          <p14:tracePt t="12038" x="723900" y="1644650"/>
          <p14:tracePt t="12054" x="723900" y="1657350"/>
          <p14:tracePt t="12071" x="711200" y="1695450"/>
          <p14:tracePt t="12088" x="711200" y="1727200"/>
          <p14:tracePt t="12105" x="711200" y="1847850"/>
          <p14:tracePt t="12121" x="717550" y="1987550"/>
          <p14:tracePt t="12138" x="736600" y="2146300"/>
          <p14:tracePt t="12154" x="768350" y="2336800"/>
          <p14:tracePt t="12171" x="806450" y="2565400"/>
          <p14:tracePt t="12188" x="850900" y="2870200"/>
          <p14:tracePt t="12205" x="901700" y="3175000"/>
          <p14:tracePt t="12221" x="965200" y="3454400"/>
          <p14:tracePt t="12238" x="996950" y="3657600"/>
          <p14:tracePt t="12241" x="1009650" y="3740150"/>
          <p14:tracePt t="12254" x="1009650" y="3816350"/>
          <p14:tracePt t="12271" x="1022350" y="3943350"/>
          <p14:tracePt t="12287" x="1041400" y="4032250"/>
          <p14:tracePt t="12290" x="1047750" y="4064000"/>
          <p14:tracePt t="12304" x="1060450" y="4127500"/>
          <p14:tracePt t="12321" x="1066800" y="4146550"/>
          <p14:tracePt t="12337" x="1066800" y="4165600"/>
          <p14:tracePt t="12354" x="1066800" y="4184650"/>
          <p14:tracePt t="12371" x="1073150" y="4229100"/>
          <p14:tracePt t="12387" x="1085850" y="4273550"/>
          <p14:tracePt t="12404" x="1098550" y="4330700"/>
          <p14:tracePt t="12421" x="1111250" y="4387850"/>
          <p14:tracePt t="12437" x="1117600" y="4432300"/>
          <p14:tracePt t="12454" x="1130300" y="4489450"/>
          <p14:tracePt t="12471" x="1136650" y="4508500"/>
          <p14:tracePt t="12488" x="1136650" y="4521200"/>
          <p14:tracePt t="12489" x="1136650" y="4527550"/>
          <p14:tracePt t="13721" x="0" y="0"/>
        </p14:tracePtLst>
        <p14:tracePtLst>
          <p14:tracePt t="19579" x="1758950" y="1219200"/>
          <p14:tracePt t="19634" x="1746250" y="1219200"/>
          <p14:tracePt t="19648" x="1739900" y="1219200"/>
          <p14:tracePt t="19663" x="1733550" y="1250950"/>
          <p14:tracePt t="19676" x="1727200" y="1282700"/>
          <p14:tracePt t="19685" x="1727200" y="1295400"/>
          <p14:tracePt t="19702" x="1727200" y="1333500"/>
          <p14:tracePt t="19718" x="1727200" y="1365250"/>
          <p14:tracePt t="19735" x="1727200" y="1397000"/>
          <p14:tracePt t="19752" x="1727200" y="1416050"/>
          <p14:tracePt t="19753" x="1727200" y="1435100"/>
          <p14:tracePt t="19770" x="1733550" y="1447800"/>
          <p14:tracePt t="19785" x="1746250" y="1454150"/>
          <p14:tracePt t="19802" x="1746250" y="1460500"/>
          <p14:tracePt t="19818" x="1752600" y="1466850"/>
          <p14:tracePt t="19835" x="1758950" y="1466850"/>
          <p14:tracePt t="19852" x="1765300" y="1466850"/>
          <p14:tracePt t="19869" x="1778000" y="1466850"/>
          <p14:tracePt t="19885" x="1816100" y="1460500"/>
          <p14:tracePt t="19902" x="1841500" y="1441450"/>
          <p14:tracePt t="19918" x="1879600" y="1416050"/>
          <p14:tracePt t="19935" x="1898650" y="1390650"/>
          <p14:tracePt t="19938" x="1905000" y="1371600"/>
          <p14:tracePt t="19951" x="1911350" y="1352550"/>
          <p14:tracePt t="19968" x="1911350" y="1333500"/>
          <p14:tracePt t="19985" x="1911350" y="1314450"/>
          <p14:tracePt t="20002" x="1911350" y="1308100"/>
          <p14:tracePt t="20019" x="1911350" y="1295400"/>
          <p14:tracePt t="20035" x="1911350" y="1276350"/>
          <p14:tracePt t="20052" x="1911350" y="1257300"/>
          <p14:tracePt t="20068" x="1892300" y="1244600"/>
          <p14:tracePt t="20085" x="1892300" y="1238250"/>
          <p14:tracePt t="20102" x="1879600" y="1231900"/>
          <p14:tracePt t="20118" x="1873250" y="1231900"/>
          <p14:tracePt t="20135" x="1860550" y="1225550"/>
          <p14:tracePt t="20154" x="1854200" y="1225550"/>
          <p14:tracePt t="20169" x="1841500" y="1225550"/>
          <p14:tracePt t="20185" x="1822450" y="1225550"/>
          <p14:tracePt t="20201" x="1784350" y="1225550"/>
          <p14:tracePt t="20218" x="1746250" y="1244600"/>
          <p14:tracePt t="20235" x="1720850" y="1263650"/>
          <p14:tracePt t="20252" x="1695450" y="1289050"/>
          <p14:tracePt t="20269" x="1682750" y="1314450"/>
          <p14:tracePt t="20285" x="1676400" y="1339850"/>
          <p14:tracePt t="20302" x="1670050" y="1358900"/>
          <p14:tracePt t="20318" x="1670050" y="1377950"/>
          <p14:tracePt t="20322" x="1670050" y="1384300"/>
          <p14:tracePt t="20335" x="1670050" y="1397000"/>
          <p14:tracePt t="20352" x="1670050" y="1409700"/>
          <p14:tracePt t="20369" x="1682750" y="1435100"/>
          <p14:tracePt t="20385" x="1708150" y="1447800"/>
          <p14:tracePt t="20401" x="1739900" y="1454150"/>
          <p14:tracePt t="20418" x="1771650" y="1460500"/>
          <p14:tracePt t="20435" x="1803400" y="1460500"/>
          <p14:tracePt t="20451" x="1841500" y="1460500"/>
          <p14:tracePt t="20468" x="1879600" y="1441450"/>
          <p14:tracePt t="20485" x="1905000" y="1422400"/>
          <p14:tracePt t="20502" x="1924050" y="1384300"/>
          <p14:tracePt t="20505" x="1930400" y="1365250"/>
          <p14:tracePt t="20519" x="1930400" y="1358900"/>
          <p14:tracePt t="20535" x="1930400" y="1327150"/>
          <p14:tracePt t="20552" x="1930400" y="1308100"/>
          <p14:tracePt t="20568" x="1930400" y="1301750"/>
          <p14:tracePt t="20570" x="1930400" y="1295400"/>
          <p14:tracePt t="20587" x="1930400" y="1289050"/>
          <p14:tracePt t="20601" x="1930400" y="1282700"/>
          <p14:tracePt t="20618" x="1917700" y="1282700"/>
          <p14:tracePt t="20635" x="1905000" y="1282700"/>
          <p14:tracePt t="20651" x="1892300" y="1282700"/>
          <p14:tracePt t="20668" x="1866900" y="1282700"/>
          <p14:tracePt t="20685" x="1841500" y="1289050"/>
          <p14:tracePt t="20701" x="1835150" y="1301750"/>
          <p14:tracePt t="20718" x="1822450" y="1308100"/>
          <p14:tracePt t="20735" x="1822450" y="1327150"/>
          <p14:tracePt t="20738" x="1822450" y="1333500"/>
          <p14:tracePt t="20752" x="1822450" y="1346200"/>
          <p14:tracePt t="20754" x="1816100" y="1352550"/>
          <p14:tracePt t="20769" x="1809750" y="1365250"/>
          <p14:tracePt t="20785" x="1809750" y="1384300"/>
          <p14:tracePt t="20802" x="1816100" y="1403350"/>
          <p14:tracePt t="20818" x="1835150" y="1422400"/>
          <p14:tracePt t="20835" x="1841500" y="1422400"/>
          <p14:tracePt t="20851" x="1860550" y="1422400"/>
          <p14:tracePt t="20868" x="1885950" y="1422400"/>
          <p14:tracePt t="20885" x="1917700" y="1422400"/>
          <p14:tracePt t="20901" x="1936750" y="1397000"/>
          <p14:tracePt t="20918" x="1943100" y="1377950"/>
          <p14:tracePt t="20921" x="1943100" y="1358900"/>
          <p14:tracePt t="20935" x="1943100" y="1339850"/>
          <p14:tracePt t="20951" x="1943100" y="1308100"/>
          <p14:tracePt t="20954" x="1943100" y="1295400"/>
          <p14:tracePt t="20968" x="1943100" y="1282700"/>
          <p14:tracePt t="20986" x="1936750" y="1257300"/>
          <p14:tracePt t="21002" x="1930400" y="1250950"/>
          <p14:tracePt t="21155" x="1924050" y="1250950"/>
          <p14:tracePt t="21169" x="1911350" y="1250950"/>
          <p14:tracePt t="21186" x="1860550" y="1238250"/>
          <p14:tracePt t="21208" x="1809750" y="1238250"/>
          <p14:tracePt t="21218" x="1758950" y="1238250"/>
          <p14:tracePt t="21235" x="1720850" y="1238250"/>
          <p14:tracePt t="21252" x="1689100" y="1238250"/>
          <p14:tracePt t="21269" x="1670050" y="1244600"/>
          <p14:tracePt t="21285" x="1651000" y="1250950"/>
          <p14:tracePt t="21289" x="1644650" y="1250950"/>
          <p14:tracePt t="21301" x="1638300" y="1263650"/>
          <p14:tracePt t="21318" x="1631950" y="1270000"/>
          <p14:tracePt t="21335" x="1631950" y="1276350"/>
          <p14:tracePt t="21351" x="1619250" y="1289050"/>
          <p14:tracePt t="21368" x="1619250" y="1295400"/>
          <p14:tracePt t="21385" x="1619250" y="1301750"/>
          <p14:tracePt t="21401" x="1619250" y="1320800"/>
          <p14:tracePt t="21435" x="1619250" y="1333500"/>
          <p14:tracePt t="21451" x="1625600" y="1346200"/>
          <p14:tracePt t="21468" x="1644650" y="1358900"/>
          <p14:tracePt t="21485" x="1657350" y="1365250"/>
          <p14:tracePt t="21502" x="1695450" y="1384300"/>
          <p14:tracePt t="21518" x="1727200" y="1397000"/>
          <p14:tracePt t="21535" x="1778000" y="1416050"/>
          <p14:tracePt t="21538" x="1803400" y="1422400"/>
          <p14:tracePt t="21552" x="1828800" y="1428750"/>
          <p14:tracePt t="21568" x="1860550" y="1428750"/>
          <p14:tracePt t="21571" x="1879600" y="1428750"/>
          <p14:tracePt t="21585" x="1898650" y="1428750"/>
          <p14:tracePt t="21601" x="1911350" y="1428750"/>
          <p14:tracePt t="21618" x="1924050" y="1428750"/>
          <p14:tracePt t="21634" x="1936750" y="1422400"/>
          <p14:tracePt t="21651" x="1949450" y="1409700"/>
          <p14:tracePt t="21668" x="1955800" y="1390650"/>
          <p14:tracePt t="21684" x="1955800" y="1377950"/>
          <p14:tracePt t="21701" x="1955800" y="1365250"/>
          <p14:tracePt t="21718" x="1955800" y="1358900"/>
          <p14:tracePt t="21734" x="1955800" y="1352550"/>
          <p14:tracePt t="21762" x="1955800" y="1346200"/>
          <p14:tracePt t="21787" x="1955800" y="1333500"/>
          <p14:tracePt t="21803" x="1949450" y="1327150"/>
          <p14:tracePt t="21818" x="1943100" y="1320800"/>
          <p14:tracePt t="21835" x="1917700" y="1314450"/>
          <p14:tracePt t="21851" x="1898650" y="1301750"/>
          <p14:tracePt t="21868" x="1873250" y="1295400"/>
          <p14:tracePt t="21884" x="1841500" y="1289050"/>
          <p14:tracePt t="21901" x="1822450" y="1289050"/>
          <p14:tracePt t="21918" x="1809750" y="1289050"/>
          <p14:tracePt t="21934" x="1797050" y="1289050"/>
          <p14:tracePt t="21978" x="1790700" y="1289050"/>
          <p14:tracePt t="22010" x="1784350" y="1289050"/>
          <p14:tracePt t="22050" x="1778000" y="1289050"/>
          <p14:tracePt t="22065" x="1771650" y="1295400"/>
          <p14:tracePt t="22082" x="1771650" y="1301750"/>
          <p14:tracePt t="22090" x="1765300" y="1308100"/>
          <p14:tracePt t="22105" x="1765300" y="1314450"/>
          <p14:tracePt t="22117" x="1765300" y="1320800"/>
          <p14:tracePt t="22134" x="1765300" y="1339850"/>
          <p14:tracePt t="22151" x="1765300" y="1358900"/>
          <p14:tracePt t="22167" x="1778000" y="1371600"/>
          <p14:tracePt t="22201" x="1778000" y="1377950"/>
          <p14:tracePt t="22234" x="1784350" y="1377950"/>
          <p14:tracePt t="22241" x="1790700" y="1377950"/>
          <p14:tracePt t="22251" x="1797050" y="1377950"/>
          <p14:tracePt t="22268" x="1809750" y="1377950"/>
          <p14:tracePt t="22285" x="1809750" y="1371600"/>
          <p14:tracePt t="22301" x="1816100" y="1358900"/>
          <p14:tracePt t="22317" x="1816100" y="1346200"/>
          <p14:tracePt t="22335" x="1816100" y="1333500"/>
          <p14:tracePt t="22367" x="1816100" y="1320800"/>
          <p14:tracePt t="22369" x="1816100" y="1314450"/>
          <p14:tracePt t="23114" x="0" y="0"/>
        </p14:tracePtLst>
        <p14:tracePtLst>
          <p14:tracePt t="26088" x="1136650" y="1898650"/>
          <p14:tracePt t="26196" x="1143000" y="1898650"/>
          <p14:tracePt t="26215" x="1219200" y="1898650"/>
          <p14:tracePt t="26226" x="1346200" y="1898650"/>
          <p14:tracePt t="26241" x="1422400" y="1898650"/>
          <p14:tracePt t="26249" x="1581150" y="1898650"/>
          <p14:tracePt t="26266" x="1727200" y="1898650"/>
          <p14:tracePt t="26283" x="1841500" y="1898650"/>
          <p14:tracePt t="26299" x="1911350" y="1898650"/>
          <p14:tracePt t="26316" x="1936750" y="1898650"/>
          <p14:tracePt t="26333" x="1943100" y="1898650"/>
          <p14:tracePt t="26593" x="0" y="0"/>
        </p14:tracePtLst>
        <p14:tracePtLst>
          <p14:tracePt t="26979" x="2235200" y="1682750"/>
          <p14:tracePt t="27036" x="2235200" y="1701800"/>
          <p14:tracePt t="27055" x="2235200" y="1739900"/>
          <p14:tracePt t="27067" x="2235200" y="1784350"/>
          <p14:tracePt t="27084" x="2235200" y="1822450"/>
          <p14:tracePt t="27100" x="2260600" y="1860550"/>
          <p14:tracePt t="27116" x="2286000" y="1879600"/>
          <p14:tracePt t="27132" x="2298700" y="1898650"/>
          <p14:tracePt t="27153" x="2311400" y="1905000"/>
          <p14:tracePt t="27186" x="2317750" y="1905000"/>
          <p14:tracePt t="27211" x="2324100" y="1905000"/>
          <p14:tracePt t="27223" x="2330450" y="1898650"/>
          <p14:tracePt t="27236" x="2336800" y="1879600"/>
          <p14:tracePt t="27249" x="2343150" y="1841500"/>
          <p14:tracePt t="27266" x="2349500" y="1816100"/>
          <p14:tracePt t="27283" x="2355850" y="1784350"/>
          <p14:tracePt t="27299" x="2362200" y="1765300"/>
          <p14:tracePt t="27316" x="2368550" y="1752600"/>
          <p14:tracePt t="27403" x="2362200" y="1765300"/>
          <p14:tracePt t="27415" x="2349500" y="1797050"/>
          <p14:tracePt t="27431" x="2330450" y="1860550"/>
          <p14:tracePt t="27444" x="2324100" y="1911350"/>
          <p14:tracePt t="27456" x="2324100" y="1930400"/>
          <p14:tracePt t="27466" x="2324100" y="1949450"/>
          <p14:tracePt t="27482" x="2324100" y="1955800"/>
          <p14:tracePt t="27539" x="2324100" y="1949450"/>
          <p14:tracePt t="27556" x="2336800" y="1911350"/>
          <p14:tracePt t="27569" x="2349500" y="1847850"/>
          <p14:tracePt t="27583" x="2355850" y="1822450"/>
          <p14:tracePt t="27599" x="2362200" y="1797050"/>
          <p14:tracePt t="27616" x="2362200" y="1778000"/>
          <p14:tracePt t="27617" x="2362200" y="1771650"/>
          <p14:tracePt t="27632" x="2362200" y="1765300"/>
          <p14:tracePt t="27724" x="2362200" y="1778000"/>
          <p14:tracePt t="27738" x="2362200" y="1797050"/>
          <p14:tracePt t="27749" x="2362200" y="1816100"/>
          <p14:tracePt t="27766" x="2362200" y="1841500"/>
          <p14:tracePt t="27770" x="2362200" y="1860550"/>
          <p14:tracePt t="27786" x="2368550" y="1873250"/>
          <p14:tracePt t="27800" x="2374900" y="1879600"/>
          <p14:tracePt t="27881" x="0" y="0"/>
        </p14:tracePtLst>
        <p14:tracePtLst>
          <p14:tracePt t="28364" x="2832100" y="1701800"/>
          <p14:tracePt t="28450" x="2832100" y="1708150"/>
          <p14:tracePt t="28461" x="2838450" y="1727200"/>
          <p14:tracePt t="28471" x="2851150" y="1746250"/>
          <p14:tracePt t="28482" x="2863850" y="1790700"/>
          <p14:tracePt t="28499" x="2882900" y="1866900"/>
          <p14:tracePt t="28515" x="2908300" y="1962150"/>
          <p14:tracePt t="28532" x="2921000" y="2070100"/>
          <p14:tracePt t="28549" x="2940050" y="2146300"/>
          <p14:tracePt t="28565" x="2946400" y="2184400"/>
          <p14:tracePt t="28593" x="2952750" y="2190750"/>
          <p14:tracePt t="28626" x="2959100" y="2190750"/>
          <p14:tracePt t="28637" x="2965450" y="2178050"/>
          <p14:tracePt t="28649" x="2965450" y="2152650"/>
          <p14:tracePt t="28666" x="2965450" y="2101850"/>
          <p14:tracePt t="28682" x="2965450" y="2038350"/>
          <p14:tracePt t="28699" x="2965450" y="1974850"/>
          <p14:tracePt t="28715" x="2965450" y="1905000"/>
          <p14:tracePt t="28732" x="2952750" y="1841500"/>
          <p14:tracePt t="28749" x="2940050" y="1790700"/>
          <p14:tracePt t="28765" x="2940050" y="1778000"/>
          <p14:tracePt t="28783" x="2940050" y="1771650"/>
          <p14:tracePt t="28867" x="2940050" y="1765300"/>
          <p14:tracePt t="28883" x="2933700" y="1784350"/>
          <p14:tracePt t="28897" x="2927350" y="1816100"/>
          <p14:tracePt t="28913" x="2927350" y="1892300"/>
          <p14:tracePt t="28922" x="2921000" y="1962150"/>
          <p14:tracePt t="28932" x="2921000" y="1987550"/>
          <p14:tracePt t="28949" x="2921000" y="2006600"/>
          <p14:tracePt t="28965" x="2921000" y="2012950"/>
          <p14:tracePt t="29043" x="2921000" y="2006600"/>
          <p14:tracePt t="29060" x="2921000" y="1974850"/>
          <p14:tracePt t="29071" x="2921000" y="1949450"/>
          <p14:tracePt t="29074" x="2921000" y="1917700"/>
          <p14:tracePt t="29084" x="2921000" y="1885950"/>
          <p14:tracePt t="29098" x="2933700" y="1816100"/>
          <p14:tracePt t="29115" x="2933700" y="1771650"/>
          <p14:tracePt t="29132" x="2933700" y="1739900"/>
          <p14:tracePt t="29148" x="2933700" y="1727200"/>
          <p14:tracePt t="29212" x="2933700" y="1733550"/>
          <p14:tracePt t="29219" x="2933700" y="1765300"/>
          <p14:tracePt t="29232" x="2921000" y="1809750"/>
          <p14:tracePt t="29249" x="2914650" y="1905000"/>
          <p14:tracePt t="29265" x="2914650" y="1936750"/>
          <p14:tracePt t="29282" x="2914650" y="1943100"/>
          <p14:tracePt t="29370" x="2921000" y="1924050"/>
          <p14:tracePt t="29379" x="2927350" y="1898650"/>
          <p14:tracePt t="29387" x="2927350" y="1879600"/>
          <p14:tracePt t="29398" x="2927350" y="1866900"/>
          <p14:tracePt t="29415" x="2927350" y="1828800"/>
          <p14:tracePt t="29432" x="2927350" y="1816100"/>
          <p14:tracePt t="29491" x="2927350" y="1828800"/>
          <p14:tracePt t="29507" x="2927350" y="1885950"/>
          <p14:tracePt t="29521" x="2927350" y="1930400"/>
          <p14:tracePt t="29532" x="2927350" y="1943100"/>
          <p14:tracePt t="29549" x="2927350" y="1949450"/>
          <p14:tracePt t="29628" x="2933700" y="1943100"/>
          <p14:tracePt t="29653" x="2940050" y="1885950"/>
          <p14:tracePt t="29669" x="2940050" y="1847850"/>
          <p14:tracePt t="29682" x="2940050" y="1828800"/>
          <p14:tracePt t="29698" x="2940050" y="1816100"/>
          <p14:tracePt t="29772" x="2933700" y="1822450"/>
          <p14:tracePt t="29785" x="2933700" y="1847850"/>
          <p14:tracePt t="29800" x="2933700" y="1866900"/>
          <p14:tracePt t="29815" x="2933700" y="1898650"/>
          <p14:tracePt t="29817" x="2933700" y="1905000"/>
          <p14:tracePt t="29832" x="2933700" y="1911350"/>
          <p14:tracePt t="29836" x="2933700" y="1917700"/>
          <p14:tracePt t="29849" x="2933700" y="1924050"/>
          <p14:tracePt t="29866" x="2933700" y="1930400"/>
          <p14:tracePt t="29932" x="2933700" y="1917700"/>
          <p14:tracePt t="29943" x="2933700" y="1898650"/>
          <p14:tracePt t="29956" x="2933700" y="1847850"/>
          <p14:tracePt t="29967" x="2933700" y="1816100"/>
          <p14:tracePt t="29969" x="2933700" y="1790700"/>
          <p14:tracePt t="29981" x="2933700" y="1765300"/>
          <p14:tracePt t="29998" x="2933700" y="1733550"/>
          <p14:tracePt t="30015" x="2933700" y="1720850"/>
          <p14:tracePt t="30082" x="2927350" y="1752600"/>
          <p14:tracePt t="30090" x="2921000" y="1797050"/>
          <p14:tracePt t="30099" x="2921000" y="1841500"/>
          <p14:tracePt t="30116" x="2921000" y="1930400"/>
          <p14:tracePt t="30132" x="2921000" y="1968500"/>
          <p14:tracePt t="30148" x="2921000" y="1981200"/>
          <p14:tracePt t="30165" x="2921000" y="1987550"/>
          <p14:tracePt t="30235" x="2921000" y="1968500"/>
          <p14:tracePt t="30254" x="2921000" y="1930400"/>
          <p14:tracePt t="30258" x="2921000" y="1905000"/>
          <p14:tracePt t="30271" x="2927350" y="1873250"/>
          <p14:tracePt t="30282" x="2927350" y="1835150"/>
          <p14:tracePt t="30299" x="2927350" y="1822450"/>
          <p14:tracePt t="30665" x="0" y="0"/>
        </p14:tracePtLst>
        <p14:tracePtLst>
          <p14:tracePt t="32387" x="1162050" y="1924050"/>
          <p14:tracePt t="32494" x="1174750" y="1924050"/>
          <p14:tracePt t="32507" x="1301750" y="1924050"/>
          <p14:tracePt t="32520" x="1409700" y="1924050"/>
          <p14:tracePt t="32531" x="1689100" y="1924050"/>
          <p14:tracePt t="32548" x="2057400" y="1924050"/>
          <p14:tracePt t="32565" x="2305050" y="1924050"/>
          <p14:tracePt t="32582" x="2470150" y="1924050"/>
          <p14:tracePt t="32598" x="2565400" y="1924050"/>
          <p14:tracePt t="32601" x="2597150" y="1924050"/>
          <p14:tracePt t="32614" x="2622550" y="1924050"/>
          <p14:tracePt t="32630" x="2673350" y="1924050"/>
          <p14:tracePt t="32634" x="2686050" y="1924050"/>
          <p14:tracePt t="32647" x="2711450" y="1924050"/>
          <p14:tracePt t="32664" x="2768600" y="1924050"/>
          <p14:tracePt t="32665" x="2800350" y="1924050"/>
          <p14:tracePt t="32680" x="2889250" y="1924050"/>
          <p14:tracePt t="32697" x="2952750" y="1924050"/>
          <p14:tracePt t="32714" x="2984500" y="1924050"/>
          <p14:tracePt t="32730" x="2997200" y="1924050"/>
          <p14:tracePt t="33043" x="2997200" y="1930400"/>
          <p14:tracePt t="33061" x="2933700" y="1943100"/>
          <p14:tracePt t="33085" x="2743200" y="1955800"/>
          <p14:tracePt t="33098" x="2540000" y="1955800"/>
          <p14:tracePt t="33114" x="2330450" y="1955800"/>
          <p14:tracePt t="33130" x="2152650" y="1955800"/>
          <p14:tracePt t="33148" x="1987550" y="1955800"/>
          <p14:tracePt t="33164" x="1847850" y="1955800"/>
          <p14:tracePt t="33180" x="1733550" y="1955800"/>
          <p14:tracePt t="33197" x="1631950" y="1955800"/>
          <p14:tracePt t="33214" x="1568450" y="1955800"/>
          <p14:tracePt t="33230" x="1524000" y="1955800"/>
          <p14:tracePt t="33234" x="1498600" y="1955800"/>
          <p14:tracePt t="33247" x="1479550" y="1955800"/>
          <p14:tracePt t="33264" x="1454150" y="1955800"/>
          <p14:tracePt t="33266" x="1441450" y="1955800"/>
          <p14:tracePt t="33281" x="1428750" y="1962150"/>
          <p14:tracePt t="33297" x="1416050" y="1962150"/>
          <p14:tracePt t="33314" x="1397000" y="1962150"/>
          <p14:tracePt t="33547" x="1416050" y="1962150"/>
          <p14:tracePt t="33562" x="1511300" y="1962150"/>
          <p14:tracePt t="33573" x="1593850" y="1962150"/>
          <p14:tracePt t="33586" x="1816100" y="1962150"/>
          <p14:tracePt t="33597" x="1943100" y="1962150"/>
          <p14:tracePt t="33614" x="2184400" y="1962150"/>
          <p14:tracePt t="33630" x="2406650" y="1962150"/>
          <p14:tracePt t="33633" x="2501900" y="1962150"/>
          <p14:tracePt t="33647" x="2552700" y="1962150"/>
          <p14:tracePt t="33663" x="2622550" y="1962150"/>
          <p14:tracePt t="33680" x="2647950" y="1962150"/>
          <p14:tracePt t="34058" x="0" y="0"/>
        </p14:tracePtLst>
        <p14:tracePtLst>
          <p14:tracePt t="34698" x="1352550" y="1447800"/>
          <p14:tracePt t="34705" x="1339850" y="1447800"/>
          <p14:tracePt t="34714" x="1327150" y="1447800"/>
          <p14:tracePt t="34730" x="1308100" y="1447800"/>
          <p14:tracePt t="34747" x="1289050" y="1447800"/>
          <p14:tracePt t="34763" x="1276350" y="1447800"/>
          <p14:tracePt t="34780" x="1250950" y="1454150"/>
          <p14:tracePt t="34797" x="1238250" y="1460500"/>
          <p14:tracePt t="34813" x="1212850" y="1473200"/>
          <p14:tracePt t="34830" x="1200150" y="1479550"/>
          <p14:tracePt t="34847" x="1181100" y="1504950"/>
          <p14:tracePt t="34849" x="1168400" y="1517650"/>
          <p14:tracePt t="34864" x="1155700" y="1524000"/>
          <p14:tracePt t="34880" x="1143000" y="1549400"/>
          <p14:tracePt t="34882" x="1143000" y="1555750"/>
          <p14:tracePt t="34897" x="1136650" y="1568450"/>
          <p14:tracePt t="34913" x="1130300" y="1587500"/>
          <p14:tracePt t="34930" x="1130300" y="1600200"/>
          <p14:tracePt t="34946" x="1130300" y="1612900"/>
          <p14:tracePt t="34963" x="1130300" y="1631950"/>
          <p14:tracePt t="34980" x="1130300" y="1638300"/>
          <p14:tracePt t="34996" x="1130300" y="1651000"/>
          <p14:tracePt t="35013" x="1136650" y="1663700"/>
          <p14:tracePt t="35030" x="1162050" y="1670050"/>
          <p14:tracePt t="35046" x="1219200" y="1695450"/>
          <p14:tracePt t="35050" x="1263650" y="1701800"/>
          <p14:tracePt t="35063" x="1320800" y="1714500"/>
          <p14:tracePt t="35080" x="1517650" y="1733550"/>
          <p14:tracePt t="35097" x="1651000" y="1733550"/>
          <p14:tracePt t="35113" x="1746250" y="1733550"/>
          <p14:tracePt t="35130" x="1822450" y="1733550"/>
          <p14:tracePt t="35147" x="1873250" y="1733550"/>
          <p14:tracePt t="35163" x="1917700" y="1720850"/>
          <p14:tracePt t="35180" x="1949450" y="1708150"/>
          <p14:tracePt t="35196" x="1987550" y="1689100"/>
          <p14:tracePt t="35213" x="2025650" y="1682750"/>
          <p14:tracePt t="35230" x="2063750" y="1663700"/>
          <p14:tracePt t="35246" x="2082800" y="1651000"/>
          <p14:tracePt t="35263" x="2108200" y="1644650"/>
          <p14:tracePt t="35280" x="2114550" y="1638300"/>
          <p14:tracePt t="35298" x="2114550" y="1631950"/>
          <p14:tracePt t="35345" x="2114550" y="1625600"/>
          <p14:tracePt t="35362" x="2114550" y="1619250"/>
          <p14:tracePt t="35369" x="2108200" y="1600200"/>
          <p14:tracePt t="35379" x="2101850" y="1587500"/>
          <p14:tracePt t="35396" x="2038350" y="1543050"/>
          <p14:tracePt t="35413" x="1968500" y="1498600"/>
          <p14:tracePt t="35429" x="1898650" y="1473200"/>
          <p14:tracePt t="35446" x="1866900" y="1466850"/>
          <p14:tracePt t="35463" x="1835150" y="1466850"/>
          <p14:tracePt t="35479" x="1816100" y="1466850"/>
          <p14:tracePt t="35482" x="1809750" y="1466850"/>
          <p14:tracePt t="35496" x="1778000" y="1466850"/>
          <p14:tracePt t="35513" x="1739900" y="1466850"/>
          <p14:tracePt t="35529" x="1695450" y="1466850"/>
          <p14:tracePt t="35546" x="1663700" y="1466850"/>
          <p14:tracePt t="35563" x="1644650" y="1466850"/>
          <p14:tracePt t="35580" x="1631950" y="1466850"/>
          <p14:tracePt t="35849" x="0" y="0"/>
        </p14:tracePtLst>
        <p14:tracePtLst>
          <p14:tracePt t="39563" x="1231900" y="1543050"/>
          <p14:tracePt t="39677" x="1257300" y="1543050"/>
          <p14:tracePt t="39691" x="1377950" y="1543050"/>
          <p14:tracePt t="39707" x="1536700" y="1549400"/>
          <p14:tracePt t="39717" x="1600200" y="1555750"/>
          <p14:tracePt t="39728" x="1720850" y="1581150"/>
          <p14:tracePt t="39745" x="1784350" y="1587500"/>
          <p14:tracePt t="39761" x="1816100" y="1587500"/>
          <p14:tracePt t="39778" x="1841500" y="1587500"/>
          <p14:tracePt t="39795" x="1847850" y="1587500"/>
          <p14:tracePt t="39811" x="1854200" y="1587500"/>
          <p14:tracePt t="39842" x="1860550" y="1587500"/>
          <p14:tracePt t="39978" x="1835150" y="1587500"/>
          <p14:tracePt t="39992" x="1803400" y="1587500"/>
          <p14:tracePt t="40009" x="1644650" y="1587500"/>
          <p14:tracePt t="40019" x="1587500" y="1587500"/>
          <p14:tracePt t="40028" x="1536700" y="1587500"/>
          <p14:tracePt t="40045" x="1441450" y="1587500"/>
          <p14:tracePt t="40061" x="1384300" y="1587500"/>
          <p14:tracePt t="40065" x="1365250" y="1587500"/>
          <p14:tracePt t="40078" x="1352550" y="1587500"/>
          <p14:tracePt t="40095" x="1346200" y="1587500"/>
          <p14:tracePt t="40251" x="1352550" y="1587500"/>
          <p14:tracePt t="40263" x="1384300" y="1587500"/>
          <p14:tracePt t="40279" x="1492250" y="1587500"/>
          <p14:tracePt t="40282" x="1555750" y="1587500"/>
          <p14:tracePt t="40295" x="1644650" y="1593850"/>
          <p14:tracePt t="40297" x="1720850" y="1612900"/>
          <p14:tracePt t="40311" x="1771650" y="1619250"/>
          <p14:tracePt t="40329" x="1841500" y="1619250"/>
          <p14:tracePt t="40347" x="1847850" y="1619250"/>
          <p14:tracePt t="40460" x="1841500" y="1625600"/>
          <p14:tracePt t="40474" x="1790700" y="1631950"/>
          <p14:tracePt t="40492" x="1708150" y="1631950"/>
          <p14:tracePt t="40502" x="1657350" y="1631950"/>
          <p14:tracePt t="40511" x="1619250" y="1631950"/>
          <p14:tracePt t="40513" x="1587500" y="1631950"/>
          <p14:tracePt t="40528" x="1574800" y="1631950"/>
          <p14:tracePt t="40529" x="1555750" y="1631950"/>
          <p14:tracePt t="40545" x="1543050" y="1631950"/>
          <p14:tracePt t="40674" x="1555750" y="1631950"/>
          <p14:tracePt t="40684" x="1587500" y="1631950"/>
          <p14:tracePt t="40695" x="1619250" y="1631950"/>
          <p14:tracePt t="40711" x="1670050" y="1631950"/>
          <p14:tracePt t="40728" x="1689100" y="1631950"/>
          <p14:tracePt t="40744" x="1695450" y="1631950"/>
          <p14:tracePt t="40794" x="1676400" y="1631950"/>
          <p14:tracePt t="40808" x="1631950" y="1631950"/>
          <p14:tracePt t="40822" x="1428750" y="1612900"/>
          <p14:tracePt t="40834" x="1212850" y="1568450"/>
          <p14:tracePt t="40845" x="1117600" y="1549400"/>
          <p14:tracePt t="40862" x="1028700" y="1543050"/>
          <p14:tracePt t="40878" x="1009650" y="1543050"/>
          <p14:tracePt t="40883" x="1003300" y="1543050"/>
          <p14:tracePt t="40994" x="1016000" y="1543050"/>
          <p14:tracePt t="41005" x="1041400" y="1543050"/>
          <p14:tracePt t="41011" x="1079500" y="1543050"/>
          <p14:tracePt t="41028" x="1187450" y="1543050"/>
          <p14:tracePt t="41044" x="1327150" y="1543050"/>
          <p14:tracePt t="41061" x="1447800" y="1549400"/>
          <p14:tracePt t="41065" x="1466850" y="1549400"/>
          <p14:tracePt t="41078" x="1498600" y="1555750"/>
          <p14:tracePt t="41095" x="1517650" y="1555750"/>
          <p14:tracePt t="41111" x="1524000" y="1555750"/>
          <p14:tracePt t="41128" x="1530350" y="1555750"/>
          <p14:tracePt t="41129" x="1536700" y="1555750"/>
          <p14:tracePt t="41404" x="1543050" y="1555750"/>
          <p14:tracePt t="41422" x="1549400" y="1555750"/>
          <p14:tracePt t="41434" x="1625600" y="1574800"/>
          <p14:tracePt t="41445" x="1689100" y="1587500"/>
          <p14:tracePt t="41461" x="1885950" y="1631950"/>
          <p14:tracePt t="41478" x="2057400" y="1663700"/>
          <p14:tracePt t="41494" x="2146300" y="1682750"/>
          <p14:tracePt t="41497" x="2152650" y="1682750"/>
          <p14:tracePt t="41528" x="2159000" y="1682750"/>
          <p14:tracePt t="41659" x="2152650" y="1682750"/>
          <p14:tracePt t="41671" x="2120900" y="1682750"/>
          <p14:tracePt t="41684" x="2019300" y="1676400"/>
          <p14:tracePt t="41695" x="1955800" y="1670050"/>
          <p14:tracePt t="41697" x="1879600" y="1663700"/>
          <p14:tracePt t="41712" x="1816100" y="1663700"/>
          <p14:tracePt t="41714" x="1752600" y="1663700"/>
          <p14:tracePt t="41727" x="1701800" y="1663700"/>
          <p14:tracePt t="41745" x="1619250" y="1663700"/>
          <p14:tracePt t="41761" x="1606550" y="1663700"/>
          <p14:tracePt t="41778" x="1600200" y="1663700"/>
          <p14:tracePt t="41810" x="1593850" y="1663700"/>
          <p14:tracePt t="41964" x="1587500" y="1663700"/>
          <p14:tracePt t="41978" x="1562100" y="1663700"/>
          <p14:tracePt t="41994" x="1498600" y="1663700"/>
          <p14:tracePt t="42011" x="1384300" y="1663700"/>
          <p14:tracePt t="42027" x="1231900" y="1663700"/>
          <p14:tracePt t="42044" x="1130300" y="1663700"/>
          <p14:tracePt t="42061" x="1098550" y="1663700"/>
          <p14:tracePt t="42203" x="1123950" y="1663700"/>
          <p14:tracePt t="42214" x="1155700" y="1663700"/>
          <p14:tracePt t="42228" x="1270000" y="1663700"/>
          <p14:tracePt t="42244" x="1441450" y="1663700"/>
          <p14:tracePt t="42261" x="1555750" y="1663700"/>
          <p14:tracePt t="42277" x="1600200" y="1663700"/>
          <p14:tracePt t="42294" x="1606550" y="1663700"/>
          <p14:tracePt t="42586" x="0" y="0"/>
        </p14:tracePtLst>
        <p14:tracePtLst>
          <p14:tracePt t="43249" x="2387600" y="292100"/>
          <p14:tracePt t="43257" x="2381250" y="292100"/>
          <p14:tracePt t="43273" x="2374900" y="292100"/>
          <p14:tracePt t="43281" x="2362200" y="292100"/>
          <p14:tracePt t="43293" x="2349500" y="298450"/>
          <p14:tracePt t="43310" x="2324100" y="330200"/>
          <p14:tracePt t="43327" x="2298700" y="368300"/>
          <p14:tracePt t="43343" x="2286000" y="419100"/>
          <p14:tracePt t="43360" x="2273300" y="508000"/>
          <p14:tracePt t="43377" x="2286000" y="596900"/>
          <p14:tracePt t="43394" x="2324100" y="673100"/>
          <p14:tracePt t="43410" x="2374900" y="749300"/>
          <p14:tracePt t="43427" x="2432050" y="806450"/>
          <p14:tracePt t="43443" x="2527300" y="850900"/>
          <p14:tracePt t="43460" x="2609850" y="869950"/>
          <p14:tracePt t="43477" x="2705100" y="882650"/>
          <p14:tracePt t="43493" x="2832100" y="869950"/>
          <p14:tracePt t="43510" x="2952750" y="857250"/>
          <p14:tracePt t="43527" x="3041650" y="831850"/>
          <p14:tracePt t="43543" x="3079750" y="806450"/>
          <p14:tracePt t="43544" x="3092450" y="793750"/>
          <p14:tracePt t="43560" x="3111500" y="742950"/>
          <p14:tracePt t="43577" x="3111500" y="692150"/>
          <p14:tracePt t="43593" x="3111500" y="635000"/>
          <p14:tracePt t="43610" x="3086100" y="565150"/>
          <p14:tracePt t="43627" x="3048000" y="501650"/>
          <p14:tracePt t="43644" x="3009900" y="450850"/>
          <p14:tracePt t="43660" x="2940050" y="387350"/>
          <p14:tracePt t="43677" x="2857500" y="342900"/>
          <p14:tracePt t="43693" x="2774950" y="298450"/>
          <p14:tracePt t="43710" x="2736850" y="285750"/>
          <p14:tracePt t="43727" x="2730500" y="285750"/>
          <p14:tracePt t="43743" x="2724150" y="285750"/>
          <p14:tracePt t="43840" x="2692400" y="285750"/>
          <p14:tracePt t="43845" x="2667000" y="298450"/>
          <p14:tracePt t="43861" x="2584450" y="336550"/>
          <p14:tracePt t="43877" x="2470150" y="393700"/>
          <p14:tracePt t="43894" x="2374900" y="463550"/>
          <p14:tracePt t="43910" x="2279650" y="520700"/>
          <p14:tracePt t="43913" x="2260600" y="546100"/>
          <p14:tracePt t="43927" x="2247900" y="565150"/>
          <p14:tracePt t="43943" x="2228850" y="603250"/>
          <p14:tracePt t="43945" x="2222500" y="609600"/>
          <p14:tracePt t="43960" x="2216150" y="622300"/>
          <p14:tracePt t="43977" x="2216150" y="647700"/>
          <p14:tracePt t="43993" x="2216150" y="673100"/>
          <p14:tracePt t="44010" x="2228850" y="711200"/>
          <p14:tracePt t="44027" x="2247900" y="730250"/>
          <p14:tracePt t="44043" x="2279650" y="762000"/>
          <p14:tracePt t="44060" x="2317750" y="787400"/>
          <p14:tracePt t="44077" x="2362200" y="800100"/>
          <p14:tracePt t="44093" x="2393950" y="806450"/>
          <p14:tracePt t="44110" x="2444750" y="806450"/>
          <p14:tracePt t="44127" x="2501900" y="800100"/>
          <p14:tracePt t="44130" x="2520950" y="787400"/>
          <p14:tracePt t="44144" x="2540000" y="768350"/>
          <p14:tracePt t="44160" x="2571750" y="660400"/>
          <p14:tracePt t="44177" x="2578100" y="571500"/>
          <p14:tracePt t="44193" x="2578100" y="495300"/>
          <p14:tracePt t="44210" x="2578100" y="419100"/>
          <p14:tracePt t="44227" x="2565400" y="381000"/>
          <p14:tracePt t="44243" x="2559050" y="349250"/>
          <p14:tracePt t="44260" x="2552700" y="336550"/>
          <p14:tracePt t="44277" x="2546350" y="336550"/>
          <p14:tracePt t="44393" x="0" y="0"/>
        </p14:tracePtLst>
        <p14:tracePtLst>
          <p14:tracePt t="44971" x="1054100" y="1435100"/>
          <p14:tracePt t="44980" x="1054100" y="1447800"/>
          <p14:tracePt t="44995" x="1054100" y="1460500"/>
          <p14:tracePt t="45010" x="1054100" y="1479550"/>
          <p14:tracePt t="45026" x="1066800" y="1517650"/>
          <p14:tracePt t="45043" x="1079500" y="1543050"/>
          <p14:tracePt t="45060" x="1104900" y="1581150"/>
          <p14:tracePt t="45077" x="1168400" y="1631950"/>
          <p14:tracePt t="45093" x="1320800" y="1689100"/>
          <p14:tracePt t="45110" x="1593850" y="1746250"/>
          <p14:tracePt t="45113" x="1752600" y="1771650"/>
          <p14:tracePt t="45127" x="1892300" y="1778000"/>
          <p14:tracePt t="45143" x="2057400" y="1790700"/>
          <p14:tracePt t="45160" x="2139950" y="1784350"/>
          <p14:tracePt t="45161" x="2159000" y="1771650"/>
          <p14:tracePt t="45177" x="2171700" y="1739900"/>
          <p14:tracePt t="45193" x="2178050" y="1714500"/>
          <p14:tracePt t="45210" x="2178050" y="1676400"/>
          <p14:tracePt t="45226" x="2178050" y="1651000"/>
          <p14:tracePt t="45243" x="2178050" y="1619250"/>
          <p14:tracePt t="45260" x="2159000" y="1587500"/>
          <p14:tracePt t="45276" x="2133600" y="1562100"/>
          <p14:tracePt t="45293" x="2114550" y="1543050"/>
          <p14:tracePt t="45309" x="2101850" y="1536700"/>
          <p14:tracePt t="45441" x="0" y="0"/>
        </p14:tracePtLst>
        <p14:tracePtLst>
          <p14:tracePt t="47947" x="2908300" y="1651000"/>
          <p14:tracePt t="47971" x="2901950" y="1651000"/>
          <p14:tracePt t="47981" x="2901950" y="1657350"/>
          <p14:tracePt t="47993" x="2889250" y="1720850"/>
          <p14:tracePt t="48009" x="2870200" y="1797050"/>
          <p14:tracePt t="48025" x="2851150" y="1879600"/>
          <p14:tracePt t="48042" x="2832100" y="1955800"/>
          <p14:tracePt t="48059" x="2825750" y="2012950"/>
          <p14:tracePt t="48075" x="2825750" y="2044700"/>
          <p14:tracePt t="48092" x="2825750" y="2057400"/>
          <p14:tracePt t="48109" x="2825750" y="2063750"/>
          <p14:tracePt t="48187" x="2825750" y="2051050"/>
          <p14:tracePt t="48198" x="2832100" y="2032000"/>
          <p14:tracePt t="48210" x="2838450" y="1987550"/>
          <p14:tracePt t="48226" x="2851150" y="1936750"/>
          <p14:tracePt t="48242" x="2851150" y="1905000"/>
          <p14:tracePt t="48258" x="2857500" y="1885950"/>
          <p14:tracePt t="48275" x="2857500" y="1879600"/>
          <p14:tracePt t="48366" x="2857500" y="1917700"/>
          <p14:tracePt t="48383" x="2844800" y="1981200"/>
          <p14:tracePt t="48386" x="2838450" y="2006600"/>
          <p14:tracePt t="48403" x="2838450" y="2044700"/>
          <p14:tracePt t="48426" x="2832100" y="2057400"/>
          <p14:tracePt t="48493" x="2832100" y="2051050"/>
          <p14:tracePt t="48503" x="2838450" y="2025650"/>
          <p14:tracePt t="48513" x="2857500" y="1968500"/>
          <p14:tracePt t="48526" x="2863850" y="1924050"/>
          <p14:tracePt t="48542" x="2882900" y="1841500"/>
          <p14:tracePt t="48559" x="2889250" y="1803400"/>
          <p14:tracePt t="48575" x="2889250" y="1771650"/>
          <p14:tracePt t="48578" x="2889250" y="1765300"/>
          <p14:tracePt t="48592" x="2889250" y="1746250"/>
          <p14:tracePt t="48609" x="2889250" y="1739900"/>
          <p14:tracePt t="48691" x="2889250" y="1758950"/>
          <p14:tracePt t="48706" x="2876550" y="1790700"/>
          <p14:tracePt t="48722" x="2863850" y="1809750"/>
          <p14:tracePt t="48868" x="2863850" y="1803400"/>
          <p14:tracePt t="48885" x="2870200" y="1797050"/>
          <p14:tracePt t="48900" x="2876550" y="1797050"/>
          <p14:tracePt t="49010" x="2882900" y="1797050"/>
          <p14:tracePt t="49020" x="2882900" y="1809750"/>
          <p14:tracePt t="49030" x="2882900" y="1822450"/>
          <p14:tracePt t="49042" x="2882900" y="1854200"/>
          <p14:tracePt t="49058" x="2882900" y="1866900"/>
          <p14:tracePt t="49075" x="2882900" y="1873250"/>
          <p14:tracePt t="49265" x="0" y="0"/>
        </p14:tracePtLst>
        <p14:tracePtLst>
          <p14:tracePt t="50346" x="6324600" y="1403350"/>
          <p14:tracePt t="50498" x="6337300" y="1403350"/>
          <p14:tracePt t="50508" x="6343650" y="1403350"/>
          <p14:tracePt t="50525" x="6388100" y="1403350"/>
          <p14:tracePt t="50542" x="6432550" y="1403350"/>
          <p14:tracePt t="50558" x="6483350" y="1403350"/>
          <p14:tracePt t="50562" x="6496050" y="1403350"/>
          <p14:tracePt t="50575" x="6515100" y="1403350"/>
          <p14:tracePt t="50591" x="6527800" y="1403350"/>
          <p14:tracePt t="50609" x="6540500" y="1403350"/>
          <p14:tracePt t="50659" x="6546850" y="1403350"/>
          <p14:tracePt t="50668" x="6553200" y="1403350"/>
          <p14:tracePt t="50827" x="6559550" y="1403350"/>
          <p14:tracePt t="50843" x="6572250" y="1403350"/>
          <p14:tracePt t="50858" x="6578600" y="1403350"/>
          <p14:tracePt t="50875" x="6584950" y="1403350"/>
          <p14:tracePt t="50892" x="6604000" y="1403350"/>
          <p14:tracePt t="50908" x="6616700" y="1403350"/>
          <p14:tracePt t="50925" x="6642100" y="1403350"/>
          <p14:tracePt t="50941" x="6661150" y="1403350"/>
          <p14:tracePt t="50958" x="6673850" y="1403350"/>
          <p14:tracePt t="50992" x="6680200" y="1403350"/>
          <p14:tracePt t="51034" x="6686550" y="1403350"/>
          <p14:tracePt t="51051" x="6692900" y="1397000"/>
          <p14:tracePt t="51066" x="6692900" y="1390650"/>
          <p14:tracePt t="51074" x="6692900" y="1377950"/>
          <p14:tracePt t="51091" x="6699250" y="1352550"/>
          <p14:tracePt t="51108" x="6699250" y="1339850"/>
          <p14:tracePt t="51124" x="6699250" y="1320800"/>
          <p14:tracePt t="51141" x="6699250" y="1308100"/>
          <p14:tracePt t="51158" x="6699250" y="1301750"/>
          <p14:tracePt t="51175" x="6699250" y="1289050"/>
          <p14:tracePt t="51194" x="6699250" y="1282700"/>
          <p14:tracePt t="51210" x="6699250" y="1270000"/>
          <p14:tracePt t="51227" x="6692900" y="1257300"/>
          <p14:tracePt t="51241" x="6680200" y="1250950"/>
          <p14:tracePt t="51258" x="6673850" y="1238250"/>
          <p14:tracePt t="51275" x="6654800" y="1231900"/>
          <p14:tracePt t="51291" x="6635750" y="1219200"/>
          <p14:tracePt t="51308" x="6604000" y="1219200"/>
          <p14:tracePt t="51324" x="6584950" y="1212850"/>
          <p14:tracePt t="51341" x="6546850" y="1206500"/>
          <p14:tracePt t="51358" x="6527800" y="1206500"/>
          <p14:tracePt t="51361" x="6521450" y="1206500"/>
          <p14:tracePt t="51374" x="6515100" y="1206500"/>
          <p14:tracePt t="51377" x="6508750" y="1206500"/>
          <p14:tracePt t="51408" x="6496050" y="1206500"/>
          <p14:tracePt t="51425" x="6489700" y="1206500"/>
          <p14:tracePt t="51441" x="6477000" y="1206500"/>
          <p14:tracePt t="51457" x="6457950" y="1206500"/>
          <p14:tracePt t="51474" x="6451600" y="1219200"/>
          <p14:tracePt t="51491" x="6438900" y="1231900"/>
          <p14:tracePt t="51507" x="6432550" y="1244600"/>
          <p14:tracePt t="51524" x="6426200" y="1257300"/>
          <p14:tracePt t="51541" x="6426200" y="1263650"/>
          <p14:tracePt t="51557" x="6426200" y="1270000"/>
          <p14:tracePt t="51574" x="6426200" y="1276350"/>
          <p14:tracePt t="51591" x="6426200" y="1282700"/>
          <p14:tracePt t="51607" x="6426200" y="1295400"/>
          <p14:tracePt t="51624" x="6432550" y="1320800"/>
          <p14:tracePt t="51641" x="6451600" y="1339850"/>
          <p14:tracePt t="51657" x="6483350" y="1358900"/>
          <p14:tracePt t="51674" x="6527800" y="1377950"/>
          <p14:tracePt t="51691" x="6572250" y="1390650"/>
          <p14:tracePt t="51708" x="6597650" y="1390650"/>
          <p14:tracePt t="51724" x="6648450" y="1390650"/>
          <p14:tracePt t="51741" x="6667500" y="1390650"/>
          <p14:tracePt t="51758" x="6686550" y="1390650"/>
          <p14:tracePt t="51774" x="6692900" y="1390650"/>
          <p14:tracePt t="51810" x="6692900" y="1384300"/>
          <p14:tracePt t="51932" x="6692900" y="1377950"/>
          <p14:tracePt t="51965" x="6692900" y="1371600"/>
          <p14:tracePt t="51983" x="6692900" y="1358900"/>
          <p14:tracePt t="51995" x="6686550" y="1346200"/>
          <p14:tracePt t="52008" x="6680200" y="1333500"/>
          <p14:tracePt t="52025" x="6642100" y="1295400"/>
          <p14:tracePt t="52041" x="6604000" y="1263650"/>
          <p14:tracePt t="52057" x="6584950" y="1250950"/>
          <p14:tracePt t="52074" x="6565900" y="1244600"/>
          <p14:tracePt t="52091" x="6546850" y="1238250"/>
          <p14:tracePt t="52107" x="6534150" y="1231900"/>
          <p14:tracePt t="52124" x="6521450" y="1225550"/>
          <p14:tracePt t="52141" x="6502400" y="1225550"/>
          <p14:tracePt t="52158" x="6489700" y="1225550"/>
          <p14:tracePt t="52174" x="6470650" y="1225550"/>
          <p14:tracePt t="52177" x="6457950" y="1225550"/>
          <p14:tracePt t="52191" x="6457950" y="1231900"/>
          <p14:tracePt t="52208" x="6438900" y="1238250"/>
          <p14:tracePt t="52241" x="6419850" y="1250950"/>
          <p14:tracePt t="52257" x="6413500" y="1263650"/>
          <p14:tracePt t="52274" x="6407150" y="1270000"/>
          <p14:tracePt t="52291" x="6394450" y="1301750"/>
          <p14:tracePt t="52307" x="6394450" y="1314450"/>
          <p14:tracePt t="52324" x="6394450" y="1327150"/>
          <p14:tracePt t="52341" x="6394450" y="1339850"/>
          <p14:tracePt t="52357" x="6394450" y="1352550"/>
          <p14:tracePt t="52374" x="6400800" y="1365250"/>
          <p14:tracePt t="52391" x="6407150" y="1371600"/>
          <p14:tracePt t="52407" x="6426200" y="1384300"/>
          <p14:tracePt t="52425" x="6470650" y="1397000"/>
          <p14:tracePt t="52441" x="6502400" y="1403350"/>
          <p14:tracePt t="52458" x="6527800" y="1409700"/>
          <p14:tracePt t="52475" x="6546850" y="1409700"/>
          <p14:tracePt t="52491" x="6565900" y="1409700"/>
          <p14:tracePt t="52507" x="6591300" y="1409700"/>
          <p14:tracePt t="52524" x="6604000" y="1397000"/>
          <p14:tracePt t="52541" x="6610350" y="1384300"/>
          <p14:tracePt t="52557" x="6616700" y="1377950"/>
          <p14:tracePt t="52574" x="6623050" y="1371600"/>
          <p14:tracePt t="52590" x="6629400" y="1358900"/>
          <p14:tracePt t="52607" x="6635750" y="1352550"/>
          <p14:tracePt t="52626" x="6635750" y="1346200"/>
          <p14:tracePt t="52640" x="6642100" y="1339850"/>
          <p14:tracePt t="52658" x="6648450" y="1339850"/>
          <p14:tracePt t="52682" x="6648450" y="1333500"/>
          <p14:tracePt t="52691" x="6648450" y="1327150"/>
          <p14:tracePt t="52708" x="6648450" y="1320800"/>
          <p14:tracePt t="52724" x="6648450" y="1308100"/>
          <p14:tracePt t="52741" x="6648450" y="1301750"/>
          <p14:tracePt t="52757" x="6648450" y="1289050"/>
          <p14:tracePt t="52774" x="6648450" y="1282700"/>
          <p14:tracePt t="52790" x="6642100" y="1263650"/>
          <p14:tracePt t="52807" x="6623050" y="1244600"/>
          <p14:tracePt t="52809" x="6604000" y="1238250"/>
          <p14:tracePt t="52824" x="6591300" y="1225550"/>
          <p14:tracePt t="52841" x="6559550" y="1206500"/>
          <p14:tracePt t="52857" x="6553200" y="1206500"/>
          <p14:tracePt t="52890" x="6546850" y="1206500"/>
          <p14:tracePt t="52907" x="6527800" y="1206500"/>
          <p14:tracePt t="52924" x="6515100" y="1206500"/>
          <p14:tracePt t="52940" x="6496050" y="1212850"/>
          <p14:tracePt t="52957" x="6477000" y="1219200"/>
          <p14:tracePt t="52974" x="6470650" y="1238250"/>
          <p14:tracePt t="52990" x="6464300" y="1263650"/>
          <p14:tracePt t="53007" x="6457950" y="1270000"/>
          <p14:tracePt t="53023" x="6457950" y="1289050"/>
          <p14:tracePt t="53040" x="6451600" y="1308100"/>
          <p14:tracePt t="53057" x="6451600" y="1320800"/>
          <p14:tracePt t="53073" x="6451600" y="1333500"/>
          <p14:tracePt t="53090" x="6457950" y="1346200"/>
          <p14:tracePt t="53107" x="6477000" y="1358900"/>
          <p14:tracePt t="53124" x="6496050" y="1371600"/>
          <p14:tracePt t="53140" x="6540500" y="1377950"/>
          <p14:tracePt t="53157" x="6584950" y="1377950"/>
          <p14:tracePt t="53174" x="6642100" y="1377950"/>
          <p14:tracePt t="53177" x="6673850" y="1377950"/>
          <p14:tracePt t="53190" x="6699250" y="1377950"/>
          <p14:tracePt t="53208" x="6724650" y="1377950"/>
          <p14:tracePt t="53224" x="6737350" y="1377950"/>
          <p14:tracePt t="53241" x="6743700" y="1352550"/>
          <p14:tracePt t="53257" x="6750050" y="1339850"/>
          <p14:tracePt t="53274" x="6750050" y="1320800"/>
          <p14:tracePt t="53290" x="6743700" y="1301750"/>
          <p14:tracePt t="53307" x="6737350" y="1289050"/>
          <p14:tracePt t="53324" x="6737350" y="1282700"/>
          <p14:tracePt t="53340" x="6731000" y="1282700"/>
          <p14:tracePt t="53897" x="0" y="0"/>
        </p14:tracePtLst>
        <p14:tracePtLst>
          <p14:tracePt t="57276" x="6870700" y="1365250"/>
          <p14:tracePt t="57365" x="6883400" y="1365250"/>
          <p14:tracePt t="57382" x="6959600" y="1365250"/>
          <p14:tracePt t="57385" x="7010400" y="1365250"/>
          <p14:tracePt t="57395" x="7061200" y="1365250"/>
          <p14:tracePt t="57406" x="7118350" y="1365250"/>
          <p14:tracePt t="57423" x="7226300" y="1371600"/>
          <p14:tracePt t="57425" x="7258050" y="1377950"/>
          <p14:tracePt t="57439" x="7296150" y="1384300"/>
          <p14:tracePt t="57457" x="7321550" y="1384300"/>
          <p14:tracePt t="57473" x="7327900" y="1384300"/>
          <p14:tracePt t="57523" x="7334250" y="1384300"/>
          <p14:tracePt t="57539" x="7340600" y="1384300"/>
          <p14:tracePt t="57545" x="7346950" y="1384300"/>
          <p14:tracePt t="57555" x="7353300" y="1384300"/>
          <p14:tracePt t="57572" x="7372350" y="1384300"/>
          <p14:tracePt t="57589" x="7391400" y="1384300"/>
          <p14:tracePt t="57605" x="7416800" y="1384300"/>
          <p14:tracePt t="57622" x="7448550" y="1384300"/>
          <p14:tracePt t="57625" x="7467600" y="1384300"/>
          <p14:tracePt t="57639" x="7486650" y="1384300"/>
          <p14:tracePt t="57655" x="7524750" y="1384300"/>
          <p14:tracePt t="57672" x="7613650" y="1384300"/>
          <p14:tracePt t="57689" x="7683500" y="1384300"/>
          <p14:tracePt t="57706" x="7715250" y="1384300"/>
          <p14:tracePt t="57722" x="7727950" y="1384300"/>
          <p14:tracePt t="57739" x="7734300" y="1384300"/>
          <p14:tracePt t="58133" x="7740650" y="1384300"/>
          <p14:tracePt t="58150" x="7747000" y="1384300"/>
          <p14:tracePt t="58165" x="7772400" y="1384300"/>
          <p14:tracePt t="58175" x="7785100" y="1384300"/>
          <p14:tracePt t="58190" x="7804150" y="1384300"/>
          <p14:tracePt t="58193" x="7810500" y="1384300"/>
          <p14:tracePt t="58205" x="7816850" y="1384300"/>
          <p14:tracePt t="58222" x="7829550" y="1384300"/>
          <p14:tracePt t="58225" x="7835900" y="1384300"/>
          <p14:tracePt t="58239" x="7848600" y="1384300"/>
          <p14:tracePt t="58255" x="7880350" y="1384300"/>
          <p14:tracePt t="58257" x="7899400" y="1384300"/>
          <p14:tracePt t="58272" x="7918450" y="1384300"/>
          <p14:tracePt t="58289" x="7962900" y="1384300"/>
          <p14:tracePt t="58305" x="7994650" y="1384300"/>
          <p14:tracePt t="58322" x="8026400" y="1397000"/>
          <p14:tracePt t="58339" x="8039100" y="1403350"/>
          <p14:tracePt t="58355" x="8045450" y="1403350"/>
          <p14:tracePt t="58475" x="8051800" y="1403350"/>
          <p14:tracePt t="58485" x="8058150" y="1403350"/>
          <p14:tracePt t="58498" x="8064500" y="1403350"/>
          <p14:tracePt t="58511" x="8083550" y="1403350"/>
          <p14:tracePt t="58523" x="8128000" y="1403350"/>
          <p14:tracePt t="58539" x="8229600" y="1416050"/>
          <p14:tracePt t="58555" x="8350250" y="1435100"/>
          <p14:tracePt t="58572" x="8470900" y="1454150"/>
          <p14:tracePt t="58589" x="8559800" y="1473200"/>
          <p14:tracePt t="58605" x="8610600" y="1485900"/>
          <p14:tracePt t="58622" x="8629650" y="1492250"/>
          <p14:tracePt t="58639" x="8636000" y="1492250"/>
          <p14:tracePt t="58655" x="8642350" y="1492250"/>
          <p14:tracePt t="58673" x="8667750" y="1492250"/>
          <p14:tracePt t="58689" x="8680450" y="1492250"/>
          <p14:tracePt t="58706" x="8699500" y="1492250"/>
          <p14:tracePt t="58722" x="8718550" y="1492250"/>
          <p14:tracePt t="58739" x="8731250" y="1492250"/>
          <p14:tracePt t="58755" x="8743950" y="1492250"/>
          <p14:tracePt t="58772" x="8763000" y="1492250"/>
          <p14:tracePt t="58788" x="8775700" y="1492250"/>
          <p14:tracePt t="58806" x="8801100" y="1492250"/>
          <p14:tracePt t="58822" x="8820150" y="1485900"/>
          <p14:tracePt t="58838" x="8851900" y="1479550"/>
          <p14:tracePt t="58855" x="8877300" y="1479550"/>
          <p14:tracePt t="58857" x="8896350" y="1479550"/>
          <p14:tracePt t="58872" x="8909050" y="1479550"/>
          <p14:tracePt t="58889" x="8947150" y="1479550"/>
          <p14:tracePt t="58905" x="8966200" y="1479550"/>
          <p14:tracePt t="58922" x="8978900" y="1479550"/>
          <p14:tracePt t="58939" x="8991600" y="1479550"/>
          <p14:tracePt t="58955" x="9004300" y="1479550"/>
          <p14:tracePt t="58972" x="9029700" y="1479550"/>
          <p14:tracePt t="58989" x="9042400" y="1479550"/>
          <p14:tracePt t="59005" x="9061450" y="1479550"/>
          <p14:tracePt t="59022" x="9080500" y="1479550"/>
          <p14:tracePt t="59038" x="9093200" y="1479550"/>
          <p14:tracePt t="59055" x="9118600" y="1479550"/>
          <p14:tracePt t="59071" x="9137650" y="1479550"/>
          <p14:tracePt t="59073" x="9150350" y="1479550"/>
          <p14:tracePt t="59088" x="9188450" y="1479550"/>
          <p14:tracePt t="59105" x="9220200" y="1479550"/>
          <p14:tracePt t="59121" x="9239250" y="1479550"/>
          <p14:tracePt t="59138" x="9264650" y="1479550"/>
          <p14:tracePt t="59155" x="9283700" y="1479550"/>
          <p14:tracePt t="59171" x="9309100" y="1479550"/>
          <p14:tracePt t="59188" x="9328150" y="1479550"/>
          <p14:tracePt t="59205" x="9347200" y="1479550"/>
          <p14:tracePt t="59222" x="9366250" y="1479550"/>
          <p14:tracePt t="59239" x="9372600" y="1479550"/>
          <p14:tracePt t="59255" x="9378950" y="1479550"/>
          <p14:tracePt t="59272" x="9398000" y="1479550"/>
          <p14:tracePt t="59289" x="9404350" y="1479550"/>
          <p14:tracePt t="59305" x="9417050" y="1479550"/>
          <p14:tracePt t="59331" x="9423400" y="1479550"/>
          <p14:tracePt t="59338" x="9429750" y="1479550"/>
          <p14:tracePt t="59355" x="9436100" y="1479550"/>
          <p14:tracePt t="59371" x="9448800" y="1479550"/>
          <p14:tracePt t="59388" x="9455150" y="1479550"/>
          <p14:tracePt t="59461" x="9461500" y="1479550"/>
          <p14:tracePt t="60265" x="0" y="0"/>
        </p14:tracePtLst>
        <p14:tracePtLst>
          <p14:tracePt t="61457" x="920750" y="5568950"/>
          <p14:tracePt t="61465" x="914400" y="5588000"/>
          <p14:tracePt t="61474" x="908050" y="5600700"/>
          <p14:tracePt t="61488" x="908050" y="5619750"/>
          <p14:tracePt t="61504" x="901700" y="5708650"/>
          <p14:tracePt t="61521" x="901700" y="5772150"/>
          <p14:tracePt t="61537" x="901700" y="5842000"/>
          <p14:tracePt t="61554" x="920750" y="5892800"/>
          <p14:tracePt t="61571" x="946150" y="5924550"/>
          <p14:tracePt t="61587" x="984250" y="5962650"/>
          <p14:tracePt t="61604" x="1047750" y="6007100"/>
          <p14:tracePt t="61621" x="1193800" y="6057900"/>
          <p14:tracePt t="61637" x="1409700" y="6115050"/>
          <p14:tracePt t="61654" x="1695450" y="6153150"/>
          <p14:tracePt t="61670" x="2006600" y="6165850"/>
          <p14:tracePt t="61688" x="2266950" y="6165850"/>
          <p14:tracePt t="61690" x="2393950" y="6165850"/>
          <p14:tracePt t="61704" x="2616200" y="6165850"/>
          <p14:tracePt t="61721" x="2806700" y="6165850"/>
          <p14:tracePt t="61737" x="2978150" y="6159500"/>
          <p14:tracePt t="61754" x="3124200" y="6146800"/>
          <p14:tracePt t="61771" x="3276600" y="6115050"/>
          <p14:tracePt t="61788" x="3448050" y="6083300"/>
          <p14:tracePt t="61804" x="3619500" y="6076950"/>
          <p14:tracePt t="61821" x="3810000" y="6045200"/>
          <p14:tracePt t="61837" x="3949700" y="6019800"/>
          <p14:tracePt t="61854" x="4032250" y="5994400"/>
          <p14:tracePt t="61870" x="4076700" y="5981700"/>
          <p14:tracePt t="61887" x="4095750" y="5975350"/>
          <p14:tracePt t="61889" x="4102100" y="5969000"/>
          <p14:tracePt t="61904" x="4108450" y="5956300"/>
          <p14:tracePt t="61920" x="4121150" y="5918200"/>
          <p14:tracePt t="61937" x="4121150" y="5880100"/>
          <p14:tracePt t="61954" x="4121150" y="5842000"/>
          <p14:tracePt t="61971" x="4121150" y="5797550"/>
          <p14:tracePt t="61987" x="4108450" y="5759450"/>
          <p14:tracePt t="62004" x="4089400" y="5721350"/>
          <p14:tracePt t="62021" x="4057650" y="5689600"/>
          <p14:tracePt t="62037" x="4006850" y="5664200"/>
          <p14:tracePt t="62054" x="3924300" y="5619750"/>
          <p14:tracePt t="62070" x="3797300" y="5581650"/>
          <p14:tracePt t="62073" x="3733800" y="5562600"/>
          <p14:tracePt t="62087" x="3657600" y="5543550"/>
          <p14:tracePt t="62104" x="3505200" y="5511800"/>
          <p14:tracePt t="62121" x="3289300" y="5486400"/>
          <p14:tracePt t="62137" x="3162300" y="5486400"/>
          <p14:tracePt t="62154" x="3016250" y="5486400"/>
          <p14:tracePt t="62170" x="2857500" y="5492750"/>
          <p14:tracePt t="62187" x="2717800" y="5511800"/>
          <p14:tracePt t="62204" x="2546350" y="5549900"/>
          <p14:tracePt t="62221" x="2381250" y="5581650"/>
          <p14:tracePt t="62238" x="2228850" y="5607050"/>
          <p14:tracePt t="62241" x="2165350" y="5626100"/>
          <p14:tracePt t="62254" x="2108200" y="5632450"/>
          <p14:tracePt t="62271" x="2019300" y="5657850"/>
          <p14:tracePt t="62287" x="1949450" y="5676900"/>
          <p14:tracePt t="62289" x="1924050" y="5683250"/>
          <p14:tracePt t="62304" x="1898650" y="5695950"/>
          <p14:tracePt t="62321" x="1847850" y="5715000"/>
          <p14:tracePt t="62337" x="1822450" y="5721350"/>
          <p14:tracePt t="62354" x="1809750" y="5734050"/>
          <p14:tracePt t="62370" x="1803400" y="5734050"/>
          <p14:tracePt t="62395" x="1803400" y="5740400"/>
          <p14:tracePt t="62410" x="1803400" y="5746750"/>
          <p14:tracePt t="62425" x="1803400" y="5753100"/>
          <p14:tracePt t="62437" x="1803400" y="5759450"/>
          <p14:tracePt t="62454" x="1803400" y="5784850"/>
          <p14:tracePt t="62471" x="1816100" y="5810250"/>
          <p14:tracePt t="62473" x="1822450" y="5822950"/>
          <p14:tracePt t="62487" x="1835150" y="5835650"/>
          <p14:tracePt t="62504" x="1898650" y="5880100"/>
          <p14:tracePt t="62505" x="1955800" y="5905500"/>
          <p14:tracePt t="62521" x="2089150" y="5956300"/>
          <p14:tracePt t="62538" x="2260600" y="5988050"/>
          <p14:tracePt t="62554" x="2489200" y="6032500"/>
          <p14:tracePt t="62570" x="2711450" y="6051550"/>
          <p14:tracePt t="62587" x="2927350" y="6051550"/>
          <p14:tracePt t="62604" x="3143250" y="6051550"/>
          <p14:tracePt t="62620" x="3340100" y="6051550"/>
          <p14:tracePt t="62637" x="3511550" y="6038850"/>
          <p14:tracePt t="62654" x="3613150" y="6019800"/>
          <p14:tracePt t="62670" x="3638550" y="6013450"/>
          <p14:tracePt t="62687" x="3651250" y="6007100"/>
          <p14:tracePt t="62705" x="3657600" y="5988050"/>
          <p14:tracePt t="62720" x="3663950" y="5969000"/>
          <p14:tracePt t="62738" x="3663950" y="5937250"/>
          <p14:tracePt t="62754" x="3651250" y="5892800"/>
          <p14:tracePt t="62771" x="3606800" y="5842000"/>
          <p14:tracePt t="62787" x="3543300" y="5784850"/>
          <p14:tracePt t="62804" x="3403600" y="5715000"/>
          <p14:tracePt t="62820" x="3232150" y="5657850"/>
          <p14:tracePt t="62837" x="2997200" y="5600700"/>
          <p14:tracePt t="62854" x="2711450" y="5549900"/>
          <p14:tracePt t="62870" x="2489200" y="5530850"/>
          <p14:tracePt t="62887" x="2317750" y="5530850"/>
          <p14:tracePt t="62904" x="2171700" y="5530850"/>
          <p14:tracePt t="62920" x="2051050" y="5537200"/>
          <p14:tracePt t="62937" x="1981200" y="5549900"/>
          <p14:tracePt t="62954" x="1917700" y="5568950"/>
          <p14:tracePt t="62971" x="1860550" y="5594350"/>
          <p14:tracePt t="62987" x="1797050" y="5613400"/>
          <p14:tracePt t="63003" x="1739900" y="5632450"/>
          <p14:tracePt t="63021" x="1695450" y="5651500"/>
          <p14:tracePt t="63037" x="1663700" y="5670550"/>
          <p14:tracePt t="63054" x="1631950" y="5689600"/>
          <p14:tracePt t="63070" x="1612900" y="5715000"/>
          <p14:tracePt t="63074" x="1606550" y="5721350"/>
          <p14:tracePt t="63087" x="1600200" y="5734050"/>
          <p14:tracePt t="63104" x="1600200" y="5746750"/>
          <p14:tracePt t="63120" x="1593850" y="5778500"/>
          <p14:tracePt t="63137" x="1593850" y="5816600"/>
          <p14:tracePt t="63154" x="1600200" y="5848350"/>
          <p14:tracePt t="63170" x="1619250" y="5886450"/>
          <p14:tracePt t="63187" x="1682750" y="5924550"/>
          <p14:tracePt t="63204" x="1809750" y="5969000"/>
          <p14:tracePt t="63220" x="1987550" y="6013450"/>
          <p14:tracePt t="63237" x="2190750" y="6026150"/>
          <p14:tracePt t="63253" x="2393950" y="6038850"/>
          <p14:tracePt t="63270" x="2590800" y="6038850"/>
          <p14:tracePt t="63287" x="2768600" y="6026150"/>
          <p14:tracePt t="63289" x="2825750" y="6007100"/>
          <p14:tracePt t="63303" x="2863850" y="6000750"/>
          <p14:tracePt t="63320" x="2901950" y="5975350"/>
          <p14:tracePt t="63337" x="2921000" y="5962650"/>
          <p14:tracePt t="63354" x="2927350" y="5956300"/>
          <p14:tracePt t="63370" x="2927350" y="5949950"/>
          <p14:tracePt t="63387" x="2927350" y="5937250"/>
          <p14:tracePt t="63404" x="2921000" y="5899150"/>
          <p14:tracePt t="63420" x="2870200" y="5861050"/>
          <p14:tracePt t="63437" x="2774950" y="5797550"/>
          <p14:tracePt t="63454" x="2603500" y="5727700"/>
          <p14:tracePt t="63471" x="2343150" y="5657850"/>
          <p14:tracePt t="63473" x="2216150" y="5632450"/>
          <p14:tracePt t="63488" x="2095500" y="5613400"/>
          <p14:tracePt t="63504" x="1892300" y="5594350"/>
          <p14:tracePt t="63506" x="1822450" y="5594350"/>
          <p14:tracePt t="63521" x="1714500" y="5594350"/>
          <p14:tracePt t="63537" x="1625600" y="5600700"/>
          <p14:tracePt t="63553" x="1543050" y="5619750"/>
          <p14:tracePt t="63570" x="1485900" y="5638800"/>
          <p14:tracePt t="63587" x="1435100" y="5664200"/>
          <p14:tracePt t="63603" x="1397000" y="5689600"/>
          <p14:tracePt t="63620" x="1365250" y="5708650"/>
          <p14:tracePt t="63637" x="1346200" y="5734050"/>
          <p14:tracePt t="63653" x="1339850" y="5753100"/>
          <p14:tracePt t="63670" x="1339850" y="5772150"/>
          <p14:tracePt t="63687" x="1339850" y="5803900"/>
          <p14:tracePt t="63704" x="1358900" y="5835650"/>
          <p14:tracePt t="63706" x="1384300" y="5854700"/>
          <p14:tracePt t="63721" x="1498600" y="5905500"/>
          <p14:tracePt t="63737" x="1708150" y="5962650"/>
          <p14:tracePt t="63842" x="2362200" y="5937250"/>
          <p14:tracePt t="63849" x="2368550" y="5924550"/>
          <p14:tracePt t="63858" x="2368550" y="5918200"/>
          <p14:tracePt t="63870" x="2374900" y="5911850"/>
          <p14:tracePt t="63887" x="2374900" y="5905500"/>
          <p14:tracePt t="63921" x="2374900" y="5899150"/>
          <p14:tracePt t="64122" x="2374900" y="5892800"/>
          <p14:tracePt t="64122" x="0" y="0"/>
        </p14:tracePtLst>
        <p14:tracePtLst>
          <p14:tracePt t="66034" x="1238250" y="6051550"/>
          <p14:tracePt t="66044" x="1231900" y="6051550"/>
          <p14:tracePt t="66083" x="1225550" y="6051550"/>
          <p14:tracePt t="66091" x="1219200" y="6051550"/>
          <p14:tracePt t="66106" x="1212850" y="6051550"/>
          <p14:tracePt t="66119" x="1206500" y="6057900"/>
          <p14:tracePt t="66136" x="1200150" y="6064250"/>
          <p14:tracePt t="66153" x="1200150" y="6070600"/>
          <p14:tracePt t="66169" x="1200150" y="6083300"/>
          <p14:tracePt t="66186" x="1200150" y="6089650"/>
          <p14:tracePt t="66202" x="1200150" y="6108700"/>
          <p14:tracePt t="66220" x="1231900" y="6134100"/>
          <p14:tracePt t="66236" x="1263650" y="6153150"/>
          <p14:tracePt t="66253" x="1314450" y="6165850"/>
          <p14:tracePt t="66270" x="1352550" y="6172200"/>
          <p14:tracePt t="66286" x="1384300" y="6172200"/>
          <p14:tracePt t="66289" x="1390650" y="6172200"/>
          <p14:tracePt t="66303" x="1397000" y="6172200"/>
          <p14:tracePt t="66319" x="1403350" y="6172200"/>
          <p14:tracePt t="66336" x="1416050" y="6172200"/>
          <p14:tracePt t="66353" x="1422400" y="6159500"/>
          <p14:tracePt t="66369" x="1428750" y="6140450"/>
          <p14:tracePt t="66386" x="1428750" y="6121400"/>
          <p14:tracePt t="66402" x="1428750" y="6108700"/>
          <p14:tracePt t="66419" x="1428750" y="6102350"/>
          <p14:tracePt t="66436" x="1428750" y="6089650"/>
          <p14:tracePt t="66452" x="1390650" y="6070600"/>
          <p14:tracePt t="66469" x="1339850" y="6057900"/>
          <p14:tracePt t="66486" x="1308100" y="6051550"/>
          <p14:tracePt t="66502" x="1282700" y="6051550"/>
          <p14:tracePt t="66505" x="1270000" y="6051550"/>
          <p14:tracePt t="66520" x="1250950" y="6051550"/>
          <p14:tracePt t="66536" x="1231900" y="6064250"/>
          <p14:tracePt t="66553" x="1225550" y="6076950"/>
          <p14:tracePt t="66569" x="1225550" y="6089650"/>
          <p14:tracePt t="66586" x="1225550" y="6102350"/>
          <p14:tracePt t="66602" x="1225550" y="6108700"/>
          <p14:tracePt t="66619" x="1225550" y="6134100"/>
          <p14:tracePt t="66636" x="1244600" y="6146800"/>
          <p14:tracePt t="66652" x="1282700" y="6159500"/>
          <p14:tracePt t="66669" x="1301750" y="6159500"/>
          <p14:tracePt t="66686" x="1320800" y="6159500"/>
          <p14:tracePt t="66702" x="1339850" y="6159500"/>
          <p14:tracePt t="66719" x="1346200" y="6153150"/>
          <p14:tracePt t="66736" x="1346200" y="6121400"/>
          <p14:tracePt t="66752" x="1339850" y="6108700"/>
          <p14:tracePt t="66769" x="1320800" y="6096000"/>
          <p14:tracePt t="66786" x="1282700" y="6083300"/>
          <p14:tracePt t="66803" x="1263650" y="6083300"/>
          <p14:tracePt t="66819" x="1225550" y="6083300"/>
          <p14:tracePt t="66836" x="1200150" y="6102350"/>
          <p14:tracePt t="66852" x="1181100" y="6127750"/>
          <p14:tracePt t="66869" x="1181100" y="6134100"/>
          <p14:tracePt t="66886" x="1181100" y="6140450"/>
          <p14:tracePt t="66902" x="1181100" y="6146800"/>
          <p14:tracePt t="66919" x="1187450" y="6159500"/>
          <p14:tracePt t="66936" x="1200150" y="6159500"/>
          <p14:tracePt t="66952" x="1212850" y="6159500"/>
          <p14:tracePt t="66969" x="1225550" y="6159500"/>
          <p14:tracePt t="66986" x="1225550" y="6146800"/>
          <p14:tracePt t="67002" x="1225550" y="6134100"/>
          <p14:tracePt t="67019" x="1225550" y="6127750"/>
          <p14:tracePt t="67036" x="1219200" y="6121400"/>
          <p14:tracePt t="67057" x="1212850" y="6121400"/>
          <p14:tracePt t="67073" x="1206500" y="6121400"/>
          <p14:tracePt t="67089" x="1200150" y="6127750"/>
          <p14:tracePt t="67105" x="1200150" y="6134100"/>
          <p14:tracePt t="67119" x="1200150" y="6146800"/>
          <p14:tracePt t="67136" x="1219200" y="6165850"/>
          <p14:tracePt t="67139" x="1231900" y="6172200"/>
          <p14:tracePt t="67152" x="1282700" y="6178550"/>
          <p14:tracePt t="67169" x="1327150" y="6178550"/>
          <p14:tracePt t="67186" x="1352550" y="6178550"/>
          <p14:tracePt t="67202" x="1371600" y="6165850"/>
          <p14:tracePt t="67219" x="1371600" y="6153150"/>
          <p14:tracePt t="67236" x="1371600" y="6134100"/>
          <p14:tracePt t="67252" x="1352550" y="6121400"/>
          <p14:tracePt t="67269" x="1333500" y="6108700"/>
          <p14:tracePt t="67286" x="1320800" y="6108700"/>
          <p14:tracePt t="67289" x="1314450" y="6108700"/>
          <p14:tracePt t="67302" x="1301750" y="6108700"/>
          <p14:tracePt t="67319" x="1289050" y="6108700"/>
          <p14:tracePt t="67335" x="1276350" y="6115050"/>
          <p14:tracePt t="67386" x="1276350" y="6121400"/>
          <p14:tracePt t="67402" x="1276350" y="6127750"/>
          <p14:tracePt t="67409" x="1289050" y="6134100"/>
          <p14:tracePt t="67419" x="1314450" y="6140450"/>
          <p14:tracePt t="67435" x="1346200" y="6140450"/>
          <p14:tracePt t="67452" x="1371600" y="6140450"/>
          <p14:tracePt t="67469" x="1377950" y="6134100"/>
          <p14:tracePt t="67498" x="1377950" y="6127750"/>
          <p14:tracePt t="67510" x="1377950" y="6121400"/>
          <p14:tracePt t="67522" x="1352550" y="6108700"/>
          <p14:tracePt t="67535" x="1333500" y="6108700"/>
          <p14:tracePt t="67538" x="1301750" y="6108700"/>
          <p14:tracePt t="67553" x="1244600" y="6108700"/>
          <p14:tracePt t="67569" x="1200150" y="6108700"/>
          <p14:tracePt t="67585" x="1187450" y="6115050"/>
          <p14:tracePt t="67602" x="1181100" y="6115050"/>
          <p14:tracePt t="67667" x="1193800" y="6115050"/>
          <p14:tracePt t="67679" x="1212850" y="6115050"/>
          <p14:tracePt t="67691" x="1257300" y="6115050"/>
          <p14:tracePt t="67706" x="1282700" y="6115050"/>
          <p14:tracePt t="67736" x="1289050" y="6115050"/>
          <p14:tracePt t="67884" x="1295400" y="6115050"/>
          <p14:tracePt t="67900" x="1301750" y="6115050"/>
          <p14:tracePt t="68625" x="0" y="0"/>
        </p14:tracePtLst>
        <p14:tracePtLst>
          <p14:tracePt t="70523" x="2571750" y="6057900"/>
          <p14:tracePt t="70585" x="2571750" y="6076950"/>
          <p14:tracePt t="70593" x="2565400" y="6096000"/>
          <p14:tracePt t="70601" x="2559050" y="6121400"/>
          <p14:tracePt t="70618" x="2552700" y="6172200"/>
          <p14:tracePt t="70634" x="2546350" y="6191250"/>
          <p14:tracePt t="70651" x="2546350" y="6197600"/>
          <p14:tracePt t="70729" x="2546350" y="6203950"/>
          <p14:tracePt t="70753" x="2546350" y="6197600"/>
          <p14:tracePt t="70761" x="2552700" y="6178550"/>
          <p14:tracePt t="70769" x="2552700" y="6172200"/>
          <p14:tracePt t="70784" x="2571750" y="6127750"/>
          <p14:tracePt t="70801" x="2584450" y="6089650"/>
          <p14:tracePt t="70817" x="2597150" y="6064250"/>
          <p14:tracePt t="70897" x="2597150" y="6070600"/>
          <p14:tracePt t="70905" x="2597150" y="6096000"/>
          <p14:tracePt t="70917" x="2590800" y="6121400"/>
          <p14:tracePt t="70934" x="2584450" y="6146800"/>
          <p14:tracePt t="70951" x="2578100" y="6178550"/>
          <p14:tracePt t="71049" x="2578100" y="6172200"/>
          <p14:tracePt t="71057" x="2578100" y="6159500"/>
          <p14:tracePt t="71073" x="2578100" y="6146800"/>
          <p14:tracePt t="71089" x="2578100" y="6140450"/>
          <p14:tracePt t="71161" x="2578100" y="6153150"/>
          <p14:tracePt t="71169" x="2571750" y="6178550"/>
          <p14:tracePt t="71177" x="2565400" y="6197600"/>
          <p14:tracePt t="71185" x="2552700" y="6203950"/>
          <p14:tracePt t="71201" x="2546350" y="6210300"/>
          <p14:tracePt t="71449" x="0" y="0"/>
        </p14:tracePtLst>
        <p14:tracePtLst>
          <p14:tracePt t="72513" x="2863850" y="1739900"/>
          <p14:tracePt t="72569" x="2863850" y="1758950"/>
          <p14:tracePt t="72577" x="2863850" y="1790700"/>
          <p14:tracePt t="72585" x="2863850" y="1835150"/>
          <p14:tracePt t="72600" x="2863850" y="1924050"/>
          <p14:tracePt t="72617" x="2857500" y="1987550"/>
          <p14:tracePt t="72633" x="2857500" y="2019300"/>
          <p14:tracePt t="72650" x="2857500" y="2025650"/>
          <p14:tracePt t="72729" x="2857500" y="2019300"/>
          <p14:tracePt t="72737" x="2857500" y="2006600"/>
          <p14:tracePt t="72745" x="2863850" y="1987550"/>
          <p14:tracePt t="72753" x="2863850" y="1974850"/>
          <p14:tracePt t="72767" x="2870200" y="1955800"/>
          <p14:tracePt t="72784" x="2870200" y="1924050"/>
          <p14:tracePt t="72801" x="2882900" y="1879600"/>
          <p14:tracePt t="72817" x="2889250" y="1860550"/>
          <p14:tracePt t="72906" x="2889250" y="1866900"/>
          <p14:tracePt t="72917" x="2889250" y="1892300"/>
          <p14:tracePt t="72934" x="2889250" y="1949450"/>
          <p14:tracePt t="72938" x="2889250" y="1974850"/>
          <p14:tracePt t="72953" x="2889250" y="1987550"/>
          <p14:tracePt t="72994" x="2895600" y="1993900"/>
          <p14:tracePt t="73009" x="2901950" y="1993900"/>
          <p14:tracePt t="73018" x="2908300" y="1974850"/>
          <p14:tracePt t="73034" x="2921000" y="1936750"/>
          <p14:tracePt t="73051" x="2927350" y="1892300"/>
          <p14:tracePt t="73067" x="2933700" y="1879600"/>
          <p14:tracePt t="73084" x="2933700" y="1873250"/>
          <p14:tracePt t="73402" x="0" y="0"/>
        </p14:tracePtLst>
        <p14:tracePtLst>
          <p14:tracePt t="74060" x="1219200" y="1549400"/>
          <p14:tracePt t="74196" x="1244600" y="1549400"/>
          <p14:tracePt t="74217" x="1428750" y="1574800"/>
          <p14:tracePt t="74233" x="1549400" y="1581150"/>
          <p14:tracePt t="74250" x="1663700" y="1581150"/>
          <p14:tracePt t="74267" x="1720850" y="1581150"/>
          <p14:tracePt t="74283" x="1739900" y="1581150"/>
          <p14:tracePt t="74347" x="1746250" y="1581150"/>
          <p14:tracePt t="74356" x="1752600" y="1581150"/>
          <p14:tracePt t="74658" x="0" y="0"/>
        </p14:tracePtLst>
        <p14:tracePtLst>
          <p14:tracePt t="76172" x="2800350" y="1619250"/>
          <p14:tracePt t="76234" x="2800350" y="1625600"/>
          <p14:tracePt t="76246" x="2806700" y="1657350"/>
          <p14:tracePt t="76258" x="2825750" y="1727200"/>
          <p14:tracePt t="76270" x="2832100" y="1771650"/>
          <p14:tracePt t="76284" x="2851150" y="1860550"/>
          <p14:tracePt t="76300" x="2870200" y="1936750"/>
          <p14:tracePt t="76316" x="2882900" y="2000250"/>
          <p14:tracePt t="76333" x="2901950" y="2038350"/>
          <p14:tracePt t="76349" x="2901950" y="2044700"/>
          <p14:tracePt t="76393" x="2901950" y="2051050"/>
          <p14:tracePt t="76418" x="2908300" y="2038350"/>
          <p14:tracePt t="76425" x="2914650" y="2019300"/>
          <p14:tracePt t="76433" x="2927350" y="1981200"/>
          <p14:tracePt t="76449" x="2946400" y="1905000"/>
          <p14:tracePt t="76466" x="2959100" y="1816100"/>
          <p14:tracePt t="76482" x="2965450" y="1758950"/>
          <p14:tracePt t="76499" x="2978150" y="1727200"/>
          <p14:tracePt t="76596" x="2978150" y="1739900"/>
          <p14:tracePt t="76612" x="2978150" y="1803400"/>
          <p14:tracePt t="76622" x="2978150" y="1841500"/>
          <p14:tracePt t="76633" x="2971800" y="1905000"/>
          <p14:tracePt t="76649" x="2971800" y="1936750"/>
          <p14:tracePt t="76666" x="2971800" y="1949450"/>
          <p14:tracePt t="76747" x="2971800" y="1936750"/>
          <p14:tracePt t="76762" x="2971800" y="1873250"/>
          <p14:tracePt t="76773" x="2971800" y="1828800"/>
          <p14:tracePt t="76783" x="2971800" y="1797050"/>
          <p14:tracePt t="76785" x="2959100" y="1739900"/>
          <p14:tracePt t="76799" x="2952750" y="1720850"/>
          <p14:tracePt t="76816" x="2952750" y="1689100"/>
          <p14:tracePt t="76832" x="2952750" y="1682750"/>
          <p14:tracePt t="76866" x="2952750" y="1676400"/>
          <p14:tracePt t="76890" x="2952750" y="1689100"/>
          <p14:tracePt t="76898" x="2952750" y="1720850"/>
          <p14:tracePt t="76905" x="2952750" y="1752600"/>
          <p14:tracePt t="76916" x="2952750" y="1790700"/>
          <p14:tracePt t="76932" x="2952750" y="1828800"/>
          <p14:tracePt t="76949" x="2952750" y="1847850"/>
          <p14:tracePt t="76966" x="2952750" y="1854200"/>
          <p14:tracePt t="77042" x="2952750" y="1835150"/>
          <p14:tracePt t="77051" x="2952750" y="1809750"/>
          <p14:tracePt t="77066" x="2952750" y="1765300"/>
          <p14:tracePt t="77083" x="2946400" y="1727200"/>
          <p14:tracePt t="77099" x="2940050" y="1727200"/>
          <p14:tracePt t="77146" x="2933700" y="1727200"/>
          <p14:tracePt t="77154" x="2933700" y="1739900"/>
          <p14:tracePt t="77165" x="2927350" y="1784350"/>
          <p14:tracePt t="77182" x="2914650" y="1873250"/>
          <p14:tracePt t="77199" x="2901950" y="1936750"/>
          <p14:tracePt t="77215" x="2901950" y="1943100"/>
          <p14:tracePt t="77306" x="2901950" y="1924050"/>
          <p14:tracePt t="77318" x="2901950" y="1898650"/>
          <p14:tracePt t="77333" x="2901950" y="1873250"/>
          <p14:tracePt t="77349" x="2895600" y="1847850"/>
          <p14:tracePt t="77682" x="0" y="0"/>
        </p14:tracePtLst>
        <p14:tracePtLst>
          <p14:tracePt t="78565" x="1371600" y="6064250"/>
          <p14:tracePt t="78594" x="1365250" y="6070600"/>
          <p14:tracePt t="78667" x="1365250" y="6083300"/>
          <p14:tracePt t="78683" x="1365250" y="6096000"/>
          <p14:tracePt t="78691" x="1365250" y="6108700"/>
          <p14:tracePt t="78700" x="1365250" y="6115050"/>
          <p14:tracePt t="78715" x="1365250" y="6140450"/>
          <p14:tracePt t="78732" x="1377950" y="6153150"/>
          <p14:tracePt t="78748" x="1390650" y="6165850"/>
          <p14:tracePt t="78765" x="1435100" y="6184900"/>
          <p14:tracePt t="78783" x="1504950" y="6210300"/>
          <p14:tracePt t="78785" x="1549400" y="6216650"/>
          <p14:tracePt t="78799" x="1612900" y="6223000"/>
          <p14:tracePt t="78815" x="1720850" y="6229350"/>
          <p14:tracePt t="78819" x="1778000" y="6229350"/>
          <p14:tracePt t="78833" x="1847850" y="6210300"/>
          <p14:tracePt t="78849" x="1879600" y="6191250"/>
          <p14:tracePt t="78865" x="1905000" y="6178550"/>
          <p14:tracePt t="78882" x="1905000" y="6172200"/>
          <p14:tracePt t="78899" x="1905000" y="6159500"/>
          <p14:tracePt t="78915" x="1911350" y="6146800"/>
          <p14:tracePt t="79003" x="1924050" y="6153150"/>
          <p14:tracePt t="79009" x="1930400" y="6172200"/>
          <p14:tracePt t="79019" x="1936750" y="6203950"/>
          <p14:tracePt t="79032" x="1943100" y="6229350"/>
          <p14:tracePt t="79034" x="1949450" y="6248400"/>
          <p14:tracePt t="79049" x="1949450" y="6280150"/>
          <p14:tracePt t="79066" x="1949450" y="6286500"/>
          <p14:tracePt t="79154" x="1949450" y="6261100"/>
          <p14:tracePt t="79165" x="1943100" y="6229350"/>
          <p14:tracePt t="79182" x="1930400" y="6184900"/>
          <p14:tracePt t="79199" x="1911350" y="6140450"/>
          <p14:tracePt t="79202" x="1898650" y="6127750"/>
          <p14:tracePt t="79218" x="1873250" y="6108700"/>
          <p14:tracePt t="79232" x="1866900" y="6096000"/>
          <p14:tracePt t="79249" x="1841500" y="6089650"/>
          <p14:tracePt t="79265" x="1797050" y="6089650"/>
          <p14:tracePt t="79281" x="1771650" y="6108700"/>
          <p14:tracePt t="79299" x="1752600" y="6127750"/>
          <p14:tracePt t="79315" x="1746250" y="6127750"/>
          <p14:tracePt t="79332" x="1739900" y="6127750"/>
          <p14:tracePt t="79435" x="1733550" y="6127750"/>
          <p14:tracePt t="79547" x="1733550" y="6134100"/>
          <p14:tracePt t="79565" x="1739900" y="6146800"/>
          <p14:tracePt t="79602" x="1739900" y="6153150"/>
          <p14:tracePt t="79619" x="1739900" y="6159500"/>
          <p14:tracePt t="79628" x="1746250" y="6165850"/>
          <p14:tracePt t="79639" x="1752600" y="6172200"/>
          <p14:tracePt t="79682" x="1765300" y="6172200"/>
          <p14:tracePt t="79692" x="1778000" y="6159500"/>
          <p14:tracePt t="79703" x="1797050" y="6134100"/>
          <p14:tracePt t="79715" x="1835150" y="6076950"/>
          <p14:tracePt t="79732" x="1854200" y="6038850"/>
          <p14:tracePt t="79748" x="1854200" y="6032500"/>
          <p14:tracePt t="79766" x="1854200" y="6026150"/>
          <p14:tracePt t="79810" x="1854200" y="6032500"/>
          <p14:tracePt t="79819" x="1854200" y="6038850"/>
          <p14:tracePt t="79832" x="1854200" y="6057900"/>
          <p14:tracePt t="79849" x="1854200" y="6083300"/>
          <p14:tracePt t="79867" x="1854200" y="6089650"/>
          <p14:tracePt t="79881" x="1860550" y="6096000"/>
          <p14:tracePt t="80019" x="1873250" y="6102350"/>
          <p14:tracePt t="80027" x="1873250" y="6115050"/>
          <p14:tracePt t="80035" x="1885950" y="6140450"/>
          <p14:tracePt t="80048" x="1905000" y="6172200"/>
          <p14:tracePt t="80050" x="1917700" y="6210300"/>
          <p14:tracePt t="80064" x="1936750" y="6261100"/>
          <p14:tracePt t="80081" x="1936750" y="6273800"/>
          <p14:tracePt t="80098" x="1936750" y="6280150"/>
          <p14:tracePt t="80114" x="1943100" y="6286500"/>
          <p14:tracePt t="80131" x="1949450" y="6286500"/>
          <p14:tracePt t="80148" x="1981200" y="6254750"/>
          <p14:tracePt t="80164" x="2006600" y="6210300"/>
          <p14:tracePt t="80181" x="2032000" y="6178550"/>
          <p14:tracePt t="80198" x="2044700" y="6153150"/>
          <p14:tracePt t="80214" x="2044700" y="6146800"/>
          <p14:tracePt t="80290" x="2051050" y="6146800"/>
          <p14:tracePt t="80301" x="2057400" y="6159500"/>
          <p14:tracePt t="80316" x="2063750" y="6172200"/>
          <p14:tracePt t="80369" x="2063750" y="6178550"/>
          <p14:tracePt t="80378" x="2070100" y="6178550"/>
          <p14:tracePt t="80386" x="2082800" y="6172200"/>
          <p14:tracePt t="80398" x="2089150" y="6165850"/>
          <p14:tracePt t="80415" x="2114550" y="6153150"/>
          <p14:tracePt t="80431" x="2120900" y="6140450"/>
          <p14:tracePt t="81379" x="0" y="0"/>
        </p14:tracePtLst>
        <p14:tracePtLst>
          <p14:tracePt t="83301" x="1676400" y="1949450"/>
          <p14:tracePt t="83313" x="1644650" y="1955800"/>
          <p14:tracePt t="83331" x="1619250" y="1968500"/>
          <p14:tracePt t="83347" x="1600200" y="1974850"/>
          <p14:tracePt t="83364" x="1568450" y="1993900"/>
          <p14:tracePt t="83380" x="1530350" y="2012950"/>
          <p14:tracePt t="83396" x="1479550" y="2044700"/>
          <p14:tracePt t="83413" x="1422400" y="2082800"/>
          <p14:tracePt t="83430" x="1377950" y="2127250"/>
          <p14:tracePt t="83447" x="1346200" y="2159000"/>
          <p14:tracePt t="83463" x="1333500" y="2197100"/>
          <p14:tracePt t="83480" x="1308100" y="2260600"/>
          <p14:tracePt t="83497" x="1308100" y="2317750"/>
          <p14:tracePt t="83513" x="1308100" y="2393950"/>
          <p14:tracePt t="83530" x="1308100" y="2470150"/>
          <p14:tracePt t="83547" x="1308100" y="2565400"/>
          <p14:tracePt t="83564" x="1346200" y="2667000"/>
          <p14:tracePt t="83581" x="1397000" y="2774950"/>
          <p14:tracePt t="83597" x="1479550" y="2870200"/>
          <p14:tracePt t="83601" x="1517650" y="2921000"/>
          <p14:tracePt t="83613" x="1568450" y="2959100"/>
          <p14:tracePt t="83630" x="1663700" y="3035300"/>
          <p14:tracePt t="83634" x="1720850" y="3073400"/>
          <p14:tracePt t="83647" x="1778000" y="3105150"/>
          <p14:tracePt t="83663" x="1924050" y="3175000"/>
          <p14:tracePt t="83680" x="2133600" y="3257550"/>
          <p14:tracePt t="83682" x="2260600" y="3289300"/>
          <p14:tracePt t="83697" x="2578100" y="3352800"/>
          <p14:tracePt t="83713" x="2825750" y="3397250"/>
          <p14:tracePt t="83730" x="2984500" y="3416300"/>
          <p14:tracePt t="83747" x="3073400" y="3416300"/>
          <p14:tracePt t="83885" x="3352800" y="2768600"/>
          <p14:tracePt t="83890" x="3327400" y="2717800"/>
          <p14:tracePt t="83897" x="3302000" y="2686050"/>
          <p14:tracePt t="83913" x="3232150" y="2603500"/>
          <p14:tracePt t="83930" x="3130550" y="2520950"/>
          <p14:tracePt t="83946" x="2990850" y="2444750"/>
          <p14:tracePt t="83963" x="2851150" y="2406650"/>
          <p14:tracePt t="83980" x="2705100" y="2374900"/>
          <p14:tracePt t="83996" x="2584450" y="2349500"/>
          <p14:tracePt t="84013" x="2508250" y="2343150"/>
          <p14:tracePt t="84030" x="2451100" y="2343150"/>
          <p14:tracePt t="84046" x="2413000" y="2343150"/>
          <p14:tracePt t="84063" x="2381250" y="2343150"/>
          <p14:tracePt t="84065" x="2374900" y="2343150"/>
          <p14:tracePt t="84080" x="2355850" y="2343150"/>
          <p14:tracePt t="84097" x="2343150" y="2355850"/>
          <p14:tracePt t="84113" x="2336800" y="2362200"/>
          <p14:tracePt t="84130" x="2330450" y="2368550"/>
          <p14:tracePt t="84147" x="2330450" y="2393950"/>
          <p14:tracePt t="84163" x="2330450" y="2425700"/>
          <p14:tracePt t="84180" x="2330450" y="2463800"/>
          <p14:tracePt t="84196" x="2330450" y="2508250"/>
          <p14:tracePt t="84213" x="2330450" y="2540000"/>
          <p14:tracePt t="84230" x="2330450" y="2571750"/>
          <p14:tracePt t="84246" x="2336800" y="2597150"/>
          <p14:tracePt t="84378" x="0" y="0"/>
        </p14:tracePtLst>
        <p14:tracePtLst>
          <p14:tracePt t="84884" x="2825750" y="1663700"/>
          <p14:tracePt t="84958" x="2825750" y="1670050"/>
          <p14:tracePt t="84978" x="2825750" y="1771650"/>
          <p14:tracePt t="84990" x="2825750" y="1822450"/>
          <p14:tracePt t="85002" x="2825750" y="1911350"/>
          <p14:tracePt t="85013" x="2832100" y="1968500"/>
          <p14:tracePt t="85030" x="2857500" y="2025650"/>
          <p14:tracePt t="85034" x="2870200" y="2044700"/>
          <p14:tracePt t="85046" x="2882900" y="2063750"/>
          <p14:tracePt t="85064" x="2895600" y="2070100"/>
          <p14:tracePt t="85114" x="2914650" y="2070100"/>
          <p14:tracePt t="85123" x="2927350" y="2063750"/>
          <p14:tracePt t="85133" x="2933700" y="2044700"/>
          <p14:tracePt t="85146" x="2946400" y="1987550"/>
          <p14:tracePt t="85164" x="2959100" y="1930400"/>
          <p14:tracePt t="85180" x="2959100" y="1873250"/>
          <p14:tracePt t="85196" x="2959100" y="1816100"/>
          <p14:tracePt t="85213" x="2965450" y="1771650"/>
          <p14:tracePt t="85229" x="2965450" y="1746250"/>
          <p14:tracePt t="85297" x="2965450" y="1752600"/>
          <p14:tracePt t="85305" x="2959100" y="1790700"/>
          <p14:tracePt t="85314" x="2959100" y="1835150"/>
          <p14:tracePt t="85329" x="2952750" y="1943100"/>
          <p14:tracePt t="85346" x="2952750" y="1981200"/>
          <p14:tracePt t="85411" x="2959100" y="1968500"/>
          <p14:tracePt t="85419" x="2959100" y="1949450"/>
          <p14:tracePt t="85429" x="2959100" y="1911350"/>
          <p14:tracePt t="85446" x="2959100" y="1822450"/>
          <p14:tracePt t="85463" x="2952750" y="1733550"/>
          <p14:tracePt t="85479" x="2952750" y="1701800"/>
          <p14:tracePt t="85482" x="2952750" y="1689100"/>
          <p14:tracePt t="85497" x="2952750" y="1682750"/>
          <p14:tracePt t="85513" x="2946400" y="1676400"/>
          <p14:tracePt t="85529" x="2940050" y="1676400"/>
          <p14:tracePt t="85546" x="2940050" y="1701800"/>
          <p14:tracePt t="85563" x="2940050" y="1784350"/>
          <p14:tracePt t="85580" x="2940050" y="1860550"/>
          <p14:tracePt t="85596" x="2940050" y="1879600"/>
          <p14:tracePt t="85613" x="2940050" y="1885950"/>
          <p14:tracePt t="85675" x="2940050" y="1892300"/>
          <p14:tracePt t="85690" x="2946400" y="1873250"/>
          <p14:tracePt t="85702" x="2952750" y="1854200"/>
          <p14:tracePt t="85713" x="2965450" y="1809750"/>
          <p14:tracePt t="85729" x="2965450" y="1784350"/>
          <p14:tracePt t="85746" x="2965450" y="1778000"/>
          <p14:tracePt t="85842" x="2965450" y="1784350"/>
          <p14:tracePt t="85857" x="2965450" y="1790700"/>
          <p14:tracePt t="85872" x="2965450" y="1797050"/>
          <p14:tracePt t="86051" x="0" y="0"/>
        </p14:tracePtLst>
        <p14:tracePtLst>
          <p14:tracePt t="87547" x="1123950" y="5918200"/>
          <p14:tracePt t="87555" x="1123950" y="5924550"/>
          <p14:tracePt t="87570" x="1123950" y="5937250"/>
          <p14:tracePt t="87580" x="1123950" y="5943600"/>
          <p14:tracePt t="87595" x="1123950" y="5981700"/>
          <p14:tracePt t="87612" x="1123950" y="6013450"/>
          <p14:tracePt t="87628" x="1123950" y="6045200"/>
          <p14:tracePt t="87646" x="1123950" y="6076950"/>
          <p14:tracePt t="87662" x="1123950" y="6096000"/>
          <p14:tracePt t="87679" x="1143000" y="6102350"/>
          <p14:tracePt t="87695" x="1187450" y="6115050"/>
          <p14:tracePt t="87697" x="1193800" y="6115050"/>
          <p14:tracePt t="87712" x="1219200" y="6115050"/>
          <p14:tracePt t="87729" x="1257300" y="6115050"/>
          <p14:tracePt t="87745" x="1276350" y="6115050"/>
          <p14:tracePt t="87762" x="1295400" y="6083300"/>
          <p14:tracePt t="87778" x="1301750" y="6051550"/>
          <p14:tracePt t="87795" x="1301750" y="6026150"/>
          <p14:tracePt t="87812" x="1295400" y="5981700"/>
          <p14:tracePt t="87829" x="1270000" y="5962650"/>
          <p14:tracePt t="87845" x="1244600" y="5943600"/>
          <p14:tracePt t="87862" x="1231900" y="5943600"/>
          <p14:tracePt t="87878" x="1219200" y="5943600"/>
          <p14:tracePt t="87896" x="1200150" y="5943600"/>
          <p14:tracePt t="87912" x="1168400" y="5975350"/>
          <p14:tracePt t="87928" x="1149350" y="6000750"/>
          <p14:tracePt t="87945" x="1136650" y="6013450"/>
          <p14:tracePt t="87962" x="1136650" y="6032500"/>
          <p14:tracePt t="87995" x="1136650" y="6045200"/>
          <p14:tracePt t="88012" x="1143000" y="6051550"/>
          <p14:tracePt t="88028" x="1155700" y="6051550"/>
          <p14:tracePt t="88045" x="1168400" y="6051550"/>
          <p14:tracePt t="88074" x="1181100" y="6051550"/>
          <p14:tracePt t="88626" x="0" y="0"/>
        </p14:tracePtLst>
        <p14:tracePtLst>
          <p14:tracePt t="89748" x="7658100" y="1435100"/>
          <p14:tracePt t="89779" x="7664450" y="1454150"/>
          <p14:tracePt t="89788" x="7677150" y="1485900"/>
          <p14:tracePt t="89799" x="7689850" y="1524000"/>
          <p14:tracePt t="89811" x="7766050" y="1619250"/>
          <p14:tracePt t="89828" x="7848600" y="1689100"/>
          <p14:tracePt t="89845" x="7943850" y="1733550"/>
          <p14:tracePt t="89862" x="8039100" y="1771650"/>
          <p14:tracePt t="89878" x="8102600" y="1784350"/>
          <p14:tracePt t="89895" x="8140700" y="1784350"/>
          <p14:tracePt t="89897" x="8147050" y="1784350"/>
          <p14:tracePt t="89911" x="8159750" y="1784350"/>
          <p14:tracePt t="89928" x="8172450" y="1771650"/>
          <p14:tracePt t="89945" x="8185150" y="1752600"/>
          <p14:tracePt t="89961" x="8197850" y="1739900"/>
          <p14:tracePt t="89978" x="8197850" y="1714500"/>
          <p14:tracePt t="89994" x="8210550" y="1695450"/>
          <p14:tracePt t="90011" x="8223250" y="1676400"/>
          <p14:tracePt t="90028" x="8223250" y="1670050"/>
          <p14:tracePt t="90073" x="8229600" y="1663700"/>
          <p14:tracePt t="90090" x="8242300" y="1657350"/>
          <p14:tracePt t="90105" x="8248650" y="1651000"/>
          <p14:tracePt t="90114" x="8255000" y="1651000"/>
          <p14:tracePt t="90128" x="8267700" y="1644650"/>
          <p14:tracePt t="90145" x="8293100" y="1625600"/>
          <p14:tracePt t="90161" x="8299450" y="1619250"/>
          <p14:tracePt t="90178" x="8305800" y="1606550"/>
          <p14:tracePt t="90194" x="8312150" y="1600200"/>
          <p14:tracePt t="90211" x="8324850" y="1593850"/>
          <p14:tracePt t="90244" x="8337550" y="1587500"/>
          <p14:tracePt t="90289" x="8350250" y="1587500"/>
          <p14:tracePt t="90299" x="8356600" y="1587500"/>
          <p14:tracePt t="90311" x="8369300" y="1587500"/>
          <p14:tracePt t="90328" x="8388350" y="1587500"/>
          <p14:tracePt t="90330" x="8401050" y="1587500"/>
          <p14:tracePt t="90345" x="8432800" y="1587500"/>
          <p14:tracePt t="90361" x="8470900" y="1587500"/>
          <p14:tracePt t="90378" x="8509000" y="1587500"/>
          <p14:tracePt t="90394" x="8547100" y="1587500"/>
          <p14:tracePt t="90411" x="8578850" y="1587500"/>
          <p14:tracePt t="90428" x="8591550" y="1587500"/>
          <p14:tracePt t="90444" x="8597900" y="1587500"/>
          <p14:tracePt t="90461" x="8597900" y="1581150"/>
          <p14:tracePt t="91507" x="8604250" y="1581150"/>
          <p14:tracePt t="91518" x="8623300" y="1574800"/>
          <p14:tracePt t="91532" x="8629650" y="1568450"/>
          <p14:tracePt t="91545" x="8636000" y="1562100"/>
          <p14:tracePt t="91560" x="8636000" y="1555750"/>
          <p14:tracePt t="91577" x="8636000" y="1549400"/>
          <p14:tracePt t="91594" x="8642350" y="1536700"/>
          <p14:tracePt t="91611" x="8642350" y="1530350"/>
          <p14:tracePt t="91689" x="8642350" y="1524000"/>
          <p14:tracePt t="91708" x="8642350" y="1530350"/>
          <p14:tracePt t="91715" x="8636000" y="1555750"/>
          <p14:tracePt t="91727" x="8636000" y="1562100"/>
          <p14:tracePt t="91744" x="8636000" y="1593850"/>
          <p14:tracePt t="91761" x="8636000" y="1600200"/>
          <p14:tracePt t="91827" x="8636000" y="1606550"/>
          <p14:tracePt t="91843" x="8642350" y="1606550"/>
          <p14:tracePt t="91856" x="8661400" y="1606550"/>
          <p14:tracePt t="91867" x="8686800" y="1600200"/>
          <p14:tracePt t="91878" x="8699500" y="1593850"/>
          <p14:tracePt t="91881" x="8718550" y="1587500"/>
          <p14:tracePt t="91894" x="8724900" y="1581150"/>
          <p14:tracePt t="91911" x="8743950" y="1574800"/>
          <p14:tracePt t="91927" x="8743950" y="1568450"/>
          <p14:tracePt t="92601" x="0" y="0"/>
        </p14:tracePtLst>
        <p14:tracePtLst>
          <p14:tracePt t="95292" x="2495550" y="3987800"/>
          <p14:tracePt t="95314" x="2495550" y="4000500"/>
          <p14:tracePt t="95322" x="2495550" y="4013200"/>
          <p14:tracePt t="95330" x="2495550" y="4019550"/>
          <p14:tracePt t="95342" x="2495550" y="4032250"/>
          <p14:tracePt t="95359" x="2495550" y="4057650"/>
          <p14:tracePt t="95376" x="2508250" y="4083050"/>
          <p14:tracePt t="95377" x="2514600" y="4089400"/>
          <p14:tracePt t="95393" x="2540000" y="4102100"/>
          <p14:tracePt t="95410" x="2559050" y="4102100"/>
          <p14:tracePt t="95426" x="2584450" y="4102100"/>
          <p14:tracePt t="95442" x="2616200" y="4076700"/>
          <p14:tracePt t="95459" x="2635250" y="4025900"/>
          <p14:tracePt t="95476" x="2654300" y="3962400"/>
          <p14:tracePt t="95492" x="2654300" y="3930650"/>
          <p14:tracePt t="95509" x="2654300" y="3898900"/>
          <p14:tracePt t="95577" x="2654300" y="3892550"/>
          <p14:tracePt t="95585" x="2647950" y="3898900"/>
          <p14:tracePt t="95593" x="2647950" y="3905250"/>
          <p14:tracePt t="95609" x="2622550" y="3956050"/>
          <p14:tracePt t="95626" x="2622550" y="3981450"/>
          <p14:tracePt t="95643" x="2616200" y="3987800"/>
          <p14:tracePt t="95739" x="2616200" y="3981450"/>
          <p14:tracePt t="95755" x="2616200" y="3943350"/>
          <p14:tracePt t="95771" x="2616200" y="3917950"/>
          <p14:tracePt t="95785" x="2616200" y="3911600"/>
          <p14:tracePt t="95793" x="2616200" y="3905250"/>
          <p14:tracePt t="95834" x="2609850" y="3898900"/>
          <p14:tracePt t="95843" x="2603500" y="3911600"/>
          <p14:tracePt t="95859" x="2597150" y="3943350"/>
          <p14:tracePt t="95876" x="2578100" y="4000500"/>
          <p14:tracePt t="95893" x="2578100" y="4019550"/>
          <p14:tracePt t="95910" x="2578100" y="4025900"/>
          <p14:tracePt t="95926" x="2578100" y="4032250"/>
          <p14:tracePt t="96010" x="2578100" y="4025900"/>
          <p14:tracePt t="96020" x="2578100" y="4013200"/>
          <p14:tracePt t="96029" x="2578100" y="3987800"/>
          <p14:tracePt t="96042" x="2590800" y="3962400"/>
          <p14:tracePt t="96346" x="0" y="0"/>
        </p14:tracePtLst>
        <p14:tracePtLst>
          <p14:tracePt t="97163" x="2171700" y="4375150"/>
          <p14:tracePt t="97252" x="2178050" y="4375150"/>
          <p14:tracePt t="97263" x="2197100" y="4375150"/>
          <p14:tracePt t="97276" x="2247900" y="4387850"/>
          <p14:tracePt t="97292" x="2266950" y="4387850"/>
          <p14:tracePt t="97309" x="2279650" y="4387850"/>
          <p14:tracePt t="97325" x="2286000" y="4387850"/>
          <p14:tracePt t="97354" x="2292350" y="4387850"/>
          <p14:tracePt t="97505" x="0" y="0"/>
        </p14:tracePtLst>
        <p14:tracePtLst>
          <p14:tracePt t="97810" x="2622550" y="4394200"/>
          <p14:tracePt t="97924" x="2628900" y="4394200"/>
          <p14:tracePt t="97941" x="2654300" y="4394200"/>
          <p14:tracePt t="97959" x="2717800" y="4394200"/>
          <p14:tracePt t="97964" x="2781300" y="4394200"/>
          <p14:tracePt t="97978" x="2908300" y="4394200"/>
          <p14:tracePt t="97993" x="3016250" y="4394200"/>
          <p14:tracePt t="98009" x="3060700" y="4394200"/>
          <p14:tracePt t="98027" x="3067050" y="4394200"/>
          <p14:tracePt t="98450" x="0" y="0"/>
        </p14:tracePtLst>
        <p14:tracePtLst>
          <p14:tracePt t="98900" x="3778250" y="4203700"/>
          <p14:tracePt t="98916" x="3771900" y="4203700"/>
          <p14:tracePt t="98932" x="3746500" y="4210050"/>
          <p14:tracePt t="98941" x="3733800" y="4216400"/>
          <p14:tracePt t="98959" x="3721100" y="4267200"/>
          <p14:tracePt t="98975" x="3702050" y="4311650"/>
          <p14:tracePt t="98978" x="3702050" y="4330700"/>
          <p14:tracePt t="98992" x="3702050" y="4349750"/>
          <p14:tracePt t="99009" x="3714750" y="4419600"/>
          <p14:tracePt t="99025" x="3759200" y="4464050"/>
          <p14:tracePt t="99042" x="3841750" y="4502150"/>
          <p14:tracePt t="99058" x="3956050" y="4527550"/>
          <p14:tracePt t="99075" x="4019550" y="4533900"/>
          <p14:tracePt t="99092" x="4095750" y="4533900"/>
          <p14:tracePt t="99108" x="4140200" y="4508500"/>
          <p14:tracePt t="99125" x="4159250" y="4476750"/>
          <p14:tracePt t="99129" x="4165600" y="4464050"/>
          <p14:tracePt t="99142" x="4165600" y="4451350"/>
          <p14:tracePt t="99159" x="4171950" y="4432300"/>
          <p14:tracePt t="99175" x="4171950" y="4425950"/>
          <p14:tracePt t="99192" x="4171950" y="4413250"/>
          <p14:tracePt t="99194" x="4171950" y="4406900"/>
          <p14:tracePt t="99209" x="4171950" y="4394200"/>
          <p14:tracePt t="99225" x="4171950" y="4381500"/>
          <p14:tracePt t="99537" x="0" y="0"/>
        </p14:tracePtLst>
        <p14:tracePtLst>
          <p14:tracePt t="100324" x="2292350" y="4248150"/>
          <p14:tracePt t="100354" x="2286000" y="4248150"/>
          <p14:tracePt t="100363" x="2273300" y="4248150"/>
          <p14:tracePt t="100379" x="2273300" y="4254500"/>
          <p14:tracePt t="100392" x="2266950" y="4267200"/>
          <p14:tracePt t="100409" x="2254250" y="4305300"/>
          <p14:tracePt t="100426" x="2254250" y="4343400"/>
          <p14:tracePt t="100441" x="2254250" y="4368800"/>
          <p14:tracePt t="100458" x="2273300" y="4387850"/>
          <p14:tracePt t="100474" x="2279650" y="4394200"/>
          <p14:tracePt t="100491" x="2292350" y="4394200"/>
          <p14:tracePt t="100508" x="2298700" y="4394200"/>
          <p14:tracePt t="100524" x="2311400" y="4394200"/>
          <p14:tracePt t="100541" x="2317750" y="4381500"/>
          <p14:tracePt t="100557" x="2324100" y="4368800"/>
          <p14:tracePt t="100574" x="2330450" y="4349750"/>
          <p14:tracePt t="100722" x="0" y="0"/>
        </p14:tracePtLst>
        <p14:tracePtLst>
          <p14:tracePt t="101074" x="2762250" y="4171950"/>
          <p14:tracePt t="101138" x="2762250" y="4184650"/>
          <p14:tracePt t="101150" x="2762250" y="4216400"/>
          <p14:tracePt t="101160" x="2762250" y="4254500"/>
          <p14:tracePt t="101175" x="2762250" y="4305300"/>
          <p14:tracePt t="101191" x="2774950" y="4349750"/>
          <p14:tracePt t="101193" x="2787650" y="4368800"/>
          <p14:tracePt t="101208" x="2794000" y="4375150"/>
          <p14:tracePt t="101224" x="2813050" y="4394200"/>
          <p14:tracePt t="101242" x="2819400" y="4394200"/>
          <p14:tracePt t="101257" x="2844800" y="4394200"/>
          <p14:tracePt t="101274" x="2863850" y="4375150"/>
          <p14:tracePt t="101291" x="2882900" y="4362450"/>
          <p14:tracePt t="101307" x="2889250" y="4343400"/>
          <p14:tracePt t="101378" x="2895600" y="4343400"/>
          <p14:tracePt t="101395" x="2914650" y="4343400"/>
          <p14:tracePt t="101395" x="0" y="0"/>
        </p14:tracePtLst>
        <p14:tracePtLst>
          <p14:tracePt t="101761" x="3416300" y="4419600"/>
          <p14:tracePt t="101819" x="3416300" y="4425950"/>
          <p14:tracePt t="101837" x="3511550" y="4438650"/>
          <p14:tracePt t="101850" x="3727450" y="4438650"/>
          <p14:tracePt t="101863" x="3879850" y="4438650"/>
          <p14:tracePt t="101874" x="4184650" y="4438650"/>
          <p14:tracePt t="101890" x="4375150" y="4438650"/>
          <p14:tracePt t="101907" x="4445000" y="4438650"/>
          <p14:tracePt t="101924" x="4457700" y="4438650"/>
          <p14:tracePt t="102241" x="0" y="0"/>
        </p14:tracePtLst>
        <p14:tracePtLst>
          <p14:tracePt t="103292" x="1174750" y="1917700"/>
          <p14:tracePt t="103305" x="1155700" y="1917700"/>
          <p14:tracePt t="103450" x="1168400" y="1924050"/>
          <p14:tracePt t="103460" x="1200150" y="1930400"/>
          <p14:tracePt t="103474" x="1358900" y="1930400"/>
          <p14:tracePt t="103490" x="1739900" y="1930400"/>
          <p14:tracePt t="103507" x="2406650" y="2012950"/>
          <p14:tracePt t="103523" x="2914650" y="2057400"/>
          <p14:tracePt t="103540" x="3086100" y="2063750"/>
          <p14:tracePt t="103557" x="3117850" y="2063750"/>
          <p14:tracePt t="103573" x="3124200" y="2063750"/>
          <p14:tracePt t="103590" x="3130550" y="2063750"/>
          <p14:tracePt t="103607" x="3111500" y="2012950"/>
          <p14:tracePt t="103623" x="3041650" y="1924050"/>
          <p14:tracePt t="103625" x="2997200" y="1885950"/>
          <p14:tracePt t="103640" x="2927350" y="1841500"/>
          <p14:tracePt t="103658" x="2641600" y="1670050"/>
          <p14:tracePt t="103673" x="2444750" y="1549400"/>
          <p14:tracePt t="103690" x="2298700" y="1460500"/>
          <p14:tracePt t="103707" x="2216150" y="1416050"/>
          <p14:tracePt t="103723" x="2184400" y="1397000"/>
          <p14:tracePt t="103740" x="2165350" y="1390650"/>
          <p14:tracePt t="103838" x="1238250" y="1428750"/>
          <p14:tracePt t="103844" x="1162050" y="1447800"/>
          <p14:tracePt t="103856" x="1041400" y="1466850"/>
          <p14:tracePt t="103873" x="990600" y="1498600"/>
          <p14:tracePt t="103890" x="958850" y="1517650"/>
          <p14:tracePt t="103907" x="933450" y="1568450"/>
          <p14:tracePt t="103923" x="920750" y="1619250"/>
          <p14:tracePt t="103940" x="914400" y="1657350"/>
          <p14:tracePt t="103957" x="914400" y="1689100"/>
          <p14:tracePt t="103974" x="914400" y="1720850"/>
          <p14:tracePt t="103991" x="927100" y="1765300"/>
          <p14:tracePt t="103994" x="939800" y="1790700"/>
          <p14:tracePt t="104006" x="971550" y="1822450"/>
          <p14:tracePt t="104023" x="1054100" y="1898650"/>
          <p14:tracePt t="104026" x="1111250" y="1930400"/>
          <p14:tracePt t="104040" x="1174750" y="1968500"/>
          <p14:tracePt t="104057" x="1428750" y="2032000"/>
          <p14:tracePt t="104073" x="1593850" y="2044700"/>
          <p14:tracePt t="104090" x="1739900" y="2032000"/>
          <p14:tracePt t="104106" x="1841500" y="2000250"/>
          <p14:tracePt t="104123" x="1905000" y="1974850"/>
          <p14:tracePt t="104140" x="1943100" y="1943100"/>
          <p14:tracePt t="104157" x="1968500" y="1898650"/>
          <p14:tracePt t="104173" x="1981200" y="1860550"/>
          <p14:tracePt t="104190" x="1981200" y="1816100"/>
          <p14:tracePt t="104207" x="1981200" y="1778000"/>
          <p14:tracePt t="104223" x="1981200" y="1720850"/>
          <p14:tracePt t="104226" x="1962150" y="1689100"/>
          <p14:tracePt t="104241" x="1917700" y="1651000"/>
          <p14:tracePt t="104257" x="1822450" y="1606550"/>
          <p14:tracePt t="104273" x="1720850" y="1574800"/>
          <p14:tracePt t="104290" x="1593850" y="1549400"/>
          <p14:tracePt t="104306" x="1441450" y="1543050"/>
          <p14:tracePt t="104323" x="1282700" y="1543050"/>
          <p14:tracePt t="104340" x="1136650" y="1543050"/>
          <p14:tracePt t="104356" x="1066800" y="1549400"/>
          <p14:tracePt t="104373" x="1022350" y="1562100"/>
          <p14:tracePt t="104377" x="1009650" y="1574800"/>
          <p14:tracePt t="104390" x="1003300" y="1581150"/>
          <p14:tracePt t="104406" x="984250" y="1606550"/>
          <p14:tracePt t="104424" x="984250" y="1638300"/>
          <p14:tracePt t="104426" x="984250" y="1651000"/>
          <p14:tracePt t="104441" x="984250" y="1695450"/>
          <p14:tracePt t="104457" x="1003300" y="1765300"/>
          <p14:tracePt t="104474" x="1104900" y="1860550"/>
          <p14:tracePt t="104490" x="1295400" y="1962150"/>
          <p14:tracePt t="104506" x="1644650" y="2063750"/>
          <p14:tracePt t="104523" x="2032000" y="2114550"/>
          <p14:tracePt t="104540" x="2254250" y="2120900"/>
          <p14:tracePt t="104556" x="2362200" y="2108200"/>
          <p14:tracePt t="104573" x="2387600" y="2057400"/>
          <p14:tracePt t="104590" x="2387600" y="1968500"/>
          <p14:tracePt t="104606" x="2355850" y="1847850"/>
          <p14:tracePt t="104611" x="2324100" y="1778000"/>
          <p14:tracePt t="104623" x="2273300" y="1720850"/>
          <p14:tracePt t="104640" x="2139950" y="1606550"/>
          <p14:tracePt t="104643" x="2051050" y="1555750"/>
          <p14:tracePt t="104657" x="1866900" y="1473200"/>
          <p14:tracePt t="104674" x="1727200" y="1441450"/>
          <p14:tracePt t="104690" x="1657350" y="1435100"/>
          <p14:tracePt t="104707" x="1619250" y="1435100"/>
          <p14:tracePt t="104723" x="1593850" y="1473200"/>
          <p14:tracePt t="104740" x="1568450" y="1543050"/>
          <p14:tracePt t="104756" x="1549400" y="1612900"/>
          <p14:tracePt t="104773" x="1549400" y="1644650"/>
          <p14:tracePt t="104789" x="1549400" y="1682750"/>
          <p14:tracePt t="104806" x="1555750" y="1695450"/>
          <p14:tracePt t="104823" x="1581150" y="1714500"/>
          <p14:tracePt t="104839" x="1651000" y="1746250"/>
          <p14:tracePt t="104856" x="1758950" y="1752600"/>
          <p14:tracePt t="104873" x="1803400" y="1746250"/>
          <p14:tracePt t="104889" x="1816100" y="1714500"/>
          <p14:tracePt t="104906" x="1816100" y="1670050"/>
          <p14:tracePt t="104923" x="1790700" y="1631950"/>
          <p14:tracePt t="104939" x="1746250" y="1600200"/>
          <p14:tracePt t="104956" x="1644650" y="1574800"/>
          <p14:tracePt t="104973" x="1536700" y="1555750"/>
          <p14:tracePt t="104989" x="1460500" y="1555750"/>
          <p14:tracePt t="105006" x="1422400" y="1555750"/>
          <p14:tracePt t="105023" x="1403350" y="1562100"/>
          <p14:tracePt t="105039" x="1403350" y="1574800"/>
          <p14:tracePt t="105056" x="1403350" y="1587500"/>
          <p14:tracePt t="105073" x="1454150" y="1651000"/>
          <p14:tracePt t="105089" x="1562100" y="1682750"/>
          <p14:tracePt t="105106" x="1682750" y="1708150"/>
          <p14:tracePt t="105123" x="1752600" y="1708150"/>
          <p14:tracePt t="105139" x="1765300" y="1689100"/>
          <p14:tracePt t="105156" x="1758950" y="1657350"/>
          <p14:tracePt t="105173" x="1720850" y="1612900"/>
          <p14:tracePt t="105190" x="1676400" y="1562100"/>
          <p14:tracePt t="105206" x="1625600" y="1543050"/>
          <p14:tracePt t="105223" x="1593850" y="1536700"/>
          <p14:tracePt t="105225" x="1581150" y="1536700"/>
          <p14:tracePt t="105239" x="1568450" y="1536700"/>
          <p14:tracePt t="105256" x="1555750" y="1543050"/>
          <p14:tracePt t="105273" x="1555750" y="1562100"/>
          <p14:tracePt t="105289" x="1581150" y="1606550"/>
          <p14:tracePt t="105306" x="1657350" y="1651000"/>
          <p14:tracePt t="105322" x="1727200" y="1670050"/>
          <p14:tracePt t="105339" x="1758950" y="1676400"/>
          <p14:tracePt t="105372" x="1765300" y="1676400"/>
          <p14:tracePt t="105617" x="0" y="0"/>
        </p14:tracePtLst>
        <p14:tracePtLst>
          <p14:tracePt t="108325" x="1143000" y="2444750"/>
          <p14:tracePt t="108342" x="1155700" y="2444750"/>
          <p14:tracePt t="108355" x="1168400" y="2444750"/>
          <p14:tracePt t="108372" x="1181100" y="2444750"/>
          <p14:tracePt t="108388" x="1206500" y="2444750"/>
          <p14:tracePt t="108405" x="1257300" y="2444750"/>
          <p14:tracePt t="108422" x="1333500" y="2444750"/>
          <p14:tracePt t="108439" x="1409700" y="2444750"/>
          <p14:tracePt t="108443" x="1454150" y="2444750"/>
          <p14:tracePt t="108456" x="1504950" y="2444750"/>
          <p14:tracePt t="108473" x="1651000" y="2470150"/>
          <p14:tracePt t="108489" x="1720850" y="2482850"/>
          <p14:tracePt t="108505" x="1739900" y="2489200"/>
          <p14:tracePt t="108522" x="1746250" y="2489200"/>
          <p14:tracePt t="108913" x="0" y="0"/>
        </p14:tracePtLst>
        <p14:tracePtLst>
          <p14:tracePt t="109909" x="2025650" y="2368550"/>
          <p14:tracePt t="109966" x="2032000" y="2374900"/>
          <p14:tracePt t="109990" x="2063750" y="2413000"/>
          <p14:tracePt t="109994" x="2076450" y="2425700"/>
          <p14:tracePt t="110010" x="2082800" y="2438400"/>
          <p14:tracePt t="110022" x="2089150" y="2444750"/>
          <p14:tracePt t="110089" x="2095500" y="2438400"/>
          <p14:tracePt t="110098" x="2101850" y="2419350"/>
          <p14:tracePt t="110105" x="2114550" y="2400300"/>
          <p14:tracePt t="110121" x="2133600" y="2368550"/>
          <p14:tracePt t="110138" x="2146300" y="2330450"/>
          <p14:tracePt t="110154" x="2152650" y="2317750"/>
          <p14:tracePt t="110252" x="2165350" y="2336800"/>
          <p14:tracePt t="110264" x="2171700" y="2362200"/>
          <p14:tracePt t="110278" x="2184400" y="2419350"/>
          <p14:tracePt t="110289" x="2203450" y="2457450"/>
          <p14:tracePt t="110304" x="2209800" y="2457450"/>
          <p14:tracePt t="110372" x="2222500" y="2457450"/>
          <p14:tracePt t="110385" x="2228850" y="2438400"/>
          <p14:tracePt t="110399" x="2228850" y="2432050"/>
          <p14:tracePt t="110410" x="2241550" y="2400300"/>
          <p14:tracePt t="110438" x="2247900" y="2387600"/>
          <p14:tracePt t="110556" x="2254250" y="2387600"/>
          <p14:tracePt t="110569" x="2260600" y="2393950"/>
          <p14:tracePt t="110618" x="2266950" y="2393950"/>
          <p14:tracePt t="110634" x="2279650" y="2393950"/>
          <p14:tracePt t="110654" x="2298700" y="2381250"/>
          <p14:tracePt t="110671" x="2305050" y="2374900"/>
          <p14:tracePt t="110674" x="2305050" y="2368550"/>
          <p14:tracePt t="110818" x="2311400" y="2368550"/>
          <p14:tracePt t="110955" x="2311400" y="2362200"/>
          <p14:tracePt t="110965" x="2311400" y="2355850"/>
          <p14:tracePt t="110975" x="2311400" y="2349500"/>
          <p14:tracePt t="110988" x="2311400" y="2343150"/>
          <p14:tracePt t="111035" x="2305050" y="2349500"/>
          <p14:tracePt t="111045" x="2298700" y="2374900"/>
          <p14:tracePt t="111059" x="2279650" y="2419350"/>
          <p14:tracePt t="111071" x="2273300" y="2444750"/>
          <p14:tracePt t="111074" x="2273300" y="2457450"/>
          <p14:tracePt t="111104" x="2273300" y="2463800"/>
          <p14:tracePt t="111154" x="2266950" y="2463800"/>
          <p14:tracePt t="111162" x="2260600" y="2451100"/>
          <p14:tracePt t="111171" x="2254250" y="2432050"/>
          <p14:tracePt t="111188" x="2247900" y="2387600"/>
          <p14:tracePt t="111204" x="2235200" y="2336800"/>
          <p14:tracePt t="111221" x="2216150" y="2286000"/>
          <p14:tracePt t="111238" x="2203450" y="2254250"/>
          <p14:tracePt t="111254" x="2197100" y="2228850"/>
          <p14:tracePt t="111271" x="2190750" y="2228850"/>
          <p14:tracePt t="111321" x="2184400" y="2228850"/>
          <p14:tracePt t="111331" x="2178050" y="2254250"/>
          <p14:tracePt t="111340" x="2171700" y="2298700"/>
          <p14:tracePt t="111354" x="2139950" y="2413000"/>
          <p14:tracePt t="111371" x="2114550" y="2520950"/>
          <p14:tracePt t="111387" x="2114550" y="2546350"/>
          <p14:tracePt t="111404" x="2114550" y="2559050"/>
          <p14:tracePt t="111449" x="2114550" y="2540000"/>
          <p14:tracePt t="111459" x="2114550" y="2501900"/>
          <p14:tracePt t="111471" x="2114550" y="2457450"/>
          <p14:tracePt t="111489" x="2120900" y="2317750"/>
          <p14:tracePt t="111504" x="2120900" y="2292350"/>
          <p14:tracePt t="111506" x="2120900" y="2273300"/>
          <p14:tracePt t="111521" x="2120900" y="2247900"/>
          <p14:tracePt t="111562" x="2120900" y="2241550"/>
          <p14:tracePt t="111578" x="2127250" y="2247900"/>
          <p14:tracePt t="111587" x="2139950" y="2273300"/>
          <p14:tracePt t="111604" x="2197100" y="2381250"/>
          <p14:tracePt t="111620" x="2260600" y="2476500"/>
          <p14:tracePt t="111637" x="2286000" y="2508250"/>
          <p14:tracePt t="111654" x="2292350" y="2520950"/>
          <p14:tracePt t="111691" x="2298700" y="2520950"/>
          <p14:tracePt t="111705" x="2298700" y="2495550"/>
          <p14:tracePt t="111721" x="2298700" y="2451100"/>
          <p14:tracePt t="111738" x="2298700" y="2400300"/>
          <p14:tracePt t="111754" x="2292350" y="2343150"/>
          <p14:tracePt t="111771" x="2273300" y="2305050"/>
          <p14:tracePt t="111787" x="2266950" y="2298700"/>
          <p14:tracePt t="111825" x="2260600" y="2298700"/>
          <p14:tracePt t="111834" x="2254250" y="2311400"/>
          <p14:tracePt t="111841" x="2241550" y="2330450"/>
          <p14:tracePt t="111854" x="2241550" y="2349500"/>
          <p14:tracePt t="111940" x="2235200" y="2330450"/>
          <p14:tracePt t="111952" x="2228850" y="2317750"/>
          <p14:tracePt t="111968" x="2216150" y="2273300"/>
          <p14:tracePt t="111983" x="2203450" y="2247900"/>
          <p14:tracePt t="111985" x="2197100" y="2235200"/>
          <p14:tracePt t="112002" x="2197100" y="2228850"/>
          <p14:tracePt t="112052" x="2190750" y="2235200"/>
          <p14:tracePt t="112067" x="2190750" y="2266950"/>
          <p14:tracePt t="112081" x="2190750" y="2279650"/>
          <p14:tracePt t="112090" x="2184400" y="2298700"/>
          <p14:tracePt t="112104" x="2184400" y="2311400"/>
          <p14:tracePt t="112120" x="2184400" y="2317750"/>
          <p14:tracePt t="112137" x="2184400" y="2330450"/>
          <p14:tracePt t="112201" x="2184400" y="2311400"/>
          <p14:tracePt t="112211" x="2184400" y="2286000"/>
          <p14:tracePt t="112221" x="2184400" y="2266950"/>
          <p14:tracePt t="112237" x="2184400" y="2247900"/>
          <p14:tracePt t="112254" x="2184400" y="2241550"/>
          <p14:tracePt t="112291" x="2184400" y="2247900"/>
          <p14:tracePt t="112299" x="2184400" y="2279650"/>
          <p14:tracePt t="112308" x="2184400" y="2317750"/>
          <p14:tracePt t="112321" x="2184400" y="2362200"/>
          <p14:tracePt t="112337" x="2184400" y="2393950"/>
          <p14:tracePt t="112354" x="2184400" y="2413000"/>
          <p14:tracePt t="112442" x="2184400" y="2406650"/>
          <p14:tracePt t="112450" x="2184400" y="2393950"/>
          <p14:tracePt t="112460" x="2184400" y="2381250"/>
          <p14:tracePt t="112471" x="2184400" y="2362200"/>
          <p14:tracePt t="112488" x="2184400" y="2343150"/>
          <p14:tracePt t="112504" x="2184400" y="2330450"/>
          <p14:tracePt t="112507" x="2184400" y="2324100"/>
          <p14:tracePt t="112521" x="2184400" y="2317750"/>
          <p14:tracePt t="112578" x="2171700" y="2330450"/>
          <p14:tracePt t="112587" x="2165350" y="2355850"/>
          <p14:tracePt t="112604" x="2159000" y="2393950"/>
          <p14:tracePt t="112620" x="2159000" y="2425700"/>
          <p14:tracePt t="112637" x="2159000" y="2432050"/>
          <p14:tracePt t="112660" x="2159000" y="2438400"/>
          <p14:tracePt t="112692" x="2159000" y="2432050"/>
          <p14:tracePt t="112700" x="2159000" y="2406650"/>
          <p14:tracePt t="112711" x="2159000" y="2374900"/>
          <p14:tracePt t="112721" x="2159000" y="2298700"/>
          <p14:tracePt t="112737" x="2139950" y="2209800"/>
          <p14:tracePt t="112753" x="2127250" y="2178050"/>
          <p14:tracePt t="112810" x="2120900" y="2190750"/>
          <p14:tracePt t="112823" x="2120900" y="2209800"/>
          <p14:tracePt t="112837" x="2108200" y="2273300"/>
          <p14:tracePt t="112853" x="2108200" y="2311400"/>
          <p14:tracePt t="112870" x="2108200" y="2324100"/>
          <p14:tracePt t="112887" x="2108200" y="2336800"/>
          <p14:tracePt t="112954" x="2108200" y="2324100"/>
          <p14:tracePt t="112962" x="2108200" y="2305050"/>
          <p14:tracePt t="112970" x="2108200" y="2286000"/>
          <p14:tracePt t="112987" x="2108200" y="2260600"/>
          <p14:tracePt t="113003" x="2108200" y="2254250"/>
          <p14:tracePt t="113042" x="2101850" y="2260600"/>
          <p14:tracePt t="113051" x="2101850" y="2286000"/>
          <p14:tracePt t="113059" x="2101850" y="2330450"/>
          <p14:tracePt t="113070" x="2101850" y="2362200"/>
          <p14:tracePt t="113087" x="2101850" y="2400300"/>
          <p14:tracePt t="113103" x="2101850" y="2413000"/>
          <p14:tracePt t="113162" x="2101850" y="2393950"/>
          <p14:tracePt t="113170" x="2101850" y="2368550"/>
          <p14:tracePt t="113178" x="2101850" y="2336800"/>
          <p14:tracePt t="113187" x="2101850" y="2305050"/>
          <p14:tracePt t="113204" x="2101850" y="2266950"/>
          <p14:tracePt t="113221" x="2101850" y="2247900"/>
          <p14:tracePt t="113237" x="2101850" y="2241550"/>
          <p14:tracePt t="113275" x="2095500" y="2260600"/>
          <p14:tracePt t="113284" x="2095500" y="2292350"/>
          <p14:tracePt t="113291" x="2095500" y="2343150"/>
          <p14:tracePt t="113304" x="2095500" y="2387600"/>
          <p14:tracePt t="113320" x="2095500" y="2451100"/>
          <p14:tracePt t="113322" x="2095500" y="2463800"/>
          <p14:tracePt t="113337" x="2095500" y="2470150"/>
          <p14:tracePt t="113396" x="2095500" y="2451100"/>
          <p14:tracePt t="113412" x="2095500" y="2381250"/>
          <p14:tracePt t="113427" x="2089150" y="2279650"/>
          <p14:tracePt t="113437" x="2082800" y="2254250"/>
          <p14:tracePt t="113453" x="2076450" y="2216150"/>
          <p14:tracePt t="113471" x="2076450" y="2203450"/>
          <p14:tracePt t="113506" x="2076450" y="2216150"/>
          <p14:tracePt t="113514" x="2076450" y="2247900"/>
          <p14:tracePt t="113523" x="2076450" y="2298700"/>
          <p14:tracePt t="113537" x="2076450" y="2374900"/>
          <p14:tracePt t="113554" x="2076450" y="2419350"/>
          <p14:tracePt t="113570" x="2076450" y="2432050"/>
          <p14:tracePt t="113642" x="2076450" y="2419350"/>
          <p14:tracePt t="113650" x="2076450" y="2393950"/>
          <p14:tracePt t="113659" x="2076450" y="2374900"/>
          <p14:tracePt t="113670" x="2076450" y="2362200"/>
          <p14:tracePt t="113687" x="2076450" y="2343150"/>
          <p14:tracePt t="113877" x="2076450" y="2419350"/>
          <p14:tracePt t="113882" x="2076450" y="2406650"/>
          <p14:tracePt t="113890" x="2076450" y="2387600"/>
          <p14:tracePt t="113903" x="2076450" y="2368550"/>
          <p14:tracePt t="113920" x="2076450" y="2349500"/>
          <p14:tracePt t="113936" x="2076450" y="2336800"/>
          <p14:tracePt t="114003" x="2076450" y="2349500"/>
          <p14:tracePt t="114010" x="2076450" y="2362200"/>
          <p14:tracePt t="114020" x="2076450" y="2374900"/>
          <p14:tracePt t="114037" x="2076450" y="2381250"/>
          <p14:tracePt t="114100" x="2082800" y="2355850"/>
          <p14:tracePt t="114113" x="2095500" y="2311400"/>
          <p14:tracePt t="114143" x="2095500" y="2298700"/>
          <p14:tracePt t="114153" x="2095500" y="2292350"/>
          <p14:tracePt t="114252" x="2101850" y="2305050"/>
          <p14:tracePt t="114270" x="2101850" y="2311400"/>
          <p14:tracePt t="114288" x="2101850" y="2317750"/>
          <p14:tracePt t="114299" x="2108200" y="2324100"/>
          <p14:tracePt t="114635" x="2108200" y="2330450"/>
          <p14:tracePt t="114653" x="2108200" y="2362200"/>
          <p14:tracePt t="114676" x="2108200" y="2400300"/>
          <p14:tracePt t="114689" x="2108200" y="2406650"/>
          <p14:tracePt t="114754" x="2108200" y="2400300"/>
          <p14:tracePt t="114762" x="2108200" y="2374900"/>
          <p14:tracePt t="114771" x="2108200" y="2343150"/>
          <p14:tracePt t="114786" x="2108200" y="2298700"/>
          <p14:tracePt t="114803" x="2108200" y="2254250"/>
          <p14:tracePt t="114874" x="2108200" y="2266950"/>
          <p14:tracePt t="114882" x="2108200" y="2298700"/>
          <p14:tracePt t="114890" x="2108200" y="2330450"/>
          <p14:tracePt t="114903" x="2108200" y="2355850"/>
          <p14:tracePt t="114919" x="2108200" y="2393950"/>
          <p14:tracePt t="114937" x="2108200" y="2419350"/>
          <p14:tracePt t="115009" x="2108200" y="2406650"/>
          <p14:tracePt t="115018" x="2108200" y="2381250"/>
          <p14:tracePt t="115027" x="2108200" y="2349500"/>
          <p14:tracePt t="115036" x="2108200" y="2330450"/>
          <p14:tracePt t="115053" x="2108200" y="2286000"/>
          <p14:tracePt t="115069" x="2108200" y="2260600"/>
          <p14:tracePt t="115086" x="2108200" y="2254250"/>
          <p14:tracePt t="115138" x="2108200" y="2266950"/>
          <p14:tracePt t="115146" x="2108200" y="2298700"/>
          <p14:tracePt t="115154" x="2108200" y="2324100"/>
          <p14:tracePt t="115169" x="2108200" y="2349500"/>
          <p14:tracePt t="115186" x="2108200" y="2368550"/>
          <p14:tracePt t="115274" x="2114550" y="2336800"/>
          <p14:tracePt t="115283" x="2114550" y="2324100"/>
          <p14:tracePt t="115292" x="2114550" y="2305050"/>
          <p14:tracePt t="115303" x="2114550" y="2286000"/>
          <p14:tracePt t="115319" x="2114550" y="2273300"/>
          <p14:tracePt t="115377" x="2114550" y="2279650"/>
          <p14:tracePt t="115385" x="2114550" y="2292350"/>
          <p14:tracePt t="115394" x="2114550" y="2311400"/>
          <p14:tracePt t="115402" x="2114550" y="2330450"/>
          <p14:tracePt t="115419" x="2120900" y="2355850"/>
          <p14:tracePt t="115436" x="2127250" y="2362200"/>
          <p14:tracePt t="115506" x="2133600" y="2362200"/>
          <p14:tracePt t="115516" x="2133600" y="2355850"/>
          <p14:tracePt t="115526" x="2133600" y="2349500"/>
          <p14:tracePt t="115538" x="2133600" y="2336800"/>
          <p14:tracePt t="115553" x="2133600" y="2330450"/>
          <p14:tracePt t="115882" x="0" y="0"/>
        </p14:tracePtLst>
        <p14:tracePtLst>
          <p14:tracePt t="118805" x="2787650" y="2355850"/>
          <p14:tracePt t="119059" x="2794000" y="2349500"/>
          <p14:tracePt t="119076" x="2800350" y="2343150"/>
          <p14:tracePt t="119099" x="2806700" y="2336800"/>
          <p14:tracePt t="119115" x="2813050" y="2324100"/>
          <p14:tracePt t="119130" x="2825750" y="2317750"/>
          <p14:tracePt t="119163" x="2825750" y="2311400"/>
          <p14:tracePt t="119171" x="2825750" y="2305050"/>
          <p14:tracePt t="119268" x="2825750" y="2317750"/>
          <p14:tracePt t="119282" x="2813050" y="2393950"/>
          <p14:tracePt t="119296" x="2800350" y="2432050"/>
          <p14:tracePt t="119309" x="2781300" y="2482850"/>
          <p14:tracePt t="119321" x="2774950" y="2495550"/>
          <p14:tracePt t="119411" x="2774950" y="2482850"/>
          <p14:tracePt t="119425" x="2774950" y="2451100"/>
          <p14:tracePt t="119435" x="2774950" y="2432050"/>
          <p14:tracePt t="119451" x="2781300" y="2400300"/>
          <p14:tracePt t="119468" x="2781300" y="2387600"/>
          <p14:tracePt t="119546" x="2781300" y="2393950"/>
          <p14:tracePt t="119554" x="2781300" y="2413000"/>
          <p14:tracePt t="119568" x="2781300" y="2432050"/>
          <p14:tracePt t="119570" x="2781300" y="2451100"/>
          <p14:tracePt t="119585" x="2774950" y="2451100"/>
          <p14:tracePt t="119691" x="2774950" y="2438400"/>
          <p14:tracePt t="119698" x="2774950" y="2413000"/>
          <p14:tracePt t="119707" x="2774950" y="2406650"/>
          <p14:tracePt t="119718" x="2774950" y="2387600"/>
          <p14:tracePt t="119734" x="2781300" y="2362200"/>
          <p14:tracePt t="119751" x="2781300" y="2330450"/>
          <p14:tracePt t="119769" x="2781300" y="2298700"/>
          <p14:tracePt t="119785" x="2781300" y="2286000"/>
          <p14:tracePt t="119858" x="2781300" y="2292350"/>
          <p14:tracePt t="119868" x="2781300" y="2324100"/>
          <p14:tracePt t="119885" x="2781300" y="2406650"/>
          <p14:tracePt t="119901" x="2781300" y="2451100"/>
          <p14:tracePt t="119918" x="2781300" y="2463800"/>
          <p14:tracePt t="119921" x="2781300" y="2470150"/>
          <p14:tracePt t="119977" x="2781300" y="2463800"/>
          <p14:tracePt t="119986" x="2781300" y="2438400"/>
          <p14:tracePt t="120001" x="2781300" y="2400300"/>
          <p14:tracePt t="120018" x="2781300" y="2349500"/>
          <p14:tracePt t="120034" x="2781300" y="2330450"/>
          <p14:tracePt t="120051" x="2781300" y="2324100"/>
          <p14:tracePt t="120122" x="2781300" y="2336800"/>
          <p14:tracePt t="120132" x="2781300" y="2362200"/>
          <p14:tracePt t="120143" x="2781300" y="2381250"/>
          <p14:tracePt t="120151" x="2781300" y="2400300"/>
          <p14:tracePt t="120168" x="2781300" y="2425700"/>
          <p14:tracePt t="120184" x="2781300" y="2432050"/>
          <p14:tracePt t="120250" x="2781300" y="2419350"/>
          <p14:tracePt t="120262" x="2781300" y="2400300"/>
          <p14:tracePt t="120275" x="2781300" y="2362200"/>
          <p14:tracePt t="120288" x="2781300" y="2349500"/>
          <p14:tracePt t="120301" x="2781300" y="2330450"/>
          <p14:tracePt t="120318" x="2781300" y="2324100"/>
          <p14:tracePt t="120370" x="2781300" y="2343150"/>
          <p14:tracePt t="120378" x="2781300" y="2368550"/>
          <p14:tracePt t="120386" x="2781300" y="2387600"/>
          <p14:tracePt t="120401" x="2781300" y="2400300"/>
          <p14:tracePt t="120417" x="2781300" y="2406650"/>
          <p14:tracePt t="120930" x="0" y="0"/>
        </p14:tracePtLst>
        <p14:tracePtLst>
          <p14:tracePt t="121740" x="3848100" y="2044700"/>
          <p14:tracePt t="121785" x="3841750" y="2044700"/>
          <p14:tracePt t="121802" x="3835400" y="2044700"/>
          <p14:tracePt t="121810" x="3829050" y="2044700"/>
          <p14:tracePt t="121818" x="3822700" y="2051050"/>
          <p14:tracePt t="121834" x="3810000" y="2089150"/>
          <p14:tracePt t="121851" x="3803650" y="2133600"/>
          <p14:tracePt t="121867" x="3803650" y="2178050"/>
          <p14:tracePt t="121884" x="3803650" y="2222500"/>
          <p14:tracePt t="121900" x="3803650" y="2266950"/>
          <p14:tracePt t="121917" x="3822700" y="2298700"/>
          <p14:tracePt t="121934" x="3867150" y="2324100"/>
          <p14:tracePt t="121950" x="3924300" y="2343150"/>
          <p14:tracePt t="121954" x="3962400" y="2355850"/>
          <p14:tracePt t="121967" x="3981450" y="2355850"/>
          <p14:tracePt t="121984" x="4044950" y="2355850"/>
          <p14:tracePt t="122001" x="4108450" y="2349500"/>
          <p14:tracePt t="122017" x="4127500" y="2336800"/>
          <p14:tracePt t="122034" x="4146550" y="2317750"/>
          <p14:tracePt t="122051" x="4146550" y="2286000"/>
          <p14:tracePt t="122067" x="4152900" y="2266950"/>
          <p14:tracePt t="122084" x="4152900" y="2241550"/>
          <p14:tracePt t="122100" x="4159250" y="2216150"/>
          <p14:tracePt t="122134" x="4159250" y="2209800"/>
          <p14:tracePt t="122150" x="4159250" y="2203450"/>
          <p14:tracePt t="122441" x="0" y="0"/>
        </p14:tracePtLst>
        <p14:tracePtLst>
          <p14:tracePt t="126010" x="4070350" y="2324100"/>
          <p14:tracePt t="126035" x="4064000" y="2324100"/>
          <p14:tracePt t="126044" x="4057650" y="2324100"/>
          <p14:tracePt t="126054" x="4051300" y="2330450"/>
          <p14:tracePt t="126065" x="4044950" y="2336800"/>
          <p14:tracePt t="126082" x="4038600" y="2355850"/>
          <p14:tracePt t="126099" x="4038600" y="2387600"/>
          <p14:tracePt t="126116" x="4038600" y="2419350"/>
          <p14:tracePt t="126132" x="4051300" y="2451100"/>
          <p14:tracePt t="126149" x="4070350" y="2482850"/>
          <p14:tracePt t="126165" x="4095750" y="2508250"/>
          <p14:tracePt t="126182" x="4133850" y="2527300"/>
          <p14:tracePt t="126199" x="4184650" y="2546350"/>
          <p14:tracePt t="126201" x="4210050" y="2552700"/>
          <p14:tracePt t="126215" x="4216400" y="2552700"/>
          <p14:tracePt t="126232" x="4267200" y="2552700"/>
          <p14:tracePt t="126249" x="4286250" y="2540000"/>
          <p14:tracePt t="126265" x="4305300" y="2514600"/>
          <p14:tracePt t="126282" x="4305300" y="2501900"/>
          <p14:tracePt t="126299" x="4305300" y="2489200"/>
          <p14:tracePt t="126316" x="4305300" y="2476500"/>
          <p14:tracePt t="126333" x="4305300" y="2470150"/>
          <p14:tracePt t="126465" x="0" y="0"/>
        </p14:tracePtLst>
        <p14:tracePtLst>
          <p14:tracePt t="126925" x="5245100" y="2381250"/>
          <p14:tracePt t="126987" x="5245100" y="2387600"/>
          <p14:tracePt t="127004" x="5251450" y="2400300"/>
          <p14:tracePt t="127018" x="5264150" y="2432050"/>
          <p14:tracePt t="127034" x="5295900" y="2451100"/>
          <p14:tracePt t="127049" x="5378450" y="2489200"/>
          <p14:tracePt t="127066" x="5480050" y="2514600"/>
          <p14:tracePt t="127083" x="5543550" y="2520950"/>
          <p14:tracePt t="127099" x="5600700" y="2520950"/>
          <p14:tracePt t="127116" x="5626100" y="2520950"/>
          <p14:tracePt t="127132" x="5632450" y="2520950"/>
          <p14:tracePt t="127149" x="5638800" y="2520950"/>
          <p14:tracePt t="127169" x="5645150" y="2514600"/>
          <p14:tracePt t="127202" x="5645150" y="2508250"/>
          <p14:tracePt t="127219" x="5645150" y="2501900"/>
          <p14:tracePt t="127243" x="0" y="0"/>
        </p14:tracePtLst>
        <p14:tracePtLst>
          <p14:tracePt t="128290" x="2527300" y="2190750"/>
          <p14:tracePt t="128339" x="2527300" y="2203450"/>
          <p14:tracePt t="128357" x="2540000" y="2298700"/>
          <p14:tracePt t="128370" x="2571750" y="2406650"/>
          <p14:tracePt t="128382" x="2584450" y="2444750"/>
          <p14:tracePt t="128399" x="2609850" y="2489200"/>
          <p14:tracePt t="128415" x="2622550" y="2501900"/>
          <p14:tracePt t="128466" x="2628900" y="2501900"/>
          <p14:tracePt t="128476" x="2635250" y="2495550"/>
          <p14:tracePt t="128486" x="2641600" y="2470150"/>
          <p14:tracePt t="128498" x="2654300" y="2413000"/>
          <p14:tracePt t="128515" x="2673350" y="2355850"/>
          <p14:tracePt t="128532" x="2673350" y="2343150"/>
          <p14:tracePt t="128549" x="2673350" y="2330450"/>
          <p14:tracePt t="128629" x="2673350" y="2349500"/>
          <p14:tracePt t="128644" x="2673350" y="2406650"/>
          <p14:tracePt t="128660" x="2673350" y="2444750"/>
          <p14:tracePt t="128674" x="2673350" y="2470150"/>
          <p14:tracePt t="128772" x="2673350" y="2457450"/>
          <p14:tracePt t="128786" x="2673350" y="2432050"/>
          <p14:tracePt t="128801" x="2673350" y="2413000"/>
          <p14:tracePt t="128815" x="2673350" y="2393950"/>
          <p14:tracePt t="128832" x="2673350" y="2381250"/>
          <p14:tracePt t="129898" x="0" y="0"/>
        </p14:tracePtLst>
        <p14:tracePtLst>
          <p14:tracePt t="130484" x="1085850" y="2400300"/>
          <p14:tracePt t="130562" x="1098550" y="2400300"/>
          <p14:tracePt t="130569" x="1143000" y="2400300"/>
          <p14:tracePt t="130581" x="1212850" y="2400300"/>
          <p14:tracePt t="130598" x="1435100" y="2400300"/>
          <p14:tracePt t="130615" x="1790700" y="2400300"/>
          <p14:tracePt t="130617" x="1987550" y="2400300"/>
          <p14:tracePt t="130631" x="2178050" y="2400300"/>
          <p14:tracePt t="130647" x="2482850" y="2406650"/>
          <p14:tracePt t="130650" x="2590800" y="2406650"/>
          <p14:tracePt t="130664" x="2654300" y="2406650"/>
          <p14:tracePt t="130681" x="2730500" y="2406650"/>
          <p14:tracePt t="130697" x="2736850" y="2406650"/>
          <p14:tracePt t="130869" x="2736850" y="2413000"/>
          <p14:tracePt t="130886" x="2679700" y="2419350"/>
          <p14:tracePt t="130890" x="2603500" y="2419350"/>
          <p14:tracePt t="130909" x="2393950" y="2419350"/>
          <p14:tracePt t="130921" x="2114550" y="2419350"/>
          <p14:tracePt t="130933" x="1981200" y="2419350"/>
          <p14:tracePt t="130947" x="1739900" y="2419350"/>
          <p14:tracePt t="130964" x="1555750" y="2419350"/>
          <p14:tracePt t="130981" x="1454150" y="2419350"/>
          <p14:tracePt t="130997" x="1403350" y="2419350"/>
          <p14:tracePt t="131014" x="1390650" y="2425700"/>
          <p14:tracePt t="131031" x="1377950" y="2425700"/>
          <p14:tracePt t="131048" x="1358900" y="2432050"/>
          <p14:tracePt t="131065" x="1352550" y="2438400"/>
          <p14:tracePt t="131162" x="1371600" y="2438400"/>
          <p14:tracePt t="131178" x="1492250" y="2438400"/>
          <p14:tracePt t="131189" x="1587500" y="2438400"/>
          <p14:tracePt t="131198" x="1701800" y="2438400"/>
          <p14:tracePt t="131214" x="1924050" y="2438400"/>
          <p14:tracePt t="131231" x="2133600" y="2438400"/>
          <p14:tracePt t="131234" x="2216150" y="2438400"/>
          <p14:tracePt t="131247" x="2292350" y="2438400"/>
          <p14:tracePt t="131265" x="2444750" y="2438400"/>
          <p14:tracePt t="131280" x="2482850" y="2438400"/>
          <p14:tracePt t="131298" x="2508250" y="2438400"/>
          <p14:tracePt t="131314" x="2533650" y="2438400"/>
          <p14:tracePt t="131331" x="2540000" y="2438400"/>
          <p14:tracePt t="131347" x="2546350" y="2438400"/>
          <p14:tracePt t="131842" x="0" y="0"/>
        </p14:tracePtLst>
        <p14:tracePtLst>
          <p14:tracePt t="133866" x="2755900" y="2660650"/>
          <p14:tracePt t="133897" x="2743200" y="2660650"/>
          <p14:tracePt t="133905" x="2736850" y="2673350"/>
          <p14:tracePt t="133913" x="2736850" y="2686050"/>
          <p14:tracePt t="133930" x="2724150" y="2743200"/>
          <p14:tracePt t="133946" x="2717800" y="2794000"/>
          <p14:tracePt t="133963" x="2717800" y="2851150"/>
          <p14:tracePt t="133980" x="2717800" y="2895600"/>
          <p14:tracePt t="133996" x="2730500" y="2927350"/>
          <p14:tracePt t="134013" x="2736850" y="2940050"/>
          <p14:tracePt t="134029" x="2749550" y="2946400"/>
          <p14:tracePt t="134046" x="2755900" y="2946400"/>
          <p14:tracePt t="134063" x="2774950" y="2946400"/>
          <p14:tracePt t="134080" x="2825750" y="2914650"/>
          <p14:tracePt t="134097" x="2851150" y="2882900"/>
          <p14:tracePt t="134113" x="2863850" y="2844800"/>
          <p14:tracePt t="134129" x="2863850" y="2819400"/>
          <p14:tracePt t="134146" x="2863850" y="2800350"/>
          <p14:tracePt t="134163" x="2863850" y="2787650"/>
          <p14:tracePt t="134977" x="0" y="0"/>
        </p14:tracePtLst>
        <p14:tracePtLst>
          <p14:tracePt t="136006" x="3448050" y="2711450"/>
          <p14:tracePt t="136092" x="3441700" y="2717800"/>
          <p14:tracePt t="136107" x="3441700" y="2736850"/>
          <p14:tracePt t="136119" x="3441700" y="2755900"/>
          <p14:tracePt t="136129" x="3441700" y="2787650"/>
          <p14:tracePt t="136146" x="3448050" y="2832100"/>
          <p14:tracePt t="136162" x="3454400" y="2851150"/>
          <p14:tracePt t="136179" x="3467100" y="2870200"/>
          <p14:tracePt t="136258" x="3473450" y="2876550"/>
          <p14:tracePt t="136299" x="3479800" y="2876550"/>
          <p14:tracePt t="136306" x="3479800" y="2870200"/>
          <p14:tracePt t="136316" x="3486150" y="2851150"/>
          <p14:tracePt t="136330" x="3492500" y="2838450"/>
          <p14:tracePt t="136346" x="3492500" y="2819400"/>
          <p14:tracePt t="136363" x="3492500" y="2813050"/>
          <p14:tracePt t="136396" x="3492500" y="2806700"/>
          <p14:tracePt t="136460" x="3492500" y="2800350"/>
          <p14:tracePt t="136482" x="3492500" y="2794000"/>
          <p14:tracePt t="136491" x="3492500" y="2787650"/>
          <p14:tracePt t="136505" x="3492500" y="2781300"/>
          <p14:tracePt t="136514" x="3492500" y="2774950"/>
          <p14:tracePt t="136539" x="3492500" y="2768600"/>
          <p14:tracePt t="136547" x="3492500" y="2762250"/>
          <p14:tracePt t="136562" x="3492500" y="2755900"/>
          <p14:tracePt t="136699" x="3492500" y="2762250"/>
          <p14:tracePt t="136712" x="3486150" y="2787650"/>
          <p14:tracePt t="136729" x="3460750" y="2838450"/>
          <p14:tracePt t="136739" x="3454400" y="2851150"/>
          <p14:tracePt t="136746" x="3454400" y="2857500"/>
          <p14:tracePt t="136762" x="3448050" y="2882900"/>
          <p14:tracePt t="136882" x="3448050" y="2876550"/>
          <p14:tracePt t="136899" x="3448050" y="2857500"/>
          <p14:tracePt t="136913" x="3448050" y="2851150"/>
          <p14:tracePt t="137129" x="0" y="0"/>
        </p14:tracePtLst>
        <p14:tracePtLst>
          <p14:tracePt t="137531" x="4044950" y="2736850"/>
          <p14:tracePt t="137580" x="4044950" y="2743200"/>
          <p14:tracePt t="137599" x="4044950" y="2800350"/>
          <p14:tracePt t="137612" x="4044950" y="2857500"/>
          <p14:tracePt t="137629" x="4044950" y="2889250"/>
          <p14:tracePt t="137645" x="4044950" y="2901950"/>
          <p14:tracePt t="137723" x="4044950" y="2895600"/>
          <p14:tracePt t="137731" x="4044950" y="2882900"/>
          <p14:tracePt t="137745" x="4051300" y="2844800"/>
          <p14:tracePt t="137762" x="4051300" y="2825750"/>
          <p14:tracePt t="137778" x="4051300" y="2806700"/>
          <p14:tracePt t="137795" x="4051300" y="2787650"/>
          <p14:tracePt t="137898" x="4051300" y="2800350"/>
          <p14:tracePt t="137909" x="4057650" y="2825750"/>
          <p14:tracePt t="137921" x="4057650" y="2838450"/>
          <p14:tracePt t="137932" x="4057650" y="2844800"/>
          <p14:tracePt t="138019" x="4070350" y="2838450"/>
          <p14:tracePt t="138030" x="4070350" y="2825750"/>
          <p14:tracePt t="138045" x="4076700" y="2806700"/>
          <p14:tracePt t="138062" x="4076700" y="2794000"/>
          <p14:tracePt t="138079" x="4076700" y="2787650"/>
          <p14:tracePt t="138138" x="4076700" y="2794000"/>
          <p14:tracePt t="138149" x="4076700" y="2813050"/>
          <p14:tracePt t="138162" x="4076700" y="2825750"/>
          <p14:tracePt t="138290" x="4076700" y="2819400"/>
          <p14:tracePt t="138303" x="4076700" y="2813050"/>
          <p14:tracePt t="138319" x="4076700" y="2806700"/>
          <p14:tracePt t="138385" x="4076700" y="2819400"/>
          <p14:tracePt t="138394" x="4076700" y="2832100"/>
          <p14:tracePt t="138403" x="4076700" y="2838450"/>
          <p14:tracePt t="138411" x="4076700" y="2844800"/>
          <p14:tracePt t="138507" x="4083050" y="2838450"/>
          <p14:tracePt t="138523" x="4083050" y="2825750"/>
          <p14:tracePt t="138537" x="4083050" y="2819400"/>
          <p14:tracePt t="138724" x="4083050" y="2813050"/>
          <p14:tracePt t="138741" x="4083050" y="2794000"/>
          <p14:tracePt t="138761" x="4083050" y="2774950"/>
          <p14:tracePt t="138852" x="4083050" y="2794000"/>
          <p14:tracePt t="138863" x="4083050" y="2813050"/>
          <p14:tracePt t="138878" x="4070350" y="2863850"/>
          <p14:tracePt t="138882" x="4070350" y="2876550"/>
          <p14:tracePt t="138895" x="4064000" y="2889250"/>
          <p14:tracePt t="138978" x="4064000" y="2876550"/>
          <p14:tracePt t="138986" x="4064000" y="2863850"/>
          <p14:tracePt t="138994" x="4064000" y="2844800"/>
          <p14:tracePt t="139011" x="4064000" y="2819400"/>
          <p14:tracePt t="139028" x="4064000" y="2806700"/>
          <p14:tracePt t="139045" x="4064000" y="2787650"/>
          <p14:tracePt t="139098" x="4051300" y="2794000"/>
          <p14:tracePt t="139115" x="4051300" y="2800350"/>
          <p14:tracePt t="139122" x="4051300" y="2806700"/>
          <p14:tracePt t="139129" x="4051300" y="2819400"/>
          <p14:tracePt t="139323" x="4051300" y="2825750"/>
          <p14:tracePt t="139338" x="4051300" y="2844800"/>
          <p14:tracePt t="139434" x="4051300" y="2838450"/>
          <p14:tracePt t="139442" x="4051300" y="2825750"/>
          <p14:tracePt t="139460" x="4051300" y="2819400"/>
          <p14:tracePt t="139467" x="4051300" y="2813050"/>
          <p14:tracePt t="139546" x="4051300" y="2819400"/>
          <p14:tracePt t="139559" x="4051300" y="2825750"/>
          <p14:tracePt t="139573" x="4051300" y="2844800"/>
          <p14:tracePt t="140785" x="0" y="0"/>
        </p14:tracePtLst>
        <p14:tracePtLst>
          <p14:tracePt t="141726" x="2076450" y="3130550"/>
          <p14:tracePt t="141828" x="2095500" y="3130550"/>
          <p14:tracePt t="141851" x="2222500" y="3149600"/>
          <p14:tracePt t="141868" x="2317750" y="3168650"/>
          <p14:tracePt t="141882" x="2362200" y="3175000"/>
          <p14:tracePt t="141894" x="2368550" y="3175000"/>
          <p14:tracePt t="141910" x="2374900" y="3175000"/>
          <p14:tracePt t="142017" x="0" y="0"/>
        </p14:tracePtLst>
        <p14:tracePtLst>
          <p14:tracePt t="142999" x="2952750" y="3162300"/>
          <p14:tracePt t="143001" x="2959100" y="3162300"/>
          <p14:tracePt t="143121" x="0" y="0"/>
        </p14:tracePtLst>
        <p14:tracePtLst>
          <p14:tracePt t="143871" x="3949700" y="2730500"/>
          <p14:tracePt t="143881" x="3949700" y="2736850"/>
          <p14:tracePt t="143893" x="3949700" y="2749550"/>
          <p14:tracePt t="143910" x="3962400" y="2787650"/>
          <p14:tracePt t="143926" x="3962400" y="2825750"/>
          <p14:tracePt t="143929" x="3962400" y="2851150"/>
          <p14:tracePt t="143943" x="3962400" y="2870200"/>
          <p14:tracePt t="143960" x="3962400" y="2901950"/>
          <p14:tracePt t="143976" x="3962400" y="2927350"/>
          <p14:tracePt t="143993" x="3962400" y="2940050"/>
          <p14:tracePt t="144009" x="3962400" y="2952750"/>
          <p14:tracePt t="144026" x="3962400" y="2971800"/>
          <p14:tracePt t="144043" x="3962400" y="2984500"/>
          <p14:tracePt t="144043" x="0" y="0"/>
        </p14:tracePtLst>
        <p14:tracePtLst>
          <p14:tracePt t="144370" x="3860800" y="3105150"/>
          <p14:tracePt t="144505" x="0" y="0"/>
        </p14:tracePtLst>
        <p14:tracePtLst>
          <p14:tracePt t="148419" x="2571750" y="2609850"/>
          <p14:tracePt t="148429" x="2565400" y="2609850"/>
          <p14:tracePt t="148441" x="2559050" y="2622550"/>
          <p14:tracePt t="148459" x="2546350" y="2654300"/>
          <p14:tracePt t="148475" x="2540000" y="2679700"/>
          <p14:tracePt t="148492" x="2520950" y="2724150"/>
          <p14:tracePt t="148508" x="2520950" y="2749550"/>
          <p14:tracePt t="148525" x="2520950" y="2794000"/>
          <p14:tracePt t="148541" x="2527300" y="2832100"/>
          <p14:tracePt t="148558" x="2552700" y="2863850"/>
          <p14:tracePt t="148575" x="2578100" y="2882900"/>
          <p14:tracePt t="148578" x="2597150" y="2895600"/>
          <p14:tracePt t="148591" x="2622550" y="2901950"/>
          <p14:tracePt t="148608" x="2673350" y="2914650"/>
          <p14:tracePt t="148625" x="2717800" y="2914650"/>
          <p14:tracePt t="148642" x="2755900" y="2901950"/>
          <p14:tracePt t="148659" x="2794000" y="2882900"/>
          <p14:tracePt t="148675" x="2819400" y="2844800"/>
          <p14:tracePt t="148691" x="2832100" y="2800350"/>
          <p14:tracePt t="148708" x="2832100" y="2762250"/>
          <p14:tracePt t="148725" x="2832100" y="2743200"/>
          <p14:tracePt t="148741" x="2832100" y="2711450"/>
          <p14:tracePt t="148758" x="2813050" y="2705100"/>
          <p14:tracePt t="148775" x="2800350" y="2692400"/>
          <p14:tracePt t="148791" x="2794000" y="2692400"/>
          <p14:tracePt t="148808" x="2781300" y="2692400"/>
          <p14:tracePt t="148825" x="2743200" y="2705100"/>
          <p14:tracePt t="148841" x="2717800" y="2736850"/>
          <p14:tracePt t="148858" x="2698750" y="2787650"/>
          <p14:tracePt t="148875" x="2692400" y="2819400"/>
          <p14:tracePt t="148892" x="2692400" y="2832100"/>
          <p14:tracePt t="148908" x="2692400" y="2844800"/>
          <p14:tracePt t="148925" x="2692400" y="2851150"/>
          <p14:tracePt t="148941" x="2692400" y="2863850"/>
          <p14:tracePt t="148958" x="2717800" y="2876550"/>
          <p14:tracePt t="148975" x="2755900" y="2895600"/>
          <p14:tracePt t="148977" x="2768600" y="2895600"/>
          <p14:tracePt t="148991" x="2774950" y="2895600"/>
          <p14:tracePt t="149008" x="2832100" y="2882900"/>
          <p14:tracePt t="149025" x="2844800" y="2851150"/>
          <p14:tracePt t="149041" x="2851150" y="2813050"/>
          <p14:tracePt t="149058" x="2851150" y="2774950"/>
          <p14:tracePt t="149074" x="2851150" y="2730500"/>
          <p14:tracePt t="149091" x="2844800" y="2724150"/>
          <p14:tracePt t="149108" x="2838450" y="2717800"/>
          <p14:tracePt t="149124" x="2832100" y="2717800"/>
          <p14:tracePt t="149141" x="2819400" y="2717800"/>
          <p14:tracePt t="149158" x="2813050" y="2717800"/>
          <p14:tracePt t="149175" x="2787650" y="2736850"/>
          <p14:tracePt t="149191" x="2774950" y="2755900"/>
          <p14:tracePt t="149208" x="2768600" y="2762250"/>
          <p14:tracePt t="149554" x="0" y="0"/>
        </p14:tracePtLst>
        <p14:tracePtLst>
          <p14:tracePt t="150093" x="1130300" y="2832100"/>
          <p14:tracePt t="150115" x="1123950" y="2832100"/>
          <p14:tracePt t="150129" x="1111250" y="2832100"/>
          <p14:tracePt t="150141" x="1092200" y="2838450"/>
          <p14:tracePt t="150158" x="1054100" y="2851150"/>
          <p14:tracePt t="150175" x="1016000" y="2870200"/>
          <p14:tracePt t="150177" x="996950" y="2882900"/>
          <p14:tracePt t="150191" x="984250" y="2889250"/>
          <p14:tracePt t="150208" x="946150" y="2914650"/>
          <p14:tracePt t="150224" x="914400" y="2952750"/>
          <p14:tracePt t="150242" x="914400" y="2965450"/>
          <p14:tracePt t="150257" x="908050" y="2984500"/>
          <p14:tracePt t="150274" x="908050" y="3003550"/>
          <p14:tracePt t="150291" x="908050" y="3035300"/>
          <p14:tracePt t="150307" x="908050" y="3060700"/>
          <p14:tracePt t="150324" x="914400" y="3079750"/>
          <p14:tracePt t="150341" x="927100" y="3086100"/>
          <p14:tracePt t="150357" x="933450" y="3086100"/>
          <p14:tracePt t="150374" x="958850" y="3092450"/>
          <p14:tracePt t="150391" x="996950" y="3105150"/>
          <p14:tracePt t="150393" x="1022350" y="3105150"/>
          <p14:tracePt t="150407" x="1073150" y="3111500"/>
          <p14:tracePt t="150425" x="1257300" y="3149600"/>
          <p14:tracePt t="150441" x="1390650" y="3175000"/>
          <p14:tracePt t="150458" x="1498600" y="3194050"/>
          <p14:tracePt t="150474" x="1587500" y="3206750"/>
          <p14:tracePt t="150491" x="1676400" y="3232150"/>
          <p14:tracePt t="150507" x="1752600" y="3238500"/>
          <p14:tracePt t="150524" x="1841500" y="3238500"/>
          <p14:tracePt t="150541" x="1905000" y="3238500"/>
          <p14:tracePt t="150557" x="1962150" y="3238500"/>
          <p14:tracePt t="150574" x="2012950" y="3238500"/>
          <p14:tracePt t="150577" x="2051050" y="3238500"/>
          <p14:tracePt t="150590" x="2089150" y="3238500"/>
          <p14:tracePt t="150607" x="2197100" y="3238500"/>
          <p14:tracePt t="150609" x="2260600" y="3238500"/>
          <p14:tracePt t="150624" x="2381250" y="3238500"/>
          <p14:tracePt t="150641" x="2527300" y="3238500"/>
          <p14:tracePt t="150657" x="2667000" y="3238500"/>
          <p14:tracePt t="150674" x="2774950" y="3225800"/>
          <p14:tracePt t="150691" x="2901950" y="3219450"/>
          <p14:tracePt t="150708" x="3022600" y="3200400"/>
          <p14:tracePt t="150724" x="3124200" y="3187700"/>
          <p14:tracePt t="150740" x="3181350" y="3181350"/>
          <p14:tracePt t="150757" x="3219450" y="3181350"/>
          <p14:tracePt t="150774" x="3232150" y="3181350"/>
          <p14:tracePt t="150790" x="3238500" y="3181350"/>
          <p14:tracePt t="150882" x="3244850" y="3175000"/>
          <p14:tracePt t="150898" x="3244850" y="3162300"/>
          <p14:tracePt t="150910" x="3232150" y="3143250"/>
          <p14:tracePt t="150924" x="3181350" y="3098800"/>
          <p14:tracePt t="150940" x="3092450" y="3048000"/>
          <p14:tracePt t="150958" x="3022600" y="3016250"/>
          <p14:tracePt t="150974" x="2946400" y="2978150"/>
          <p14:tracePt t="150977" x="2914650" y="2965450"/>
          <p14:tracePt t="150990" x="2876550" y="2946400"/>
          <p14:tracePt t="151007" x="2825750" y="2927350"/>
          <p14:tracePt t="151009" x="2800350" y="2921000"/>
          <p14:tracePt t="151024" x="2774950" y="2914650"/>
          <p14:tracePt t="151041" x="2686050" y="2895600"/>
          <p14:tracePt t="151057" x="2616200" y="2882900"/>
          <p14:tracePt t="151074" x="2533650" y="2870200"/>
          <p14:tracePt t="151090" x="2444750" y="2851150"/>
          <p14:tracePt t="151107" x="2362200" y="2851150"/>
          <p14:tracePt t="151124" x="2254250" y="2851150"/>
          <p14:tracePt t="151140" x="2139950" y="2851150"/>
          <p14:tracePt t="151158" x="2019300" y="2851150"/>
          <p14:tracePt t="151174" x="1847850" y="2838450"/>
          <p14:tracePt t="151178" x="1784350" y="2825750"/>
          <p14:tracePt t="151191" x="1701800" y="2819400"/>
          <p14:tracePt t="151193" x="1631950" y="2813050"/>
          <p14:tracePt t="151207" x="1581150" y="2813050"/>
          <p14:tracePt t="151225" x="1409700" y="2813050"/>
          <p14:tracePt t="151241" x="1314450" y="2813050"/>
          <p14:tracePt t="151257" x="1225550" y="2813050"/>
          <p14:tracePt t="151274" x="1155700" y="2813050"/>
          <p14:tracePt t="151290" x="1098550" y="2813050"/>
          <p14:tracePt t="151307" x="1060450" y="2819400"/>
          <p14:tracePt t="151324" x="1047750" y="2819400"/>
          <p14:tracePt t="151340" x="1028700" y="2825750"/>
          <p14:tracePt t="151357" x="1003300" y="2832100"/>
          <p14:tracePt t="151374" x="971550" y="2832100"/>
          <p14:tracePt t="151377" x="965200" y="2832100"/>
          <p14:tracePt t="151391" x="958850" y="2832100"/>
          <p14:tracePt t="151395" x="946150" y="2832100"/>
          <p14:tracePt t="151407" x="933450" y="2838450"/>
          <p14:tracePt t="151424" x="933450" y="2844800"/>
          <p14:tracePt t="151699" x="927100" y="2851150"/>
          <p14:tracePt t="151726" x="927100" y="2857500"/>
          <p14:tracePt t="151740" x="927100" y="2876550"/>
          <p14:tracePt t="151751" x="927100" y="2901950"/>
          <p14:tracePt t="151753" x="927100" y="2914650"/>
          <p14:tracePt t="151764" x="927100" y="2927350"/>
          <p14:tracePt t="151774" x="927100" y="2946400"/>
          <p14:tracePt t="151790" x="939800" y="2997200"/>
          <p14:tracePt t="151807" x="952500" y="3022600"/>
          <p14:tracePt t="151809" x="952500" y="3028950"/>
          <p14:tracePt t="151824" x="952500" y="3041650"/>
          <p14:tracePt t="151826" x="958850" y="3054350"/>
          <p14:tracePt t="151995" x="965200" y="3060700"/>
          <p14:tracePt t="152011" x="977900" y="3060700"/>
          <p14:tracePt t="152024" x="996950" y="3060700"/>
          <p14:tracePt t="152027" x="1028700" y="3060700"/>
          <p14:tracePt t="152041" x="1181100" y="3079750"/>
          <p14:tracePt t="152057" x="1352550" y="3105150"/>
          <p14:tracePt t="152074" x="1504950" y="3130550"/>
          <p14:tracePt t="152090" x="1555750" y="3136900"/>
          <p14:tracePt t="152107" x="1568450" y="3136900"/>
          <p14:tracePt t="152124" x="1574800" y="3136900"/>
          <p14:tracePt t="152557" x="1574800" y="3130550"/>
          <p14:tracePt t="152575" x="1562100" y="3117850"/>
          <p14:tracePt t="152590" x="1549400" y="3079750"/>
          <p14:tracePt t="152607" x="1524000" y="3048000"/>
          <p14:tracePt t="152610" x="1511300" y="3028950"/>
          <p14:tracePt t="152623" x="1498600" y="3003550"/>
          <p14:tracePt t="152640" x="1454150" y="2921000"/>
          <p14:tracePt t="152657" x="1435100" y="2870200"/>
          <p14:tracePt t="152674" x="1416050" y="2838450"/>
          <p14:tracePt t="152690" x="1397000" y="2800350"/>
          <p14:tracePt t="152707" x="1377950" y="2755900"/>
          <p14:tracePt t="152724" x="1358900" y="2705100"/>
          <p14:tracePt t="152740" x="1339850" y="2641600"/>
          <p14:tracePt t="152757" x="1314450" y="2578100"/>
          <p14:tracePt t="152773" x="1289050" y="2527300"/>
          <p14:tracePt t="152790" x="1282700" y="2495550"/>
          <p14:tracePt t="152793" x="1270000" y="2476500"/>
          <p14:tracePt t="152807" x="1263650" y="2470150"/>
          <p14:tracePt t="152823" x="1263650" y="2463800"/>
          <p14:tracePt t="152840" x="1257300" y="2457450"/>
          <p14:tracePt t="152857" x="1257300" y="2444750"/>
          <p14:tracePt t="152873" x="1250950" y="2425700"/>
          <p14:tracePt t="152890" x="1231900" y="2400300"/>
          <p14:tracePt t="152907" x="1206500" y="2362200"/>
          <p14:tracePt t="152924" x="1193800" y="2343150"/>
          <p14:tracePt t="152940" x="1168400" y="2317750"/>
          <p14:tracePt t="152957" x="1149350" y="2298700"/>
          <p14:tracePt t="152974" x="1130300" y="2286000"/>
          <p14:tracePt t="152990" x="1111250" y="2273300"/>
          <p14:tracePt t="152994" x="1092200" y="2266950"/>
          <p14:tracePt t="153006" x="1085850" y="2266950"/>
          <p14:tracePt t="153023" x="1073150" y="2266950"/>
          <p14:tracePt t="153040" x="1047750" y="2266950"/>
          <p14:tracePt t="153042" x="1041400" y="2266950"/>
          <p14:tracePt t="153057" x="1009650" y="2266950"/>
          <p14:tracePt t="153073" x="984250" y="2273300"/>
          <p14:tracePt t="153090" x="946150" y="2292350"/>
          <p14:tracePt t="153106" x="908050" y="2317750"/>
          <p14:tracePt t="153123" x="882650" y="2330450"/>
          <p14:tracePt t="153140" x="863600" y="2362200"/>
          <p14:tracePt t="153156" x="838200" y="2393950"/>
          <p14:tracePt t="153174" x="819150" y="2444750"/>
          <p14:tracePt t="153190" x="806450" y="2527300"/>
          <p14:tracePt t="153207" x="781050" y="2628900"/>
          <p14:tracePt t="153224" x="762000" y="2705100"/>
          <p14:tracePt t="153226" x="755650" y="2743200"/>
          <p14:tracePt t="153241" x="755650" y="2794000"/>
          <p14:tracePt t="153257" x="755650" y="2851150"/>
          <p14:tracePt t="153273" x="762000" y="2921000"/>
          <p14:tracePt t="153290" x="793750" y="2971800"/>
          <p14:tracePt t="153307" x="825500" y="3009900"/>
          <p14:tracePt t="153323" x="863600" y="3048000"/>
          <p14:tracePt t="153340" x="901700" y="3086100"/>
          <p14:tracePt t="153356" x="952500" y="3124200"/>
          <p14:tracePt t="153373" x="1016000" y="3162300"/>
          <p14:tracePt t="153390" x="1079500" y="3194050"/>
          <p14:tracePt t="153406" x="1130300" y="3225800"/>
          <p14:tracePt t="153409" x="1149350" y="3225800"/>
          <p14:tracePt t="153426" x="1162050" y="3225800"/>
          <p14:tracePt t="153442" x="1174750" y="3232150"/>
          <p14:tracePt t="153457" x="1181100" y="3238500"/>
          <p14:tracePt t="153473" x="1200150" y="3238500"/>
          <p14:tracePt t="153490" x="1219200" y="3238500"/>
          <p14:tracePt t="153506" x="1263650" y="3225800"/>
          <p14:tracePt t="153524" x="1289050" y="3206750"/>
          <p14:tracePt t="153539" x="1327150" y="3181350"/>
          <p14:tracePt t="153556" x="1352550" y="3136900"/>
          <p14:tracePt t="153573" x="1371600" y="3073400"/>
          <p14:tracePt t="153589" x="1397000" y="3016250"/>
          <p14:tracePt t="153606" x="1422400" y="2940050"/>
          <p14:tracePt t="153623" x="1441450" y="2870200"/>
          <p14:tracePt t="153639" x="1447800" y="2832100"/>
          <p14:tracePt t="153640" x="1447800" y="2800350"/>
          <p14:tracePt t="153656" x="1454150" y="2749550"/>
          <p14:tracePt t="153673" x="1460500" y="2705100"/>
          <p14:tracePt t="153689" x="1460500" y="2667000"/>
          <p14:tracePt t="153706" x="1460500" y="2635250"/>
          <p14:tracePt t="153723" x="1460500" y="2603500"/>
          <p14:tracePt t="153740" x="1460500" y="2578100"/>
          <p14:tracePt t="153838" x="1403350" y="2470150"/>
          <p14:tracePt t="153843" x="1390650" y="2457450"/>
          <p14:tracePt t="153856" x="1377950" y="2444750"/>
          <p14:tracePt t="153873" x="1314450" y="2419350"/>
          <p14:tracePt t="153889" x="1244600" y="2393950"/>
          <p14:tracePt t="153906" x="1174750" y="2374900"/>
          <p14:tracePt t="153924" x="1123950" y="2368550"/>
          <p14:tracePt t="153939" x="1085850" y="2368550"/>
          <p14:tracePt t="153957" x="1047750" y="2374900"/>
          <p14:tracePt t="153973" x="1009650" y="2400300"/>
          <p14:tracePt t="153990" x="965200" y="2470150"/>
          <p14:tracePt t="153995" x="946150" y="2495550"/>
          <p14:tracePt t="154006" x="933450" y="2520950"/>
          <p14:tracePt t="154023" x="914400" y="2559050"/>
          <p14:tracePt t="154039" x="908050" y="2584450"/>
          <p14:tracePt t="154041" x="901700" y="2597150"/>
          <p14:tracePt t="154056" x="901700" y="2635250"/>
          <p14:tracePt t="154073" x="901700" y="2686050"/>
          <p14:tracePt t="154089" x="901700" y="2736850"/>
          <p14:tracePt t="154106" x="908050" y="2813050"/>
          <p14:tracePt t="154123" x="939800" y="2908300"/>
          <p14:tracePt t="154139" x="977900" y="2997200"/>
          <p14:tracePt t="154156" x="1022350" y="3092450"/>
          <p14:tracePt t="154174" x="1066800" y="3168650"/>
          <p14:tracePt t="154190" x="1136650" y="3225800"/>
          <p14:tracePt t="154194" x="1174750" y="3251200"/>
          <p14:tracePt t="154207" x="1206500" y="3270250"/>
          <p14:tracePt t="154223" x="1308100" y="3282950"/>
          <p14:tracePt t="154241" x="1441450" y="3270250"/>
          <p14:tracePt t="154257" x="1524000" y="3225800"/>
          <p14:tracePt t="154273" x="1581150" y="3168650"/>
          <p14:tracePt t="154290" x="1612900" y="3111500"/>
          <p14:tracePt t="154306" x="1638300" y="3054350"/>
          <p14:tracePt t="154323" x="1638300" y="2984500"/>
          <p14:tracePt t="154339" x="1638300" y="2889250"/>
          <p14:tracePt t="154356" x="1619250" y="2800350"/>
          <p14:tracePt t="154373" x="1593850" y="2711450"/>
          <p14:tracePt t="154389" x="1555750" y="2616200"/>
          <p14:tracePt t="154406" x="1511300" y="2527300"/>
          <p14:tracePt t="154423" x="1460500" y="2451100"/>
          <p14:tracePt t="154425" x="1447800" y="2432050"/>
          <p14:tracePt t="154440" x="1428750" y="2413000"/>
          <p14:tracePt t="154457" x="1416050" y="2400300"/>
          <p14:tracePt t="154473" x="1416050" y="2393950"/>
          <p14:tracePt t="154594" x="1409700" y="2393950"/>
          <p14:tracePt t="154602" x="1397000" y="2387600"/>
          <p14:tracePt t="154613" x="1390650" y="2381250"/>
          <p14:tracePt t="154623" x="1377950" y="2381250"/>
          <p14:tracePt t="154639" x="1358900" y="2374900"/>
          <p14:tracePt t="154656" x="1327150" y="2368550"/>
          <p14:tracePt t="154658" x="1289050" y="2362200"/>
          <p14:tracePt t="154673" x="1238250" y="2355850"/>
          <p14:tracePt t="154690" x="1181100" y="2355850"/>
          <p14:tracePt t="154706" x="1143000" y="2355850"/>
          <p14:tracePt t="154723" x="1111250" y="2355850"/>
          <p14:tracePt t="154740" x="1073150" y="2362200"/>
          <p14:tracePt t="154756" x="1028700" y="2387600"/>
          <p14:tracePt t="154773" x="990600" y="2425700"/>
          <p14:tracePt t="154789" x="965200" y="2476500"/>
          <p14:tracePt t="154806" x="946150" y="2540000"/>
          <p14:tracePt t="154822" x="939800" y="2584450"/>
          <p14:tracePt t="154825" x="939800" y="2616200"/>
          <p14:tracePt t="154839" x="939800" y="2654300"/>
          <p14:tracePt t="154856" x="939800" y="2717800"/>
          <p14:tracePt t="154873" x="958850" y="2832100"/>
          <p14:tracePt t="154889" x="971550" y="2889250"/>
          <p14:tracePt t="154906" x="990600" y="2971800"/>
          <p14:tracePt t="154923" x="1028700" y="3054350"/>
          <p14:tracePt t="154939" x="1073150" y="3136900"/>
          <p14:tracePt t="154956" x="1155700" y="3251200"/>
          <p14:tracePt t="154973" x="1276350" y="3352800"/>
          <p14:tracePt t="154990" x="1384300" y="3416300"/>
          <p14:tracePt t="155006" x="1454150" y="3441700"/>
          <p14:tracePt t="155023" x="1473200" y="3448050"/>
          <p14:tracePt t="155039" x="1485900" y="3448050"/>
          <p14:tracePt t="155056" x="1511300" y="3441700"/>
          <p14:tracePt t="155073" x="1568450" y="3365500"/>
          <p14:tracePt t="155089" x="1600200" y="3257550"/>
          <p14:tracePt t="155106" x="1638300" y="3143250"/>
          <p14:tracePt t="155122" x="1644650" y="3035300"/>
          <p14:tracePt t="155139" x="1644650" y="2940050"/>
          <p14:tracePt t="155156" x="1644650" y="2832100"/>
          <p14:tracePt t="155173" x="1644650" y="2736850"/>
          <p14:tracePt t="155189" x="1638300" y="2635250"/>
          <p14:tracePt t="155206" x="1625600" y="2559050"/>
          <p14:tracePt t="155223" x="1606550" y="2508250"/>
          <p14:tracePt t="155225" x="1593850" y="2482850"/>
          <p14:tracePt t="155239" x="1568450" y="2444750"/>
          <p14:tracePt t="155256" x="1517650" y="2387600"/>
          <p14:tracePt t="155258" x="1492250" y="2362200"/>
          <p14:tracePt t="155273" x="1454150" y="2324100"/>
          <p14:tracePt t="155289" x="1416050" y="2298700"/>
          <p14:tracePt t="155306" x="1384300" y="2279650"/>
          <p14:tracePt t="155322" x="1352550" y="2260600"/>
          <p14:tracePt t="155339" x="1320800" y="2235200"/>
          <p14:tracePt t="155355" x="1282700" y="2216150"/>
          <p14:tracePt t="155372" x="1270000" y="2209800"/>
          <p14:tracePt t="155389" x="1250950" y="2209800"/>
          <p14:tracePt t="155422" x="1238250" y="2209800"/>
          <p14:tracePt t="155439" x="1231900" y="2209800"/>
          <p14:tracePt t="155456" x="1212850" y="2216150"/>
          <p14:tracePt t="155472" x="1162050" y="2235200"/>
          <p14:tracePt t="155489" x="1123950" y="2273300"/>
          <p14:tracePt t="155505" x="1098550" y="2317750"/>
          <p14:tracePt t="155523" x="1066800" y="2349500"/>
          <p14:tracePt t="155539" x="1047750" y="2374900"/>
          <p14:tracePt t="155556" x="1016000" y="2400300"/>
          <p14:tracePt t="155572" x="996950" y="2432050"/>
          <p14:tracePt t="155589" x="990600" y="2470150"/>
          <p14:tracePt t="155605" x="984250" y="2501900"/>
          <p14:tracePt t="155609" x="977900" y="2527300"/>
          <p14:tracePt t="155622" x="977900" y="2546350"/>
          <p14:tracePt t="155639" x="965200" y="2597150"/>
          <p14:tracePt t="155641" x="965200" y="2609850"/>
          <p14:tracePt t="155655" x="965200" y="2641600"/>
          <p14:tracePt t="155672" x="965200" y="2743200"/>
          <p14:tracePt t="155689" x="965200" y="2825750"/>
          <p14:tracePt t="155706" x="977900" y="2895600"/>
          <p14:tracePt t="155723" x="996950" y="2959100"/>
          <p14:tracePt t="155739" x="1016000" y="3009900"/>
          <p14:tracePt t="155756" x="1035050" y="3048000"/>
          <p14:tracePt t="155773" x="1054100" y="3086100"/>
          <p14:tracePt t="155789" x="1066800" y="3105150"/>
          <p14:tracePt t="155806" x="1079500" y="3130550"/>
          <p14:tracePt t="155809" x="1092200" y="3143250"/>
          <p14:tracePt t="155822" x="1104900" y="3149600"/>
          <p14:tracePt t="155839" x="1117600" y="3168650"/>
          <p14:tracePt t="155842" x="1130300" y="3181350"/>
          <p14:tracePt t="155855" x="1143000" y="3181350"/>
          <p14:tracePt t="155858" x="1149350" y="3187700"/>
          <p14:tracePt t="155873" x="1168400" y="3194050"/>
          <p14:tracePt t="155889" x="1193800" y="3194050"/>
          <p14:tracePt t="155905" x="1219200" y="3194050"/>
          <p14:tracePt t="155923" x="1263650" y="3194050"/>
          <p14:tracePt t="155940" x="1295400" y="3175000"/>
          <p14:tracePt t="155956" x="1352550" y="3143250"/>
          <p14:tracePt t="155973" x="1416050" y="3098800"/>
          <p14:tracePt t="155990" x="1460500" y="3060700"/>
          <p14:tracePt t="155993" x="1473200" y="3035300"/>
          <p14:tracePt t="156005" x="1485900" y="3009900"/>
          <p14:tracePt t="156022" x="1504950" y="2965450"/>
          <p14:tracePt t="156039" x="1530350" y="2895600"/>
          <p14:tracePt t="156042" x="1543050" y="2870200"/>
          <p14:tracePt t="156055" x="1555750" y="2838450"/>
          <p14:tracePt t="156072" x="1562100" y="2762250"/>
          <p14:tracePt t="156089" x="1562100" y="2730500"/>
          <p14:tracePt t="156105" x="1562100" y="2686050"/>
          <p14:tracePt t="156122" x="1562100" y="2628900"/>
          <p14:tracePt t="156139" x="1562100" y="2571750"/>
          <p14:tracePt t="156156" x="1536700" y="2489200"/>
          <p14:tracePt t="156173" x="1511300" y="2432050"/>
          <p14:tracePt t="156189" x="1492250" y="2387600"/>
          <p14:tracePt t="156206" x="1479550" y="2362200"/>
          <p14:tracePt t="156223" x="1473200" y="2355850"/>
          <p14:tracePt t="156225" x="1466850" y="2343150"/>
          <p14:tracePt t="156239" x="1460500" y="2343150"/>
          <p14:tracePt t="156255" x="1454150" y="2330450"/>
          <p14:tracePt t="156258" x="1447800" y="2324100"/>
          <p14:tracePt t="156273" x="1428750" y="2305050"/>
          <p14:tracePt t="156289" x="1422400" y="2298700"/>
          <p14:tracePt t="156306" x="1403350" y="2292350"/>
          <p14:tracePt t="156322" x="1397000" y="2286000"/>
          <p14:tracePt t="156339" x="1384300" y="2286000"/>
          <p14:tracePt t="156356" x="1352550" y="2286000"/>
          <p14:tracePt t="156372" x="1327150" y="2286000"/>
          <p14:tracePt t="156389" x="1308100" y="2286000"/>
          <p14:tracePt t="156405" x="1289050" y="2286000"/>
          <p14:tracePt t="156423" x="1270000" y="2286000"/>
          <p14:tracePt t="156425" x="1250950" y="2286000"/>
          <p14:tracePt t="156439" x="1231900" y="2292350"/>
          <p14:tracePt t="156457" x="1187450" y="2317750"/>
          <p14:tracePt t="156473" x="1149350" y="2330450"/>
          <p14:tracePt t="156489" x="1130300" y="2349500"/>
          <p14:tracePt t="156505" x="1085850" y="2374900"/>
          <p14:tracePt t="156523" x="1054100" y="2406650"/>
          <p14:tracePt t="156539" x="1022350" y="2451100"/>
          <p14:tracePt t="156555" x="984250" y="2495550"/>
          <p14:tracePt t="156572" x="958850" y="2546350"/>
          <p14:tracePt t="156589" x="939800" y="2609850"/>
          <p14:tracePt t="156605" x="920750" y="2667000"/>
          <p14:tracePt t="156622" x="908050" y="2736850"/>
          <p14:tracePt t="156625" x="908050" y="2768600"/>
          <p14:tracePt t="156639" x="908050" y="2813050"/>
          <p14:tracePt t="156642" x="908050" y="2857500"/>
          <p14:tracePt t="156655" x="908050" y="2901950"/>
          <p14:tracePt t="156672" x="908050" y="2984500"/>
          <p14:tracePt t="156689" x="908050" y="3124200"/>
          <p14:tracePt t="156705" x="927100" y="3194050"/>
          <p14:tracePt t="156722" x="952500" y="3238500"/>
          <p14:tracePt t="156738" x="984250" y="3270250"/>
          <p14:tracePt t="156755" x="1028700" y="3308350"/>
          <p14:tracePt t="156772" x="1098550" y="3346450"/>
          <p14:tracePt t="156788" x="1206500" y="3390900"/>
          <p14:tracePt t="156805" x="1295400" y="3422650"/>
          <p14:tracePt t="156822" x="1377950" y="3441700"/>
          <p14:tracePt t="156838" x="1422400" y="3441700"/>
          <p14:tracePt t="156855" x="1447800" y="3441700"/>
          <p14:tracePt t="156872" x="1485900" y="3422650"/>
          <p14:tracePt t="156874" x="1498600" y="3397250"/>
          <p14:tracePt t="156888" x="1530350" y="3340100"/>
          <p14:tracePt t="156905" x="1543050" y="3270250"/>
          <p14:tracePt t="156922" x="1555750" y="3206750"/>
          <p14:tracePt t="156938" x="1568450" y="3105150"/>
          <p14:tracePt t="156955" x="1562100" y="2990850"/>
          <p14:tracePt t="156972" x="1543050" y="2889250"/>
          <p14:tracePt t="156989" x="1530350" y="2781300"/>
          <p14:tracePt t="157005" x="1504950" y="2692400"/>
          <p14:tracePt t="157022" x="1479550" y="2616200"/>
          <p14:tracePt t="157038" x="1466850" y="2559050"/>
          <p14:tracePt t="157055" x="1441450" y="2508250"/>
          <p14:tracePt t="157072" x="1428750" y="2476500"/>
          <p14:tracePt t="157074" x="1422400" y="2463800"/>
          <p14:tracePt t="157089" x="1416050" y="2451100"/>
          <p14:tracePt t="157105" x="1403350" y="2432050"/>
          <p14:tracePt t="157122" x="1397000" y="2406650"/>
          <p14:tracePt t="157138" x="1390650" y="2400300"/>
          <p14:tracePt t="157155" x="1377950" y="2381250"/>
          <p14:tracePt t="157172" x="1371600" y="2368550"/>
          <p14:tracePt t="157250" x="1365250" y="2368550"/>
          <p14:tracePt t="157268" x="1358900" y="2368550"/>
          <p14:tracePt t="157284" x="1346200" y="2368550"/>
          <p14:tracePt t="157295" x="1339850" y="2368550"/>
          <p14:tracePt t="157306" x="1320800" y="2368550"/>
          <p14:tracePt t="157322" x="1301750" y="2368550"/>
          <p14:tracePt t="157338" x="1282700" y="2368550"/>
          <p14:tracePt t="157355" x="1263650" y="2368550"/>
          <p14:tracePt t="157372" x="1244600" y="2368550"/>
          <p14:tracePt t="157388" x="1231900" y="2368550"/>
          <p14:tracePt t="157405" x="1206500" y="2381250"/>
          <p14:tracePt t="157422" x="1187450" y="2413000"/>
          <p14:tracePt t="157439" x="1162050" y="2432050"/>
          <p14:tracePt t="157442" x="1149350" y="2451100"/>
          <p14:tracePt t="157455" x="1143000" y="2470150"/>
          <p14:tracePt t="157472" x="1143000" y="2501900"/>
          <p14:tracePt t="157489" x="1143000" y="2527300"/>
          <p14:tracePt t="157505" x="1143000" y="2540000"/>
          <p14:tracePt t="157522" x="1143000" y="2552700"/>
          <p14:tracePt t="157538" x="1143000" y="2559050"/>
          <p14:tracePt t="157572" x="1143000" y="2565400"/>
          <p14:tracePt t="157588" x="1143000" y="2571750"/>
          <p14:tracePt t="157605" x="1143000" y="2590800"/>
          <p14:tracePt t="157622" x="1143000" y="2603500"/>
          <p14:tracePt t="157638" x="1143000" y="2609850"/>
          <p14:tracePt t="157738" x="0" y="0"/>
        </p14:tracePtLst>
        <p14:tracePtLst>
          <p14:tracePt t="167980" x="1143000" y="1524000"/>
          <p14:tracePt t="168002" x="1143000" y="1530350"/>
          <p14:tracePt t="168018" x="1143000" y="1543050"/>
          <p14:tracePt t="168035" x="1149350" y="1568450"/>
          <p14:tracePt t="168051" x="1168400" y="1600200"/>
          <p14:tracePt t="168068" x="1212850" y="1657350"/>
          <p14:tracePt t="168085" x="1314450" y="1727200"/>
          <p14:tracePt t="168101" x="1466850" y="1816100"/>
          <p14:tracePt t="168118" x="1651000" y="1885950"/>
          <p14:tracePt t="168135" x="1835150" y="1930400"/>
          <p14:tracePt t="168138" x="1924050" y="1936750"/>
          <p14:tracePt t="168151" x="1974850" y="1936750"/>
          <p14:tracePt t="168168" x="2159000" y="1911350"/>
          <p14:tracePt t="168185" x="2228850" y="1860550"/>
          <p14:tracePt t="168201" x="2273300" y="1809750"/>
          <p14:tracePt t="168218" x="2286000" y="1778000"/>
          <p14:tracePt t="168235" x="2286000" y="1733550"/>
          <p14:tracePt t="168251" x="2286000" y="1682750"/>
          <p14:tracePt t="168268" x="2260600" y="1638300"/>
          <p14:tracePt t="168285" x="2228850" y="1606550"/>
          <p14:tracePt t="168301" x="2197100" y="1581150"/>
          <p14:tracePt t="168318" x="2133600" y="1555750"/>
          <p14:tracePt t="168335" x="2063750" y="1530350"/>
          <p14:tracePt t="168351" x="1974850" y="1511300"/>
          <p14:tracePt t="168353" x="1930400" y="1504950"/>
          <p14:tracePt t="168368" x="1885950" y="1498600"/>
          <p14:tracePt t="168369" x="1841500" y="1485900"/>
          <p14:tracePt t="168384" x="1727200" y="1460500"/>
          <p14:tracePt t="168401" x="1631950" y="1441450"/>
          <p14:tracePt t="168418" x="1549400" y="1428750"/>
          <p14:tracePt t="168434" x="1504950" y="1428750"/>
          <p14:tracePt t="168451" x="1460500" y="1428750"/>
          <p14:tracePt t="168468" x="1422400" y="1428750"/>
          <p14:tracePt t="168485" x="1371600" y="1441450"/>
          <p14:tracePt t="168501" x="1314450" y="1460500"/>
          <p14:tracePt t="168518" x="1257300" y="1485900"/>
          <p14:tracePt t="168535" x="1219200" y="1511300"/>
          <p14:tracePt t="168537" x="1212850" y="1524000"/>
          <p14:tracePt t="168551" x="1200150" y="1536700"/>
          <p14:tracePt t="168568" x="1187450" y="1555750"/>
          <p14:tracePt t="168569" x="1181100" y="1568450"/>
          <p14:tracePt t="168585" x="1181100" y="1574800"/>
          <p14:tracePt t="168601" x="1181100" y="1606550"/>
          <p14:tracePt t="168618" x="1181100" y="1644650"/>
          <p14:tracePt t="168634" x="1206500" y="1682750"/>
          <p14:tracePt t="168651" x="1231900" y="1708150"/>
          <p14:tracePt t="168668" x="1244600" y="1727200"/>
          <p14:tracePt t="168684" x="1270000" y="1746250"/>
          <p14:tracePt t="168701" x="1301750" y="1746250"/>
          <p14:tracePt t="168718" x="1397000" y="1765300"/>
          <p14:tracePt t="168734" x="1524000" y="1758950"/>
          <p14:tracePt t="168751" x="1663700" y="1746250"/>
          <p14:tracePt t="168768" x="1847850" y="1682750"/>
          <p14:tracePt t="168785" x="1917700" y="1638300"/>
          <p14:tracePt t="168801" x="1936750" y="1606550"/>
          <p14:tracePt t="168817" x="1943100" y="1593850"/>
          <p14:tracePt t="168841" x="1943100" y="1587500"/>
          <p14:tracePt t="168851" x="1943100" y="1581150"/>
          <p14:tracePt t="168868" x="1936750" y="1555750"/>
          <p14:tracePt t="168884" x="1898650" y="1530350"/>
          <p14:tracePt t="168901" x="1828800" y="1485900"/>
          <p14:tracePt t="168917" x="1701800" y="1428750"/>
          <p14:tracePt t="168934" x="1555750" y="1377950"/>
          <p14:tracePt t="168951" x="1441450" y="1352550"/>
          <p14:tracePt t="168968" x="1377950" y="1346200"/>
          <p14:tracePt t="168969" x="1365250" y="1346200"/>
          <p14:tracePt t="168985" x="1339850" y="1346200"/>
          <p14:tracePt t="169002" x="1320800" y="1346200"/>
          <p14:tracePt t="169018" x="1308100" y="1377950"/>
          <p14:tracePt t="169035" x="1282700" y="1441450"/>
          <p14:tracePt t="169051" x="1270000" y="1524000"/>
          <p14:tracePt t="169068" x="1270000" y="1581150"/>
          <p14:tracePt t="169084" x="1301750" y="1663700"/>
          <p14:tracePt t="169101" x="1390650" y="1733550"/>
          <p14:tracePt t="169118" x="1511300" y="1797050"/>
          <p14:tracePt t="169134" x="1644650" y="1822450"/>
          <p14:tracePt t="169137" x="1708150" y="1828800"/>
          <p14:tracePt t="169151" x="1771650" y="1828800"/>
          <p14:tracePt t="169168" x="1905000" y="1797050"/>
          <p14:tracePt t="169170" x="1930400" y="1778000"/>
          <p14:tracePt t="169184" x="1987550" y="1752600"/>
          <p14:tracePt t="169201" x="2006600" y="1720850"/>
          <p14:tracePt t="169218" x="2006600" y="1701800"/>
          <p14:tracePt t="169234" x="2006600" y="1682750"/>
          <p14:tracePt t="169251" x="2006600" y="1670050"/>
          <p14:tracePt t="169268" x="2006600" y="1663700"/>
          <p14:tracePt t="169285" x="2006600" y="1657350"/>
          <p14:tracePt t="169761" x="0" y="0"/>
        </p14:tracePtLst>
        <p14:tracePtLst>
          <p14:tracePt t="170217" x="2794000" y="1581150"/>
          <p14:tracePt t="170257" x="2794000" y="1587500"/>
          <p14:tracePt t="170265" x="2794000" y="1600200"/>
          <p14:tracePt t="170273" x="2794000" y="1631950"/>
          <p14:tracePt t="170284" x="2794000" y="1657350"/>
          <p14:tracePt t="170301" x="2806700" y="1752600"/>
          <p14:tracePt t="170317" x="2813050" y="1828800"/>
          <p14:tracePt t="170334" x="2819400" y="1905000"/>
          <p14:tracePt t="170350" x="2832100" y="1955800"/>
          <p14:tracePt t="170367" x="2838450" y="1981200"/>
          <p14:tracePt t="170384" x="2838450" y="1987550"/>
          <p14:tracePt t="170450" x="2851150" y="1987550"/>
          <p14:tracePt t="170460" x="2857500" y="1974850"/>
          <p14:tracePt t="170471" x="2863850" y="1955800"/>
          <p14:tracePt t="170484" x="2876550" y="1905000"/>
          <p14:tracePt t="170501" x="2876550" y="1866900"/>
          <p14:tracePt t="170518" x="2876550" y="1822450"/>
          <p14:tracePt t="170534" x="2876550" y="1797050"/>
          <p14:tracePt t="170537" x="2876550" y="1790700"/>
          <p14:tracePt t="170635" x="2876550" y="1816100"/>
          <p14:tracePt t="170646" x="2876550" y="1847850"/>
          <p14:tracePt t="170659" x="2876550" y="1885950"/>
          <p14:tracePt t="170667" x="2876550" y="1898650"/>
          <p14:tracePt t="170684" x="2876550" y="1905000"/>
          <p14:tracePt t="170777" x="2876550" y="1892300"/>
          <p14:tracePt t="170786" x="2882900" y="1866900"/>
          <p14:tracePt t="170802" x="2889250" y="1803400"/>
          <p14:tracePt t="170817" x="2908300" y="1746250"/>
          <p14:tracePt t="170835" x="2908300" y="1720850"/>
          <p14:tracePt t="170850" x="2908300" y="1708150"/>
          <p14:tracePt t="170938" x="2908300" y="1720850"/>
          <p14:tracePt t="170946" x="2908300" y="1752600"/>
          <p14:tracePt t="170955" x="2908300" y="1784350"/>
          <p14:tracePt t="170967" x="2908300" y="1809750"/>
          <p14:tracePt t="170984" x="2908300" y="1835150"/>
          <p14:tracePt t="170986" x="2908300" y="1841500"/>
          <p14:tracePt t="171001" x="2908300" y="1847850"/>
          <p14:tracePt t="171091" x="2908300" y="1835150"/>
          <p14:tracePt t="171108" x="2908300" y="1784350"/>
          <p14:tracePt t="171119" x="2908300" y="1778000"/>
          <p14:tracePt t="171121" x="2908300" y="1765300"/>
          <p14:tracePt t="171134" x="2908300" y="1752600"/>
          <p14:tracePt t="171218" x="2908300" y="1758950"/>
          <p14:tracePt t="171226" x="2908300" y="1778000"/>
          <p14:tracePt t="171234" x="2908300" y="1797050"/>
          <p14:tracePt t="171251" x="2908300" y="1809750"/>
          <p14:tracePt t="171268" x="2908300" y="1816100"/>
          <p14:tracePt t="171297" x="0" y="0"/>
        </p14:tracePtLst>
        <p14:tracePtLst>
          <p14:tracePt t="172522" x="882650" y="6178550"/>
          <p14:tracePt t="172577" x="889000" y="6178550"/>
          <p14:tracePt t="172585" x="920750" y="6178550"/>
          <p14:tracePt t="172600" x="1035050" y="6178550"/>
          <p14:tracePt t="172617" x="1206500" y="6178550"/>
          <p14:tracePt t="172633" x="1371600" y="6178550"/>
          <p14:tracePt t="172650" x="1524000" y="6178550"/>
          <p14:tracePt t="172666" x="1682750" y="6178550"/>
          <p14:tracePt t="172683" x="1879600" y="6197600"/>
          <p14:tracePt t="172700" x="2082800" y="6242050"/>
          <p14:tracePt t="172716" x="2254250" y="6267450"/>
          <p14:tracePt t="172733" x="2374900" y="6292850"/>
          <p14:tracePt t="172750" x="2425700" y="6292850"/>
          <p14:tracePt t="172767" x="2438400" y="6292850"/>
          <p14:tracePt t="173282" x="0" y="0"/>
        </p14:tracePtLst>
        <p14:tracePtLst>
          <p14:tracePt t="174940" x="2590800" y="6026150"/>
          <p14:tracePt t="174994" x="2590800" y="6038850"/>
          <p14:tracePt t="175004" x="2590800" y="6064250"/>
          <p14:tracePt t="175016" x="2590800" y="6070600"/>
          <p14:tracePt t="175033" x="2571750" y="6134100"/>
          <p14:tracePt t="175049" x="2565400" y="6159500"/>
          <p14:tracePt t="175066" x="2565400" y="6184900"/>
          <p14:tracePt t="175083" x="2552700" y="6210300"/>
          <p14:tracePt t="175116" x="2546350" y="6210300"/>
          <p14:tracePt t="175187" x="2546350" y="6203950"/>
          <p14:tracePt t="175202" x="2546350" y="6172200"/>
          <p14:tracePt t="175218" x="2559050" y="6134100"/>
          <p14:tracePt t="175233" x="2559050" y="6108700"/>
          <p14:tracePt t="175249" x="2565400" y="6089650"/>
          <p14:tracePt t="175266" x="2565400" y="6083300"/>
          <p14:tracePt t="175282" x="2571750" y="6076950"/>
          <p14:tracePt t="175353" x="2571750" y="6083300"/>
          <p14:tracePt t="175361" x="2571750" y="6115050"/>
          <p14:tracePt t="175369" x="2565400" y="6146800"/>
          <p14:tracePt t="175382" x="2565400" y="6172200"/>
          <p14:tracePt t="175399" x="2552700" y="6235700"/>
          <p14:tracePt t="175415" x="2546350" y="6261100"/>
          <p14:tracePt t="175417" x="2546350" y="6267450"/>
          <p14:tracePt t="175498" x="2546350" y="6254750"/>
          <p14:tracePt t="175508" x="2546350" y="6223000"/>
          <p14:tracePt t="175520" x="2552700" y="6197600"/>
          <p14:tracePt t="175532" x="2559050" y="6159500"/>
          <p14:tracePt t="175549" x="2565400" y="6115050"/>
          <p14:tracePt t="175565" x="2571750" y="6096000"/>
          <p14:tracePt t="175583" x="2571750" y="6076950"/>
          <p14:tracePt t="175649" x="2571750" y="6083300"/>
          <p14:tracePt t="175658" x="2571750" y="6102350"/>
          <p14:tracePt t="175665" x="2559050" y="6121400"/>
          <p14:tracePt t="175682" x="2552700" y="6134100"/>
          <p14:tracePt t="175699" x="2546350" y="6146800"/>
          <p14:tracePt t="176162" x="0" y="0"/>
        </p14:tracePtLst>
        <p14:tracePtLst>
          <p14:tracePt t="177622" x="1758950" y="1136650"/>
          <p14:tracePt t="177639" x="1752600" y="1136650"/>
          <p14:tracePt t="177655" x="1752600" y="1143000"/>
          <p14:tracePt t="177665" x="1752600" y="1174750"/>
          <p14:tracePt t="177681" x="1752600" y="1219200"/>
          <p14:tracePt t="177698" x="1752600" y="1263650"/>
          <p14:tracePt t="177715" x="1758950" y="1320800"/>
          <p14:tracePt t="177732" x="1778000" y="1358900"/>
          <p14:tracePt t="177748" x="1816100" y="1397000"/>
          <p14:tracePt t="177765" x="1847850" y="1416050"/>
          <p14:tracePt t="177781" x="1860550" y="1422400"/>
          <p14:tracePt t="177798" x="1879600" y="1422400"/>
          <p14:tracePt t="177814" x="1892300" y="1422400"/>
          <p14:tracePt t="177832" x="1905000" y="1416050"/>
          <p14:tracePt t="177848" x="1917700" y="1339850"/>
          <p14:tracePt t="177865" x="1924050" y="1289050"/>
          <p14:tracePt t="177881" x="1924050" y="1244600"/>
          <p14:tracePt t="177898" x="1924050" y="1212850"/>
          <p14:tracePt t="177915" x="1924050" y="1200150"/>
          <p14:tracePt t="178049" x="0" y="0"/>
        </p14:tracePtLst>
        <p14:tracePtLst>
          <p14:tracePt t="179603" x="2349500" y="6032500"/>
          <p14:tracePt t="179683" x="2349500" y="6045200"/>
          <p14:tracePt t="179693" x="2349500" y="6057900"/>
          <p14:tracePt t="179706" x="2355850" y="6102350"/>
          <p14:tracePt t="179718" x="2362200" y="6121400"/>
          <p14:tracePt t="179731" x="2381250" y="6146800"/>
          <p14:tracePt t="179747" x="2400300" y="6178550"/>
          <p14:tracePt t="179764" x="2432050" y="6197600"/>
          <p14:tracePt t="179781" x="2463800" y="6216650"/>
          <p14:tracePt t="179798" x="2495550" y="6223000"/>
          <p14:tracePt t="179801" x="2527300" y="6223000"/>
          <p14:tracePt t="179814" x="2559050" y="6223000"/>
          <p14:tracePt t="179831" x="2622550" y="6223000"/>
          <p14:tracePt t="179848" x="2667000" y="6223000"/>
          <p14:tracePt t="179864" x="2692400" y="6216650"/>
          <p14:tracePt t="179880" x="2711450" y="6210300"/>
          <p14:tracePt t="179897" x="2711450" y="6191250"/>
          <p14:tracePt t="179914" x="2711450" y="6172200"/>
          <p14:tracePt t="179930" x="2711450" y="6140450"/>
          <p14:tracePt t="179947" x="2705100" y="6096000"/>
          <p14:tracePt t="179964" x="2667000" y="6057900"/>
          <p14:tracePt t="179981" x="2578100" y="6013450"/>
          <p14:tracePt t="179997" x="2470150" y="5962650"/>
          <p14:tracePt t="180014" x="2381250" y="5949950"/>
          <p14:tracePt t="180030" x="2343150" y="5943600"/>
          <p14:tracePt t="180048" x="2330450" y="5943600"/>
          <p14:tracePt t="180050" x="2317750" y="5943600"/>
          <p14:tracePt t="180064" x="2305050" y="5949950"/>
          <p14:tracePt t="180065" x="2305050" y="5962650"/>
          <p14:tracePt t="180081" x="2298700" y="5988050"/>
          <p14:tracePt t="180098" x="2292350" y="6000750"/>
          <p14:tracePt t="180114" x="2292350" y="6026150"/>
          <p14:tracePt t="180130" x="2292350" y="6064250"/>
          <p14:tracePt t="180148" x="2292350" y="6102350"/>
          <p14:tracePt t="180164" x="2311400" y="6140450"/>
          <p14:tracePt t="180180" x="2349500" y="6184900"/>
          <p14:tracePt t="180197" x="2393950" y="6216650"/>
          <p14:tracePt t="180214" x="2457450" y="6242050"/>
          <p14:tracePt t="180231" x="2508250" y="6248400"/>
          <p14:tracePt t="180233" x="2520950" y="6248400"/>
          <p14:tracePt t="180247" x="2540000" y="6248400"/>
          <p14:tracePt t="180264" x="2559050" y="6248400"/>
          <p14:tracePt t="180265" x="2565400" y="6242050"/>
          <p14:tracePt t="180280" x="2584450" y="6223000"/>
          <p14:tracePt t="180297" x="2584450" y="6210300"/>
          <p14:tracePt t="180314" x="2584450" y="6191250"/>
          <p14:tracePt t="180331" x="2584450" y="6172200"/>
          <p14:tracePt t="180347" x="2584450" y="6153150"/>
          <p14:tracePt t="180364" x="2584450" y="6127750"/>
          <p14:tracePt t="180380" x="2571750" y="6115050"/>
          <p14:tracePt t="180397" x="2565400" y="6115050"/>
          <p14:tracePt t="180414" x="2559050" y="6115050"/>
          <p14:tracePt t="180430" x="2540000" y="6115050"/>
          <p14:tracePt t="180447" x="2508250" y="6127750"/>
          <p14:tracePt t="180450" x="2489200" y="6140450"/>
          <p14:tracePt t="180464" x="2482850" y="6165850"/>
          <p14:tracePt t="180481" x="2470150" y="6191250"/>
          <p14:tracePt t="180497" x="2470150" y="6203950"/>
          <p14:tracePt t="180514" x="2470150" y="6216650"/>
          <p14:tracePt t="180530" x="2470150" y="6223000"/>
          <p14:tracePt t="180548" x="2470150" y="6229350"/>
          <p14:tracePt t="180564" x="2482850" y="6229350"/>
          <p14:tracePt t="180581" x="2508250" y="6229350"/>
          <p14:tracePt t="180598" x="2520950" y="6216650"/>
          <p14:tracePt t="180614" x="2533650" y="6184900"/>
          <p14:tracePt t="180630" x="2533650" y="6165850"/>
          <p14:tracePt t="180633" x="2533650" y="6159500"/>
          <p14:tracePt t="180647" x="2533650" y="6140450"/>
          <p14:tracePt t="180664" x="2520950" y="6127750"/>
          <p14:tracePt t="180697" x="2508250" y="6127750"/>
          <p14:tracePt t="180714" x="2489200" y="6153150"/>
          <p14:tracePt t="180730" x="2489200" y="6172200"/>
          <p14:tracePt t="180747" x="2489200" y="6184900"/>
          <p14:tracePt t="180764" x="2489200" y="6191250"/>
          <p14:tracePt t="180836" x="2495550" y="6184900"/>
          <p14:tracePt t="180846" x="2495550" y="6178550"/>
          <p14:tracePt t="180857" x="2495550" y="6172200"/>
          <p14:tracePt t="180867" x="2495550" y="6165850"/>
          <p14:tracePt t="181365" x="2495550" y="6184900"/>
          <p14:tracePt t="181379" x="2501900" y="6210300"/>
          <p14:tracePt t="181397" x="2501900" y="6223000"/>
          <p14:tracePt t="181490" x="2508250" y="6223000"/>
          <p14:tracePt t="181497" x="2514600" y="6216650"/>
          <p14:tracePt t="181514" x="2514600" y="6210300"/>
          <p14:tracePt t="181522" x="2514600" y="6203950"/>
          <p14:tracePt t="182850" x="0" y="0"/>
        </p14:tracePtLst>
        <p14:tracePtLst>
          <p14:tracePt t="184718" x="2679700" y="2127250"/>
          <p14:tracePt t="184737" x="2673350" y="2127250"/>
          <p14:tracePt t="184746" x="2667000" y="2127250"/>
          <p14:tracePt t="184772" x="2660650" y="2133600"/>
          <p14:tracePt t="184784" x="2654300" y="2146300"/>
          <p14:tracePt t="184796" x="2654300" y="2171700"/>
          <p14:tracePt t="184812" x="2654300" y="2203450"/>
          <p14:tracePt t="184830" x="2654300" y="2241550"/>
          <p14:tracePt t="184846" x="2654300" y="2286000"/>
          <p14:tracePt t="184863" x="2660650" y="2330450"/>
          <p14:tracePt t="184879" x="2660650" y="2343150"/>
          <p14:tracePt t="184881" x="2660650" y="2355850"/>
          <p14:tracePt t="184896" x="2667000" y="2368550"/>
          <p14:tracePt t="184898" x="2673350" y="2374900"/>
          <p14:tracePt t="184914" x="2673350" y="2387600"/>
          <p14:tracePt t="184929" x="2692400" y="2400300"/>
          <p14:tracePt t="184946" x="2698750" y="2406650"/>
          <p14:tracePt t="184962" x="2711450" y="2419350"/>
          <p14:tracePt t="184979" x="2717800" y="2425700"/>
          <p14:tracePt t="184996" x="2736850" y="2432050"/>
          <p14:tracePt t="185012" x="2743200" y="2432050"/>
          <p14:tracePt t="185029" x="2762250" y="2432050"/>
          <p14:tracePt t="185046" x="2781300" y="2432050"/>
          <p14:tracePt t="185062" x="2800350" y="2432050"/>
          <p14:tracePt t="185080" x="2813050" y="2413000"/>
          <p14:tracePt t="185082" x="2813050" y="2406650"/>
          <p14:tracePt t="185097" x="2819400" y="2368550"/>
          <p14:tracePt t="185113" x="2819400" y="2343150"/>
          <p14:tracePt t="185129" x="2819400" y="2311400"/>
          <p14:tracePt t="185146" x="2819400" y="2279650"/>
          <p14:tracePt t="185163" x="2819400" y="2247900"/>
          <p14:tracePt t="185179" x="2806700" y="2222500"/>
          <p14:tracePt t="185196" x="2787650" y="2203450"/>
          <p14:tracePt t="185212" x="2787650" y="2190750"/>
          <p14:tracePt t="185229" x="2781300" y="2184400"/>
          <p14:tracePt t="185353" x="2768600" y="2184400"/>
          <p14:tracePt t="185369" x="2762250" y="2203450"/>
          <p14:tracePt t="185377" x="2762250" y="2216150"/>
          <p14:tracePt t="185385" x="2755900" y="2216150"/>
          <p14:tracePt t="185395" x="2749550" y="2228850"/>
          <p14:tracePt t="185412" x="2736850" y="2254250"/>
          <p14:tracePt t="185429" x="2736850" y="2273300"/>
          <p14:tracePt t="185445" x="2730500" y="2298700"/>
          <p14:tracePt t="185462" x="2730500" y="2311400"/>
          <p14:tracePt t="185479" x="2730500" y="2324100"/>
          <p14:tracePt t="185495" x="2730500" y="2343150"/>
          <p14:tracePt t="185513" x="2730500" y="2349500"/>
          <p14:tracePt t="185537" x="2730500" y="2362200"/>
          <p14:tracePt t="185729" x="0" y="0"/>
        </p14:tracePtLst>
        <p14:tracePtLst>
          <p14:tracePt t="186163" x="2178050" y="2051050"/>
          <p14:tracePt t="186186" x="2178050" y="2063750"/>
          <p14:tracePt t="186197" x="2178050" y="2070100"/>
          <p14:tracePt t="186212" x="2178050" y="2089150"/>
          <p14:tracePt t="186229" x="2178050" y="2120900"/>
          <p14:tracePt t="186245" x="2178050" y="2159000"/>
          <p14:tracePt t="186262" x="2178050" y="2222500"/>
          <p14:tracePt t="186278" x="2178050" y="2298700"/>
          <p14:tracePt t="186295" x="2178050" y="2374900"/>
          <p14:tracePt t="186298" x="2178050" y="2406650"/>
          <p14:tracePt t="186312" x="2171700" y="2451100"/>
          <p14:tracePt t="186329" x="2171700" y="2489200"/>
          <p14:tracePt t="186345" x="2171700" y="2501900"/>
          <p14:tracePt t="186451" x="2171700" y="2495550"/>
          <p14:tracePt t="186460" x="2171700" y="2489200"/>
          <p14:tracePt t="186470" x="2171700" y="2470150"/>
          <p14:tracePt t="186482" x="2171700" y="2463800"/>
          <p14:tracePt t="186496" x="2171700" y="2451100"/>
          <p14:tracePt t="186512" x="2178050" y="2425700"/>
          <p14:tracePt t="186514" x="2178050" y="2419350"/>
          <p14:tracePt t="186528" x="2184400" y="2387600"/>
          <p14:tracePt t="186545" x="2190750" y="2374900"/>
          <p14:tracePt t="186562" x="2197100" y="2362200"/>
          <p14:tracePt t="186579" x="2203450" y="2343150"/>
          <p14:tracePt t="186595" x="2209800" y="2330450"/>
          <p14:tracePt t="186612" x="2209800" y="2317750"/>
          <p14:tracePt t="186628" x="2209800" y="2311400"/>
          <p14:tracePt t="186646" x="2209800" y="2305050"/>
          <p14:tracePt t="186662" x="2216150" y="2298700"/>
          <p14:tracePt t="186763" x="2222500" y="2298700"/>
          <p14:tracePt t="186780" x="2222500" y="2324100"/>
          <p14:tracePt t="186796" x="2222500" y="2381250"/>
          <p14:tracePt t="186802" x="2222500" y="2387600"/>
          <p14:tracePt t="186812" x="2222500" y="2400300"/>
          <p14:tracePt t="186829" x="2222500" y="2406650"/>
          <p14:tracePt t="187329" x="0" y="0"/>
        </p14:tracePtLst>
        <p14:tracePtLst>
          <p14:tracePt t="187884" x="1206500" y="2286000"/>
          <p14:tracePt t="187898" x="1200150" y="2286000"/>
          <p14:tracePt t="187914" x="1193800" y="2286000"/>
          <p14:tracePt t="187922" x="1187450" y="2286000"/>
          <p14:tracePt t="187930" x="1181100" y="2286000"/>
          <p14:tracePt t="187945" x="1136650" y="2286000"/>
          <p14:tracePt t="187961" x="1079500" y="2317750"/>
          <p14:tracePt t="187978" x="984250" y="2362200"/>
          <p14:tracePt t="187995" x="882650" y="2413000"/>
          <p14:tracePt t="188011" x="806450" y="2444750"/>
          <p14:tracePt t="188028" x="768350" y="2476500"/>
          <p14:tracePt t="188045" x="742950" y="2508250"/>
          <p14:tracePt t="188061" x="711200" y="2552700"/>
          <p14:tracePt t="188065" x="698500" y="2571750"/>
          <p14:tracePt t="188078" x="685800" y="2597150"/>
          <p14:tracePt t="188095" x="673100" y="2641600"/>
          <p14:tracePt t="188097" x="673100" y="2660650"/>
          <p14:tracePt t="188112" x="673100" y="2686050"/>
          <p14:tracePt t="188114" x="673100" y="2705100"/>
          <p14:tracePt t="188128" x="673100" y="2730500"/>
          <p14:tracePt t="188131" x="673100" y="2755900"/>
          <p14:tracePt t="188145" x="685800" y="2813050"/>
          <p14:tracePt t="188162" x="730250" y="2870200"/>
          <p14:tracePt t="188178" x="793750" y="2921000"/>
          <p14:tracePt t="188195" x="889000" y="2984500"/>
          <p14:tracePt t="188211" x="984250" y="3022600"/>
          <p14:tracePt t="188228" x="1073150" y="3060700"/>
          <p14:tracePt t="188245" x="1155700" y="3086100"/>
          <p14:tracePt t="188261" x="1225550" y="3098800"/>
          <p14:tracePt t="188278" x="1276350" y="3098800"/>
          <p14:tracePt t="188294" x="1352550" y="3098800"/>
          <p14:tracePt t="188311" x="1454150" y="3098800"/>
          <p14:tracePt t="188328" x="1581150" y="3098800"/>
          <p14:tracePt t="188329" x="1651000" y="3092450"/>
          <p14:tracePt t="188345" x="1765300" y="3073400"/>
          <p14:tracePt t="188361" x="1816100" y="3048000"/>
          <p14:tracePt t="188378" x="1841500" y="3028950"/>
          <p14:tracePt t="188395" x="1847850" y="3022600"/>
          <p14:tracePt t="188474" x="1854200" y="3016250"/>
          <p14:tracePt t="188492" x="1860550" y="3009900"/>
          <p14:tracePt t="188506" x="1860550" y="3003550"/>
          <p14:tracePt t="188519" x="1866900" y="3003550"/>
          <p14:tracePt t="188530" x="1873250" y="2997200"/>
          <p14:tracePt t="188545" x="1879600" y="2984500"/>
          <p14:tracePt t="188561" x="1905000" y="2933700"/>
          <p14:tracePt t="188578" x="1943100" y="2870200"/>
          <p14:tracePt t="188595" x="1968500" y="2794000"/>
          <p14:tracePt t="188612" x="1993900" y="2736850"/>
          <p14:tracePt t="188628" x="2006600" y="2692400"/>
          <p14:tracePt t="188645" x="2012950" y="2654300"/>
          <p14:tracePt t="188661" x="2025650" y="2603500"/>
          <p14:tracePt t="188678" x="2051050" y="2559050"/>
          <p14:tracePt t="188682" x="2057400" y="2533650"/>
          <p14:tracePt t="188694" x="2070100" y="2508250"/>
          <p14:tracePt t="188711" x="2095500" y="2463800"/>
          <p14:tracePt t="188728" x="2146300" y="2406650"/>
          <p14:tracePt t="188729" x="2165350" y="2381250"/>
          <p14:tracePt t="188744" x="2216150" y="2324100"/>
          <p14:tracePt t="188761" x="2254250" y="2260600"/>
          <p14:tracePt t="188778" x="2266950" y="2228850"/>
          <p14:tracePt t="188794" x="2273300" y="2203450"/>
          <p14:tracePt t="188811" x="2279650" y="2178050"/>
          <p14:tracePt t="188828" x="2292350" y="2152650"/>
          <p14:tracePt t="188845" x="2292350" y="2139950"/>
          <p14:tracePt t="188956" x="2292350" y="2133600"/>
          <p14:tracePt t="189105" x="0" y="0"/>
        </p14:tracePtLst>
        <p14:tracePtLst>
          <p14:tracePt t="189531" x="1250950" y="2730500"/>
          <p14:tracePt t="189541" x="1231900" y="2730500"/>
          <p14:tracePt t="189551" x="1219200" y="2730500"/>
          <p14:tracePt t="189561" x="1200150" y="2730500"/>
          <p14:tracePt t="189577" x="1174750" y="2730500"/>
          <p14:tracePt t="189594" x="1149350" y="2736850"/>
          <p14:tracePt t="189611" x="1123950" y="2755900"/>
          <p14:tracePt t="189628" x="1092200" y="2774950"/>
          <p14:tracePt t="189645" x="1073150" y="2794000"/>
          <p14:tracePt t="189661" x="1047750" y="2806700"/>
          <p14:tracePt t="189678" x="1035050" y="2819400"/>
          <p14:tracePt t="189694" x="1016000" y="2844800"/>
          <p14:tracePt t="189711" x="1003300" y="2863850"/>
          <p14:tracePt t="189727" x="990600" y="2889250"/>
          <p14:tracePt t="189729" x="984250" y="2901950"/>
          <p14:tracePt t="189744" x="977900" y="2914650"/>
          <p14:tracePt t="189761" x="977900" y="2933700"/>
          <p14:tracePt t="189777" x="977900" y="2952750"/>
          <p14:tracePt t="189794" x="977900" y="2971800"/>
          <p14:tracePt t="189811" x="984250" y="2984500"/>
          <p14:tracePt t="189844" x="996950" y="3003550"/>
          <p14:tracePt t="189877" x="1035050" y="3016250"/>
          <p14:tracePt t="189894" x="1066800" y="3028950"/>
          <p14:tracePt t="189911" x="1098550" y="3041650"/>
          <p14:tracePt t="189914" x="1117600" y="3048000"/>
          <p14:tracePt t="189927" x="1136650" y="3054350"/>
          <p14:tracePt t="189944" x="1149350" y="3060700"/>
          <p14:tracePt t="190161" x="0" y="0"/>
        </p14:tracePtLst>
        <p14:tracePtLst>
          <p14:tracePt t="196442" x="2438400" y="3962400"/>
          <p14:tracePt t="196507" x="2438400" y="3975100"/>
          <p14:tracePt t="196524" x="2451100" y="4013200"/>
          <p14:tracePt t="196541" x="2457450" y="4025900"/>
          <p14:tracePt t="196556" x="2457450" y="4032250"/>
          <p14:tracePt t="196691" x="2463800" y="4032250"/>
          <p14:tracePt t="196697" x="2463800" y="4019550"/>
          <p14:tracePt t="196708" x="2470150" y="4006850"/>
          <p14:tracePt t="196726" x="2476500" y="3949700"/>
          <p14:tracePt t="196742" x="2495550" y="3898900"/>
          <p14:tracePt t="196758" x="2501900" y="3873500"/>
          <p14:tracePt t="196775" x="2501900" y="3867150"/>
          <p14:tracePt t="196835" x="2501900" y="3898900"/>
          <p14:tracePt t="196849" x="2489200" y="3962400"/>
          <p14:tracePt t="196867" x="2476500" y="4013200"/>
          <p14:tracePt t="196884" x="2476500" y="4019550"/>
          <p14:tracePt t="196892" x="2476500" y="4025900"/>
          <p14:tracePt t="196978" x="2476500" y="4006850"/>
          <p14:tracePt t="196990" x="2482850" y="3981450"/>
          <p14:tracePt t="197004" x="2489200" y="3949700"/>
          <p14:tracePt t="197013" x="2489200" y="3943350"/>
          <p14:tracePt t="197025" x="2489200" y="3930650"/>
          <p14:tracePt t="197042" x="2489200" y="3924300"/>
          <p14:tracePt t="197116" x="2489200" y="3937000"/>
          <p14:tracePt t="197131" x="2489200" y="3943350"/>
          <p14:tracePt t="197186" x="2489200" y="3949700"/>
          <p14:tracePt t="197195" x="2489200" y="3956050"/>
          <p14:tracePt t="197258" x="2495550" y="3962400"/>
          <p14:tracePt t="197283" x="2501900" y="3949700"/>
          <p14:tracePt t="197299" x="2501900" y="3937000"/>
          <p14:tracePt t="197309" x="2501900" y="3930650"/>
          <p14:tracePt t="197386" x="2501900" y="3949700"/>
          <p14:tracePt t="197395" x="2501900" y="3981450"/>
          <p14:tracePt t="197410" x="2501900" y="4032250"/>
          <p14:tracePt t="197425" x="2501900" y="4057650"/>
          <p14:tracePt t="197441" x="2501900" y="4064000"/>
          <p14:tracePt t="197491" x="2508250" y="4070350"/>
          <p14:tracePt t="197498" x="2514600" y="4070350"/>
          <p14:tracePt t="197508" x="2514600" y="4064000"/>
          <p14:tracePt t="197525" x="2527300" y="4025900"/>
          <p14:tracePt t="197541" x="2533650" y="4006850"/>
          <p14:tracePt t="197745" x="2546350" y="4000500"/>
          <p14:tracePt t="197843" x="2546350" y="4006850"/>
          <p14:tracePt t="197857" x="2546350" y="4025900"/>
          <p14:tracePt t="197873" x="2546350" y="4044950"/>
          <p14:tracePt t="197987" x="2546350" y="4032250"/>
          <p14:tracePt t="198002" x="2546350" y="4006850"/>
          <p14:tracePt t="198022" x="2546350" y="3994150"/>
          <p14:tracePt t="198033" x="2546350" y="3981450"/>
          <p14:tracePt t="198945" x="0" y="0"/>
        </p14:tracePtLst>
        <p14:tracePtLst>
          <p14:tracePt t="201819" x="2641600" y="3854450"/>
          <p14:tracePt t="201832" x="2641600" y="3860800"/>
          <p14:tracePt t="201844" x="2622550" y="3873500"/>
          <p14:tracePt t="201857" x="2609850" y="3886200"/>
          <p14:tracePt t="201873" x="2590800" y="3924300"/>
          <p14:tracePt t="201890" x="2565400" y="3968750"/>
          <p14:tracePt t="201907" x="2546350" y="4000500"/>
          <p14:tracePt t="201924" x="2533650" y="4032250"/>
          <p14:tracePt t="201940" x="2533650" y="4044950"/>
          <p14:tracePt t="201956" x="2527300" y="4064000"/>
          <p14:tracePt t="201974" x="2527300" y="4076700"/>
          <p14:tracePt t="201990" x="2527300" y="4095750"/>
          <p14:tracePt t="202007" x="2565400" y="4108450"/>
          <p14:tracePt t="202023" x="2584450" y="4108450"/>
          <p14:tracePt t="202025" x="2597150" y="4108450"/>
          <p14:tracePt t="202040" x="2603500" y="4108450"/>
          <p14:tracePt t="202042" x="2622550" y="4108450"/>
          <p14:tracePt t="202057" x="2635250" y="4095750"/>
          <p14:tracePt t="202073" x="2654300" y="4064000"/>
          <p14:tracePt t="202090" x="2667000" y="4025900"/>
          <p14:tracePt t="202106" x="2673350" y="3981450"/>
          <p14:tracePt t="202123" x="2679700" y="3956050"/>
          <p14:tracePt t="202140" x="2679700" y="3924300"/>
          <p14:tracePt t="202157" x="2679700" y="3898900"/>
          <p14:tracePt t="202173" x="2673350" y="3886200"/>
          <p14:tracePt t="202217" x="2667000" y="3879850"/>
          <p14:tracePt t="202234" x="2654300" y="3886200"/>
          <p14:tracePt t="202244" x="2635250" y="3905250"/>
          <p14:tracePt t="202257" x="2597150" y="3962400"/>
          <p14:tracePt t="202274" x="2578100" y="4013200"/>
          <p14:tracePt t="202290" x="2571750" y="4032250"/>
          <p14:tracePt t="202306" x="2571750" y="4044950"/>
          <p14:tracePt t="202323" x="2571750" y="4051300"/>
          <p14:tracePt t="202380" x="2571750" y="4057650"/>
          <p14:tracePt t="202396" x="2578100" y="4044950"/>
          <p14:tracePt t="202407" x="2578100" y="4032250"/>
          <p14:tracePt t="202424" x="2578100" y="3981450"/>
          <p14:tracePt t="202440" x="2578100" y="3949700"/>
          <p14:tracePt t="202441" x="2578100" y="3943350"/>
          <p14:tracePt t="202457" x="2578100" y="3937000"/>
          <p14:tracePt t="202524" x="2578100" y="3930650"/>
          <p14:tracePt t="202535" x="2571750" y="3937000"/>
          <p14:tracePt t="202551" x="2552700" y="3994150"/>
          <p14:tracePt t="202561" x="2552700" y="4038600"/>
          <p14:tracePt t="202573" x="2552700" y="4057650"/>
          <p14:tracePt t="202589" x="2552700" y="4089400"/>
          <p14:tracePt t="202606" x="2552700" y="4095750"/>
          <p14:tracePt t="202642" x="2552700" y="4102100"/>
          <p14:tracePt t="202658" x="2559050" y="4089400"/>
          <p14:tracePt t="202666" x="2565400" y="4076700"/>
          <p14:tracePt t="202675" x="2578100" y="4051300"/>
          <p14:tracePt t="202690" x="2584450" y="3987800"/>
          <p14:tracePt t="202707" x="2584450" y="3943350"/>
          <p14:tracePt t="202723" x="2584450" y="3917950"/>
          <p14:tracePt t="202740" x="2584450" y="3905250"/>
          <p14:tracePt t="202793" x="2584450" y="3917950"/>
          <p14:tracePt t="202803" x="2584450" y="3937000"/>
          <p14:tracePt t="202811" x="2578100" y="3981450"/>
          <p14:tracePt t="202823" x="2571750" y="4013200"/>
          <p14:tracePt t="202840" x="2565400" y="4064000"/>
          <p14:tracePt t="202857" x="2565400" y="4083050"/>
          <p14:tracePt t="202915" x="2565400" y="4089400"/>
          <p14:tracePt t="202930" x="2578100" y="4076700"/>
          <p14:tracePt t="202946" x="2597150" y="4032250"/>
          <p14:tracePt t="202956" x="2597150" y="4025900"/>
          <p14:tracePt t="202974" x="2597150" y="3981450"/>
          <p14:tracePt t="202990" x="2597150" y="3962400"/>
          <p14:tracePt t="202993" x="2597150" y="3956050"/>
          <p14:tracePt t="203067" x="2597150" y="3962400"/>
          <p14:tracePt t="203076" x="2597150" y="3981450"/>
          <p14:tracePt t="203090" x="2597150" y="4006850"/>
          <p14:tracePt t="203106" x="2597150" y="4019550"/>
          <p14:tracePt t="203123" x="2597150" y="4025900"/>
          <p14:tracePt t="203202" x="2597150" y="4013200"/>
          <p14:tracePt t="203212" x="2597150" y="3987800"/>
          <p14:tracePt t="203225" x="2597150" y="3949700"/>
          <p14:tracePt t="203241" x="2603500" y="3917950"/>
          <p14:tracePt t="203257" x="2603500" y="3905250"/>
          <p14:tracePt t="203347" x="2603500" y="3937000"/>
          <p14:tracePt t="203357" x="2603500" y="3981450"/>
          <p14:tracePt t="203373" x="2597150" y="4057650"/>
          <p14:tracePt t="203390" x="2597150" y="4102100"/>
          <p14:tracePt t="203395" x="2597150" y="4108450"/>
          <p14:tracePt t="203411" x="2597150" y="4121150"/>
          <p14:tracePt t="203473" x="2597150" y="4114800"/>
          <p14:tracePt t="203481" x="2597150" y="4102100"/>
          <p14:tracePt t="203491" x="2597150" y="4083050"/>
          <p14:tracePt t="203506" x="2609850" y="4006850"/>
          <p14:tracePt t="203523" x="2609850" y="3962400"/>
          <p14:tracePt t="203539" x="2609850" y="3930650"/>
          <p14:tracePt t="203556" x="2609850" y="3917950"/>
          <p14:tracePt t="203573" x="2609850" y="3911600"/>
          <p14:tracePt t="203626" x="2609850" y="3924300"/>
          <p14:tracePt t="203634" x="2603500" y="3962400"/>
          <p14:tracePt t="203644" x="2597150" y="3994150"/>
          <p14:tracePt t="203657" x="2590800" y="4038600"/>
          <p14:tracePt t="203673" x="2590800" y="4051300"/>
          <p14:tracePt t="203690" x="2590800" y="4057650"/>
          <p14:tracePt t="203869" x="2590800" y="3911600"/>
          <p14:tracePt t="203882" x="2584450" y="3924300"/>
          <p14:tracePt t="203889" x="2578100" y="3949700"/>
          <p14:tracePt t="203906" x="2571750" y="3994150"/>
          <p14:tracePt t="203923" x="2559050" y="4038600"/>
          <p14:tracePt t="203939" x="2559050" y="4051300"/>
          <p14:tracePt t="203956" x="2559050" y="4057650"/>
          <p14:tracePt t="204020" x="2559050" y="4038600"/>
          <p14:tracePt t="204030" x="2559050" y="4019550"/>
          <p14:tracePt t="204041" x="2559050" y="3975100"/>
          <p14:tracePt t="204056" x="2559050" y="3943350"/>
          <p14:tracePt t="204073" x="2559050" y="3930650"/>
          <p14:tracePt t="204164" x="2552700" y="3937000"/>
          <p14:tracePt t="204171" x="2546350" y="3956050"/>
          <p14:tracePt t="204181" x="2540000" y="3975100"/>
          <p14:tracePt t="204190" x="2540000" y="3981450"/>
          <p14:tracePt t="204207" x="2533650" y="4000500"/>
          <p14:tracePt t="204233" x="2533650" y="4006850"/>
          <p14:tracePt t="204323" x="2533650" y="4000500"/>
          <p14:tracePt t="204339" x="2540000" y="3930650"/>
          <p14:tracePt t="204354" x="2540000" y="3898900"/>
          <p14:tracePt t="204365" x="2540000" y="3879850"/>
          <p14:tracePt t="204372" x="2540000" y="3873500"/>
          <p14:tracePt t="204389" x="2540000" y="3867150"/>
          <p14:tracePt t="204450" x="2540000" y="3879850"/>
          <p14:tracePt t="204459" x="2533650" y="3917950"/>
          <p14:tracePt t="204473" x="2520950" y="3981450"/>
          <p14:tracePt t="204490" x="2514600" y="4032250"/>
          <p14:tracePt t="204506" x="2514600" y="4070350"/>
          <p14:tracePt t="204523" x="2514600" y="4089400"/>
          <p14:tracePt t="204603" x="2520950" y="4076700"/>
          <p14:tracePt t="204619" x="2527300" y="4044950"/>
          <p14:tracePt t="204644" x="2533650" y="4013200"/>
          <p14:tracePt t="204661" x="2533650" y="4006850"/>
          <p14:tracePt t="204746" x="2533650" y="4032250"/>
          <p14:tracePt t="204754" x="2533650" y="4051300"/>
          <p14:tracePt t="204763" x="2533650" y="4070350"/>
          <p14:tracePt t="204773" x="2533650" y="4076700"/>
          <p14:tracePt t="204790" x="2533650" y="4083050"/>
          <p14:tracePt t="204858" x="2540000" y="4083050"/>
          <p14:tracePt t="204866" x="2540000" y="4076700"/>
          <p14:tracePt t="204875" x="2546350" y="4051300"/>
          <p14:tracePt t="204889" x="2552700" y="4019550"/>
          <p14:tracePt t="204905" x="2559050" y="3981450"/>
          <p14:tracePt t="204922" x="2559050" y="3962400"/>
          <p14:tracePt t="205004" x="2559050" y="3968750"/>
          <p14:tracePt t="205020" x="2559050" y="4000500"/>
          <p14:tracePt t="205035" x="2559050" y="4032250"/>
          <p14:tracePt t="205097" x="2565400" y="4038600"/>
          <p14:tracePt t="205115" x="2571750" y="4038600"/>
          <p14:tracePt t="205124" x="2571750" y="4025900"/>
          <p14:tracePt t="205139" x="2578100" y="3981450"/>
          <p14:tracePt t="205156" x="2584450" y="3962400"/>
          <p14:tracePt t="205173" x="2584450" y="3943350"/>
          <p14:tracePt t="205190" x="2584450" y="3930650"/>
          <p14:tracePt t="205250" x="2584450" y="3943350"/>
          <p14:tracePt t="205260" x="2578100" y="3975100"/>
          <p14:tracePt t="205274" x="2578100" y="4032250"/>
          <p14:tracePt t="205289" x="2578100" y="4064000"/>
          <p14:tracePt t="205306" x="2578100" y="4076700"/>
          <p14:tracePt t="205322" x="2578100" y="4083050"/>
          <p14:tracePt t="205385" x="2578100" y="4076700"/>
          <p14:tracePt t="205393" x="2578100" y="4051300"/>
          <p14:tracePt t="205405" x="2578100" y="4038600"/>
          <p14:tracePt t="205422" x="2578100" y="3987800"/>
          <p14:tracePt t="205439" x="2584450" y="3962400"/>
          <p14:tracePt t="205455" x="2584450" y="3930650"/>
          <p14:tracePt t="205457" x="2584450" y="3924300"/>
          <p14:tracePt t="205472" x="2584450" y="3917950"/>
          <p14:tracePt t="205538" x="2584450" y="3930650"/>
          <p14:tracePt t="205545" x="2584450" y="3956050"/>
          <p14:tracePt t="205555" x="2584450" y="3981450"/>
          <p14:tracePt t="205572" x="2584450" y="4013200"/>
          <p14:tracePt t="205589" x="2584450" y="4032250"/>
          <p14:tracePt t="205605" x="2584450" y="4038600"/>
          <p14:tracePt t="205665" x="2584450" y="4025900"/>
          <p14:tracePt t="205675" x="2584450" y="4006850"/>
          <p14:tracePt t="205682" x="2584450" y="3994150"/>
          <p14:tracePt t="205690" x="2584450" y="3975100"/>
          <p14:tracePt t="205706" x="2584450" y="3962400"/>
          <p14:tracePt t="205761" x="2578100" y="3981450"/>
          <p14:tracePt t="205770" x="2571750" y="4013200"/>
          <p14:tracePt t="205779" x="2565400" y="4038600"/>
          <p14:tracePt t="205789" x="2559050" y="4051300"/>
          <p14:tracePt t="205899" x="2559050" y="4038600"/>
          <p14:tracePt t="205916" x="2559050" y="4013200"/>
          <p14:tracePt t="205935" x="2559050" y="4000500"/>
          <p14:tracePt t="207074" x="0" y="0"/>
        </p14:tracePtLst>
        <p14:tracePtLst>
          <p14:tracePt t="208282" x="1778000" y="3587750"/>
          <p14:tracePt t="208331" x="1765300" y="3587750"/>
          <p14:tracePt t="208341" x="1758950" y="3581400"/>
          <p14:tracePt t="208355" x="1708150" y="3575050"/>
          <p14:tracePt t="208371" x="1619250" y="3575050"/>
          <p14:tracePt t="208388" x="1460500" y="3575050"/>
          <p14:tracePt t="208405" x="1289050" y="3575050"/>
          <p14:tracePt t="208421" x="1162050" y="3575050"/>
          <p14:tracePt t="208425" x="1111250" y="3581400"/>
          <p14:tracePt t="208438" x="1054100" y="3587750"/>
          <p14:tracePt t="208455" x="996950" y="3600450"/>
          <p14:tracePt t="208458" x="977900" y="3613150"/>
          <p14:tracePt t="208471" x="965200" y="3619500"/>
          <p14:tracePt t="208489" x="952500" y="3638550"/>
          <p14:tracePt t="208504" x="946150" y="3657600"/>
          <p14:tracePt t="208521" x="946150" y="3689350"/>
          <p14:tracePt t="208538" x="946150" y="3708400"/>
          <p14:tracePt t="208554" x="946150" y="3733800"/>
          <p14:tracePt t="208571" x="946150" y="3778250"/>
          <p14:tracePt t="208588" x="965200" y="3829050"/>
          <p14:tracePt t="208604" x="984250" y="3860800"/>
          <p14:tracePt t="208621" x="1028700" y="3911600"/>
          <p14:tracePt t="208638" x="1111250" y="3956050"/>
          <p14:tracePt t="208641" x="1168400" y="3968750"/>
          <p14:tracePt t="208654" x="1231900" y="3987800"/>
          <p14:tracePt t="208671" x="1397000" y="4013200"/>
          <p14:tracePt t="208688" x="1682750" y="4006850"/>
          <p14:tracePt t="208704" x="1809750" y="3994150"/>
          <p14:tracePt t="208721" x="1892300" y="3962400"/>
          <p14:tracePt t="208738" x="1930400" y="3949700"/>
          <p14:tracePt t="208754" x="1943100" y="3937000"/>
          <p14:tracePt t="208771" x="1943100" y="3930650"/>
          <p14:tracePt t="208788" x="1949450" y="3917950"/>
          <p14:tracePt t="208804" x="1949450" y="3886200"/>
          <p14:tracePt t="208821" x="1949450" y="3854450"/>
          <p14:tracePt t="208837" x="1949450" y="3816350"/>
          <p14:tracePt t="208854" x="1936750" y="3790950"/>
          <p14:tracePt t="208871" x="1924050" y="3759200"/>
          <p14:tracePt t="208887" x="1911350" y="3733800"/>
          <p14:tracePt t="208889" x="1898650" y="3721100"/>
          <p14:tracePt t="208904" x="1866900" y="3702050"/>
          <p14:tracePt t="208921" x="1835150" y="3683000"/>
          <p14:tracePt t="208937" x="1778000" y="3644900"/>
          <p14:tracePt t="208955" x="1708150" y="3613150"/>
          <p14:tracePt t="208971" x="1625600" y="3587750"/>
          <p14:tracePt t="208988" x="1549400" y="3575050"/>
          <p14:tracePt t="209004" x="1466850" y="3562350"/>
          <p14:tracePt t="209021" x="1377950" y="3543300"/>
          <p14:tracePt t="209037" x="1301750" y="3543300"/>
          <p14:tracePt t="209054" x="1250950" y="3543300"/>
          <p14:tracePt t="209071" x="1193800" y="3543300"/>
          <p14:tracePt t="209087" x="1162050" y="3549650"/>
          <p14:tracePt t="209089" x="1143000" y="3556000"/>
          <p14:tracePt t="209104" x="1104900" y="3581400"/>
          <p14:tracePt t="209121" x="1073150" y="3606800"/>
          <p14:tracePt t="209137" x="1054100" y="3625850"/>
          <p14:tracePt t="209154" x="1035050" y="3651250"/>
          <p14:tracePt t="209171" x="1028700" y="3657600"/>
          <p14:tracePt t="209187" x="1028700" y="3670300"/>
          <p14:tracePt t="209204" x="1028700" y="3702050"/>
          <p14:tracePt t="209221" x="1028700" y="3721100"/>
          <p14:tracePt t="209238" x="1028700" y="3752850"/>
          <p14:tracePt t="209254" x="1035050" y="3784600"/>
          <p14:tracePt t="209271" x="1047750" y="3797300"/>
          <p14:tracePt t="209272" x="1047750" y="3803650"/>
          <p14:tracePt t="209287" x="1060450" y="3810000"/>
          <p14:tracePt t="209305" x="1168400" y="3848100"/>
          <p14:tracePt t="209321" x="1346200" y="3892550"/>
          <p14:tracePt t="209337" x="1606550" y="3930650"/>
          <p14:tracePt t="209354" x="1898650" y="3937000"/>
          <p14:tracePt t="209370" x="2101850" y="3937000"/>
          <p14:tracePt t="209387" x="2171700" y="3930650"/>
          <p14:tracePt t="209404" x="2197100" y="3917950"/>
          <p14:tracePt t="209421" x="2216150" y="3905250"/>
          <p14:tracePt t="209437" x="2222500" y="3879850"/>
          <p14:tracePt t="209454" x="2235200" y="3860800"/>
          <p14:tracePt t="209471" x="2247900" y="3835400"/>
          <p14:tracePt t="209489" x="2247900" y="3829050"/>
          <p14:tracePt t="209504" x="2247900" y="3822700"/>
          <p14:tracePt t="209521" x="2247900" y="3810000"/>
          <p14:tracePt t="209537" x="2247900" y="3803650"/>
          <p14:tracePt t="209554" x="2247900" y="3784600"/>
          <p14:tracePt t="209571" x="2228850" y="3759200"/>
          <p14:tracePt t="209587" x="2190750" y="3721100"/>
          <p14:tracePt t="209604" x="2133600" y="3663950"/>
          <p14:tracePt t="209620" x="2038350" y="3600450"/>
          <p14:tracePt t="209637" x="1892300" y="3530600"/>
          <p14:tracePt t="209654" x="1758950" y="3479800"/>
          <p14:tracePt t="209670" x="1638300" y="3467100"/>
          <p14:tracePt t="209674" x="1600200" y="3467100"/>
          <p14:tracePt t="209687" x="1536700" y="3467100"/>
          <p14:tracePt t="209704" x="1403350" y="3479800"/>
          <p14:tracePt t="209721" x="1320800" y="3505200"/>
          <p14:tracePt t="209738" x="1257300" y="3543300"/>
          <p14:tracePt t="209754" x="1193800" y="3581400"/>
          <p14:tracePt t="209771" x="1149350" y="3606800"/>
          <p14:tracePt t="209787" x="1111250" y="3625850"/>
          <p14:tracePt t="209804" x="1092200" y="3638550"/>
          <p14:tracePt t="209821" x="1079500" y="3651250"/>
          <p14:tracePt t="209837" x="1066800" y="3657600"/>
          <p14:tracePt t="209854" x="1066800" y="3663950"/>
          <p14:tracePt t="209871" x="1066800" y="3683000"/>
          <p14:tracePt t="209887" x="1066800" y="3708400"/>
          <p14:tracePt t="209889" x="1066800" y="3721100"/>
          <p14:tracePt t="209904" x="1073150" y="3759200"/>
          <p14:tracePt t="209921" x="1130300" y="3803650"/>
          <p14:tracePt t="209937" x="1231900" y="3848100"/>
          <p14:tracePt t="209955" x="1397000" y="3911600"/>
          <p14:tracePt t="209971" x="1587500" y="3943350"/>
          <p14:tracePt t="209988" x="1739900" y="3968750"/>
          <p14:tracePt t="210004" x="1835150" y="3968750"/>
          <p14:tracePt t="210021" x="1936750" y="3962400"/>
          <p14:tracePt t="210038" x="2025650" y="3930650"/>
          <p14:tracePt t="210042" x="2063750" y="3911600"/>
          <p14:tracePt t="210054" x="2089150" y="3886200"/>
          <p14:tracePt t="210071" x="2133600" y="3841750"/>
          <p14:tracePt t="210087" x="2139950" y="3816350"/>
          <p14:tracePt t="210090" x="2139950" y="3810000"/>
          <p14:tracePt t="210104" x="2139950" y="3797300"/>
          <p14:tracePt t="210121" x="2139950" y="3733800"/>
          <p14:tracePt t="210137" x="2127250" y="3702050"/>
          <p14:tracePt t="210154" x="2095500" y="3663950"/>
          <p14:tracePt t="210170" x="2038350" y="3613150"/>
          <p14:tracePt t="210187" x="1943100" y="3575050"/>
          <p14:tracePt t="210204" x="1803400" y="3543300"/>
          <p14:tracePt t="210221" x="1619250" y="3524250"/>
          <p14:tracePt t="210238" x="1473200" y="3524250"/>
          <p14:tracePt t="210241" x="1390650" y="3530600"/>
          <p14:tracePt t="210254" x="1314450" y="3543300"/>
          <p14:tracePt t="210271" x="1200150" y="3575050"/>
          <p14:tracePt t="210273" x="1162050" y="3587750"/>
          <p14:tracePt t="210287" x="1136650" y="3613150"/>
          <p14:tracePt t="210304" x="1085850" y="3638550"/>
          <p14:tracePt t="210305" x="1073150" y="3651250"/>
          <p14:tracePt t="210320" x="1047750" y="3683000"/>
          <p14:tracePt t="210337" x="1035050" y="3721100"/>
          <p14:tracePt t="210354" x="1035050" y="3746500"/>
          <p14:tracePt t="210370" x="1035050" y="3771900"/>
          <p14:tracePt t="210387" x="1035050" y="3803650"/>
          <p14:tracePt t="210404" x="1035050" y="3835400"/>
          <p14:tracePt t="210420" x="1066800" y="3873500"/>
          <p14:tracePt t="210437" x="1143000" y="3917950"/>
          <p14:tracePt t="210454" x="1276350" y="3956050"/>
          <p14:tracePt t="210471" x="1511300" y="3981450"/>
          <p14:tracePt t="210487" x="1771650" y="3981450"/>
          <p14:tracePt t="210489" x="1924050" y="3981450"/>
          <p14:tracePt t="210503" x="2038350" y="3981450"/>
          <p14:tracePt t="210521" x="2216150" y="3917950"/>
          <p14:tracePt t="210537" x="2241550" y="3854450"/>
          <p14:tracePt t="210554" x="2241550" y="3810000"/>
          <p14:tracePt t="210570" x="2222500" y="3727450"/>
          <p14:tracePt t="210587" x="2171700" y="3663950"/>
          <p14:tracePt t="210604" x="2082800" y="3594100"/>
          <p14:tracePt t="210620" x="1930400" y="3524250"/>
          <p14:tracePt t="210637" x="1758950" y="3467100"/>
          <p14:tracePt t="210653" x="1555750" y="3422650"/>
          <p14:tracePt t="210670" x="1397000" y="3409950"/>
          <p14:tracePt t="210687" x="1308100" y="3409950"/>
          <p14:tracePt t="210689" x="1263650" y="3409950"/>
          <p14:tracePt t="210704" x="1238250" y="3416300"/>
          <p14:tracePt t="210721" x="1200150" y="3454400"/>
          <p14:tracePt t="210737" x="1168400" y="3498850"/>
          <p14:tracePt t="210753" x="1162050" y="3556000"/>
          <p14:tracePt t="210770" x="1162050" y="3606800"/>
          <p14:tracePt t="210787" x="1174750" y="3689350"/>
          <p14:tracePt t="210803" x="1238250" y="3771900"/>
          <p14:tracePt t="210820" x="1352550" y="3848100"/>
          <p14:tracePt t="210837" x="1498600" y="3905250"/>
          <p14:tracePt t="210853" x="1651000" y="3937000"/>
          <p14:tracePt t="210870" x="1771650" y="3949700"/>
          <p14:tracePt t="210887" x="1860550" y="3917950"/>
          <p14:tracePt t="210890" x="1898650" y="3892550"/>
          <p14:tracePt t="210903" x="1930400" y="3848100"/>
          <p14:tracePt t="210920" x="1987550" y="3708400"/>
          <p14:tracePt t="210937" x="1993900" y="3651250"/>
          <p14:tracePt t="210954" x="1993900" y="3594100"/>
          <p14:tracePt t="210970" x="1962150" y="3549650"/>
          <p14:tracePt t="210987" x="1911350" y="3511550"/>
          <p14:tracePt t="211003" x="1803400" y="3460750"/>
          <p14:tracePt t="211020" x="1619250" y="3429000"/>
          <p14:tracePt t="211037" x="1447800" y="3416300"/>
          <p14:tracePt t="211054" x="1301750" y="3422650"/>
          <p14:tracePt t="211070" x="1219200" y="3460750"/>
          <p14:tracePt t="211072" x="1200150" y="3473450"/>
          <p14:tracePt t="211087" x="1187450" y="3492500"/>
          <p14:tracePt t="211103" x="1181100" y="3524250"/>
          <p14:tracePt t="211105" x="1181100" y="3536950"/>
          <p14:tracePt t="211120" x="1193800" y="3575050"/>
          <p14:tracePt t="211137" x="1263650" y="3632200"/>
          <p14:tracePt t="211153" x="1422400" y="3702050"/>
          <p14:tracePt t="211170" x="1625600" y="3759200"/>
          <p14:tracePt t="211187" x="1765300" y="3765550"/>
          <p14:tracePt t="211204" x="1822450" y="3765550"/>
          <p14:tracePt t="211220" x="1828800" y="3752850"/>
          <p14:tracePt t="211237" x="1828800" y="3721100"/>
          <p14:tracePt t="211253" x="1828800" y="3708400"/>
          <p14:tracePt t="211270" x="1828800" y="3702050"/>
          <p14:tracePt t="211385" x="0" y="0"/>
        </p14:tracePtLst>
        <p14:tracePtLst>
          <p14:tracePt t="213692" x="2679700" y="3886200"/>
          <p14:tracePt t="213714" x="2673350" y="3892550"/>
          <p14:tracePt t="213726" x="2673350" y="3917950"/>
          <p14:tracePt t="213738" x="2641600" y="3968750"/>
          <p14:tracePt t="213851" x="2635250" y="4044950"/>
          <p14:tracePt t="213881" x="2635250" y="4038600"/>
          <p14:tracePt t="213889" x="2635250" y="4019550"/>
          <p14:tracePt t="213897" x="2635250" y="4000500"/>
          <p14:tracePt t="213905" x="2635250" y="3981450"/>
          <p14:tracePt t="213919" x="2635250" y="3968750"/>
          <p14:tracePt t="213936" x="2635250" y="3956050"/>
          <p14:tracePt t="213986" x="2628900" y="3981450"/>
          <p14:tracePt t="213994" x="2622550" y="4025900"/>
          <p14:tracePt t="214004" x="2609850" y="4070350"/>
          <p14:tracePt t="214019" x="2578100" y="4152900"/>
          <p14:tracePt t="214036" x="2559050" y="4191000"/>
          <p14:tracePt t="214052" x="2559050" y="4197350"/>
          <p14:tracePt t="214130" x="2559050" y="4184650"/>
          <p14:tracePt t="214140" x="2559050" y="4146550"/>
          <p14:tracePt t="214153" x="2571750" y="4102100"/>
          <p14:tracePt t="214169" x="2578100" y="4070350"/>
          <p14:tracePt t="214186" x="2584450" y="4064000"/>
          <p14:tracePt t="214418" x="2590800" y="4057650"/>
          <p14:tracePt t="214418" x="0" y="0"/>
        </p14:tracePtLst>
        <p14:tracePtLst>
          <p14:tracePt t="217386" x="8350250" y="5676900"/>
          <p14:tracePt t="217426" x="8350250" y="5683250"/>
          <p14:tracePt t="217434" x="8350250" y="5708650"/>
          <p14:tracePt t="217442" x="8350250" y="5740400"/>
          <p14:tracePt t="217451" x="8350250" y="5784850"/>
          <p14:tracePt t="217468" x="8350250" y="5892800"/>
          <p14:tracePt t="217486" x="8362950" y="5988050"/>
          <p14:tracePt t="217501" x="8375650" y="6051550"/>
          <p14:tracePt t="217518" x="8382000" y="6064250"/>
          <p14:tracePt t="217535" x="8388350" y="6070600"/>
          <p14:tracePt t="217570" x="8394700" y="6070600"/>
          <p14:tracePt t="217577" x="8394700" y="6057900"/>
          <p14:tracePt t="217586" x="8407400" y="6032500"/>
          <p14:tracePt t="217601" x="8439150" y="5975350"/>
          <p14:tracePt t="217618" x="8451850" y="5924550"/>
          <p14:tracePt t="217635" x="8458200" y="5892800"/>
          <p14:tracePt t="217651" x="8464550" y="5880100"/>
          <p14:tracePt t="217668" x="8464550" y="5873750"/>
          <p14:tracePt t="217787" x="8464550" y="5880100"/>
          <p14:tracePt t="217802" x="8464550" y="5886450"/>
          <p14:tracePt t="217815" x="8464550" y="5892800"/>
          <p14:tracePt t="217825" x="0" y="0"/>
        </p14:tracePtLst>
        <p14:tracePtLst>
          <p14:tracePt t="218707" x="9448800" y="5753100"/>
          <p14:tracePt t="218762" x="9448800" y="5772150"/>
          <p14:tracePt t="218769" x="9448800" y="5803900"/>
          <p14:tracePt t="218785" x="9448800" y="5880100"/>
          <p14:tracePt t="218801" x="9448800" y="5943600"/>
          <p14:tracePt t="218817" x="9448800" y="5981700"/>
          <p14:tracePt t="218834" x="9448800" y="6007100"/>
          <p14:tracePt t="218851" x="9448800" y="6013450"/>
          <p14:tracePt t="218924" x="9455150" y="6013450"/>
          <p14:tracePt t="218933" x="9461500" y="5994400"/>
          <p14:tracePt t="218944" x="9467850" y="5969000"/>
          <p14:tracePt t="218946" x="9474200" y="5937250"/>
          <p14:tracePt t="218961" x="9493250" y="5873750"/>
          <p14:tracePt t="218984" x="9499600" y="5803900"/>
          <p14:tracePt t="219001" x="9499600" y="5778500"/>
          <p14:tracePt t="219018" x="9499600" y="5765800"/>
          <p14:tracePt t="219083" x="9499600" y="5778500"/>
          <p14:tracePt t="219093" x="9499600" y="5791200"/>
          <p14:tracePt t="219105" x="9499600" y="5842000"/>
          <p14:tracePt t="219118" x="9499600" y="5861050"/>
          <p14:tracePt t="219134" x="9499600" y="5892800"/>
          <p14:tracePt t="219137" x="9499600" y="5899150"/>
          <p14:tracePt t="219151" x="9499600" y="5905500"/>
          <p14:tracePt t="219167" x="9499600" y="5911850"/>
          <p14:tracePt t="219226" x="9499600" y="5899150"/>
          <p14:tracePt t="219237" x="9499600" y="5861050"/>
          <p14:tracePt t="219252" x="9499600" y="5816600"/>
          <p14:tracePt t="219316" x="9518650" y="5689600"/>
          <p14:tracePt t="219363" x="9518650" y="5695950"/>
          <p14:tracePt t="219374" x="9518650" y="5727700"/>
          <p14:tracePt t="219385" x="9544050" y="5873750"/>
          <p14:tracePt t="219401" x="9544050" y="5949950"/>
          <p14:tracePt t="219417" x="9544050" y="5981700"/>
          <p14:tracePt t="219475" x="9550400" y="5981700"/>
          <p14:tracePt t="219482" x="9550400" y="5969000"/>
          <p14:tracePt t="219491" x="9556750" y="5937250"/>
          <p14:tracePt t="219501" x="9563100" y="5911850"/>
          <p14:tracePt t="219518" x="9569450" y="5854700"/>
          <p14:tracePt t="219534" x="9569450" y="5822950"/>
          <p14:tracePt t="219537" x="9569450" y="5810250"/>
          <p14:tracePt t="219612" x="9569450" y="5835650"/>
          <p14:tracePt t="219628" x="9563100" y="5867400"/>
          <p14:tracePt t="219648" x="9563100" y="5886450"/>
          <p14:tracePt t="219747" x="9563100" y="5867400"/>
          <p14:tracePt t="219762" x="9563100" y="5848350"/>
          <p14:tracePt t="219777" x="9563100" y="5835650"/>
          <p14:tracePt t="219788" x="9563100" y="5829300"/>
          <p14:tracePt t="219801" x="9563100" y="5822950"/>
          <p14:tracePt t="219841" x="9556750" y="5835650"/>
          <p14:tracePt t="219850" x="9550400" y="5854700"/>
          <p14:tracePt t="219857" x="9544050" y="5873750"/>
          <p14:tracePt t="219867" x="9544050" y="5880100"/>
          <p14:tracePt t="219884" x="9544050" y="5886450"/>
          <p14:tracePt t="219964" x="9544050" y="5880100"/>
          <p14:tracePt t="219978" x="9537700" y="5822950"/>
          <p14:tracePt t="219990" x="9531350" y="5784850"/>
          <p14:tracePt t="220001" x="9531350" y="5759450"/>
          <p14:tracePt t="220017" x="9531350" y="5753100"/>
          <p14:tracePt t="220058" x="9518650" y="5765800"/>
          <p14:tracePt t="220073" x="9505950" y="5810250"/>
          <p14:tracePt t="220085" x="9499600" y="5835650"/>
          <p14:tracePt t="220101" x="9486900" y="5867400"/>
          <p14:tracePt t="220117" x="9486900" y="5880100"/>
          <p14:tracePt t="220134" x="9480550" y="5886450"/>
          <p14:tracePt t="220284" x="9480550" y="5899150"/>
          <p14:tracePt t="220305" x="9467850" y="5981700"/>
          <p14:tracePt t="220318" x="9455150" y="6038850"/>
          <p14:tracePt t="220321" x="9448800" y="6057900"/>
          <p14:tracePt t="220334" x="9442450" y="6064250"/>
          <p14:tracePt t="220395" x="9442450" y="6057900"/>
          <p14:tracePt t="220405" x="9442450" y="6045200"/>
          <p14:tracePt t="220417" x="9442450" y="6000750"/>
          <p14:tracePt t="220434" x="9442450" y="5962650"/>
          <p14:tracePt t="220450" x="9442450" y="5911850"/>
          <p14:tracePt t="220467" x="9442450" y="5886450"/>
          <p14:tracePt t="220484" x="9442450" y="5867400"/>
          <p14:tracePt t="220500" x="9442450" y="5861050"/>
          <p14:tracePt t="220571" x="9442450" y="5873750"/>
          <p14:tracePt t="220586" x="9436100" y="5911850"/>
          <p14:tracePt t="220601" x="9436100" y="5930900"/>
          <p14:tracePt t="220617" x="9429750" y="5962650"/>
          <p14:tracePt t="220634" x="9429750" y="5975350"/>
          <p14:tracePt t="220650" x="9429750" y="5981700"/>
          <p14:tracePt t="220722" x="9429750" y="5975350"/>
          <p14:tracePt t="220730" x="9429750" y="5956300"/>
          <p14:tracePt t="220740" x="9429750" y="5930900"/>
          <p14:tracePt t="220751" x="9436100" y="5899150"/>
          <p14:tracePt t="220768" x="9448800" y="5873750"/>
          <p14:tracePt t="220770" x="9448800" y="5867400"/>
          <p14:tracePt t="220784" x="9448800" y="5861050"/>
          <p14:tracePt t="220849" x="9448800" y="5873750"/>
          <p14:tracePt t="220857" x="9448800" y="5899150"/>
          <p14:tracePt t="220867" x="9448800" y="5918200"/>
          <p14:tracePt t="220883" x="9442450" y="5975350"/>
          <p14:tracePt t="220900" x="9442450" y="5988050"/>
          <p14:tracePt t="220978" x="9442450" y="5981700"/>
          <p14:tracePt t="220989" x="9442450" y="5975350"/>
          <p14:tracePt t="221002" x="9442450" y="5937250"/>
          <p14:tracePt t="221018" x="9442450" y="5905500"/>
          <p14:tracePt t="221034" x="9442450" y="5886450"/>
          <p14:tracePt t="221051" x="9442450" y="5880100"/>
          <p14:tracePt t="221106" x="9442450" y="5899150"/>
          <p14:tracePt t="221115" x="9442450" y="5918200"/>
          <p14:tracePt t="221125" x="9442450" y="5930900"/>
          <p14:tracePt t="221135" x="9442450" y="5943600"/>
          <p14:tracePt t="221151" x="9442450" y="5949950"/>
          <p14:tracePt t="221277" x="9442450" y="5943600"/>
          <p14:tracePt t="221293" x="9448800" y="5924550"/>
          <p14:tracePt t="221308" x="9448800" y="5918200"/>
          <p14:tracePt t="221994" x="0" y="0"/>
        </p14:tracePtLst>
        <p14:tracePtLst>
          <p14:tracePt t="227466" x="9474200" y="5753100"/>
          <p14:tracePt t="227498" x="9474200" y="5765800"/>
          <p14:tracePt t="227507" x="9474200" y="5797550"/>
          <p14:tracePt t="227515" x="9474200" y="5829300"/>
          <p14:tracePt t="227532" x="9474200" y="5911850"/>
          <p14:tracePt t="227549" x="9474200" y="5962650"/>
          <p14:tracePt t="227565" x="9474200" y="5975350"/>
          <p14:tracePt t="227582" x="9474200" y="5988050"/>
          <p14:tracePt t="227714" x="9474200" y="5956300"/>
          <p14:tracePt t="227727" x="9474200" y="5899150"/>
          <p14:tracePt t="227742" x="9474200" y="5803900"/>
          <p14:tracePt t="227756" x="9461500" y="5708650"/>
          <p14:tracePt t="227767" x="9455150" y="5670550"/>
          <p14:tracePt t="227781" x="9448800" y="5651500"/>
          <p14:tracePt t="227799" x="9448800" y="5645150"/>
          <p14:tracePt t="227841" x="9448800" y="5651500"/>
          <p14:tracePt t="227850" x="9442450" y="5676900"/>
          <p14:tracePt t="227865" x="9417050" y="5753100"/>
          <p14:tracePt t="227881" x="9398000" y="5854700"/>
          <p14:tracePt t="227898" x="9385300" y="5924550"/>
          <p14:tracePt t="227915" x="9378950" y="5949950"/>
          <p14:tracePt t="228003" x="9378950" y="5943600"/>
          <p14:tracePt t="228019" x="9385300" y="5918200"/>
          <p14:tracePt t="228031" x="9391650" y="5880100"/>
          <p14:tracePt t="228050" x="9391650" y="5854700"/>
          <p14:tracePt t="228065" x="9391650" y="5835650"/>
          <p14:tracePt t="228131" x="9391650" y="5861050"/>
          <p14:tracePt t="228145" x="9391650" y="5905500"/>
          <p14:tracePt t="228161" x="9391650" y="5988050"/>
          <p14:tracePt t="228176" x="9391650" y="5994400"/>
          <p14:tracePt t="228185" x="9391650" y="6000750"/>
          <p14:tracePt t="228283" x="9398000" y="5994400"/>
          <p14:tracePt t="228291" x="9404350" y="5988050"/>
          <p14:tracePt t="228303" x="9404350" y="5981700"/>
          <p14:tracePt t="228315" x="9404350" y="5969000"/>
          <p14:tracePt t="228331" x="9404350" y="5962650"/>
          <p14:tracePt t="228348" x="9404350" y="5956300"/>
          <p14:tracePt t="228785" x="0" y="0"/>
        </p14:tracePtLst>
        <p14:tracePtLst>
          <p14:tracePt t="229482" x="2603500" y="3740150"/>
          <p14:tracePt t="229523" x="2603500" y="3752850"/>
          <p14:tracePt t="229529" x="2597150" y="3759200"/>
          <p14:tracePt t="229538" x="2590800" y="3778250"/>
          <p14:tracePt t="229548" x="2590800" y="3803650"/>
          <p14:tracePt t="229564" x="2578100" y="3867150"/>
          <p14:tracePt t="229581" x="2565400" y="3930650"/>
          <p14:tracePt t="229598" x="2565400" y="3968750"/>
          <p14:tracePt t="229614" x="2552700" y="4013200"/>
          <p14:tracePt t="229618" x="2552700" y="4019550"/>
          <p14:tracePt t="229630" x="2552700" y="4038600"/>
          <p14:tracePt t="229633" x="2552700" y="4057650"/>
          <p14:tracePt t="229648" x="2552700" y="4064000"/>
          <p14:tracePt t="229664" x="2552700" y="4083050"/>
          <p14:tracePt t="229724" x="2552700" y="4076700"/>
          <p14:tracePt t="229739" x="2565400" y="4019550"/>
          <p14:tracePt t="229755" x="2590800" y="3949700"/>
          <p14:tracePt t="229771" x="2603500" y="3886200"/>
          <p14:tracePt t="229780" x="2603500" y="3879850"/>
          <p14:tracePt t="229798" x="2603500" y="3848100"/>
          <p14:tracePt t="229815" x="2603500" y="3841750"/>
          <p14:tracePt t="229867" x="2603500" y="3848100"/>
          <p14:tracePt t="229876" x="2603500" y="3892550"/>
          <p14:tracePt t="229886" x="2603500" y="3937000"/>
          <p14:tracePt t="229898" x="2603500" y="4051300"/>
          <p14:tracePt t="229914" x="2603500" y="4114800"/>
          <p14:tracePt t="229931" x="2603500" y="4146550"/>
          <p14:tracePt t="229947" x="2603500" y="4159250"/>
          <p14:tracePt t="230026" x="2603500" y="4140200"/>
          <p14:tracePt t="230034" x="2603500" y="4102100"/>
          <p14:tracePt t="230047" x="2603500" y="4044950"/>
          <p14:tracePt t="230064" x="2603500" y="3886200"/>
          <p14:tracePt t="230081" x="2603500" y="3829050"/>
          <p14:tracePt t="230098" x="2603500" y="3810000"/>
          <p14:tracePt t="230163" x="2597150" y="3841750"/>
          <p14:tracePt t="230177" x="2590800" y="3886200"/>
          <p14:tracePt t="230191" x="2565400" y="3994150"/>
          <p14:tracePt t="230207" x="2565400" y="4070350"/>
          <p14:tracePt t="230210" x="2565400" y="4095750"/>
          <p14:tracePt t="230221" x="2565400" y="4102100"/>
          <p14:tracePt t="230230" x="2565400" y="4114800"/>
          <p14:tracePt t="230247" x="2565400" y="4121150"/>
          <p14:tracePt t="230306" x="2565400" y="4095750"/>
          <p14:tracePt t="230314" x="2565400" y="4070350"/>
          <p14:tracePt t="230331" x="2565400" y="4000500"/>
          <p14:tracePt t="230348" x="2565400" y="3924300"/>
          <p14:tracePt t="230364" x="2565400" y="3886200"/>
          <p14:tracePt t="230380" x="2565400" y="3867150"/>
          <p14:tracePt t="230397" x="2565400" y="3860800"/>
          <p14:tracePt t="230434" x="2565400" y="3867150"/>
          <p14:tracePt t="230442" x="2559050" y="3898900"/>
          <p14:tracePt t="230451" x="2552700" y="3943350"/>
          <p14:tracePt t="230463" x="2546350" y="3987800"/>
          <p14:tracePt t="230481" x="2540000" y="4083050"/>
          <p14:tracePt t="230497" x="2540000" y="4095750"/>
          <p14:tracePt t="230561" x="2540000" y="4089400"/>
          <p14:tracePt t="230570" x="2540000" y="4070350"/>
          <p14:tracePt t="230580" x="2546350" y="4025900"/>
          <p14:tracePt t="230597" x="2565400" y="3937000"/>
          <p14:tracePt t="230613" x="2565400" y="3886200"/>
          <p14:tracePt t="230630" x="2565400" y="3860800"/>
          <p14:tracePt t="230633" x="2565400" y="3854450"/>
          <p14:tracePt t="230681" x="2565400" y="3879850"/>
          <p14:tracePt t="230690" x="2559050" y="3924300"/>
          <p14:tracePt t="230697" x="2540000" y="3975100"/>
          <p14:tracePt t="230713" x="2514600" y="4089400"/>
          <p14:tracePt t="230730" x="2508250" y="4133850"/>
          <p14:tracePt t="230747" x="2508250" y="4140200"/>
          <p14:tracePt t="230809" x="2508250" y="4133850"/>
          <p14:tracePt t="230817" x="2508250" y="4108450"/>
          <p14:tracePt t="230830" x="2508250" y="4076700"/>
          <p14:tracePt t="230847" x="2508250" y="4000500"/>
          <p14:tracePt t="230864" x="2508250" y="3924300"/>
          <p14:tracePt t="230865" x="2508250" y="3911600"/>
          <p14:tracePt t="230880" x="2508250" y="3886200"/>
          <p14:tracePt t="230897" x="2508250" y="3879850"/>
          <p14:tracePt t="230939" x="2508250" y="3905250"/>
          <p14:tracePt t="230949" x="2501900" y="3968750"/>
          <p14:tracePt t="230964" x="2489200" y="4095750"/>
          <p14:tracePt t="230980" x="2489200" y="4171950"/>
          <p14:tracePt t="230997" x="2489200" y="4191000"/>
          <p14:tracePt t="231067" x="2489200" y="4178300"/>
          <p14:tracePt t="231081" x="2495550" y="4095750"/>
          <p14:tracePt t="231098" x="2501900" y="4013200"/>
          <p14:tracePt t="231114" x="2501900" y="3962400"/>
          <p14:tracePt t="231122" x="2501900" y="3943350"/>
          <p14:tracePt t="231130" x="2501900" y="3937000"/>
          <p14:tracePt t="231147" x="2501900" y="3930650"/>
          <p14:tracePt t="231185" x="2501900" y="3943350"/>
          <p14:tracePt t="231194" x="2501900" y="3975100"/>
          <p14:tracePt t="231202" x="2501900" y="4000500"/>
          <p14:tracePt t="231213" x="2501900" y="4019550"/>
          <p14:tracePt t="231230" x="2501900" y="4038600"/>
          <p14:tracePt t="231306" x="2514600" y="4038600"/>
          <p14:tracePt t="231315" x="2514600" y="4019550"/>
          <p14:tracePt t="231331" x="2520950" y="3987800"/>
          <p14:tracePt t="231348" x="2527300" y="3956050"/>
          <p14:tracePt t="231417" x="2527300" y="3975100"/>
          <p14:tracePt t="231427" x="2527300" y="4000500"/>
          <p14:tracePt t="231437" x="2527300" y="4025900"/>
          <p14:tracePt t="231447" x="2527300" y="4038600"/>
          <p14:tracePt t="231463" x="2527300" y="4044950"/>
          <p14:tracePt t="231570" x="2527300" y="4038600"/>
          <p14:tracePt t="231577" x="2527300" y="4032250"/>
          <p14:tracePt t="232905" x="0" y="0"/>
        </p14:tracePtLst>
        <p14:tracePtLst>
          <p14:tracePt t="233484" x="1181100" y="3606800"/>
          <p14:tracePt t="233506" x="1168400" y="3613150"/>
          <p14:tracePt t="233516" x="1155700" y="3619500"/>
          <p14:tracePt t="233629" x="1136650" y="3784600"/>
          <p14:tracePt t="233644" x="1181100" y="3829050"/>
          <p14:tracePt t="233655" x="1219200" y="3848100"/>
          <p14:tracePt t="233665" x="1320800" y="3898900"/>
          <p14:tracePt t="233679" x="1384300" y="3911600"/>
          <p14:tracePt t="233696" x="1524000" y="3917950"/>
          <p14:tracePt t="233698" x="1600200" y="3917950"/>
          <p14:tracePt t="233713" x="1733550" y="3917950"/>
          <p14:tracePt t="233729" x="1854200" y="3917950"/>
          <p14:tracePt t="233746" x="1943100" y="3911600"/>
          <p14:tracePt t="233874" x="1974850" y="3727450"/>
          <p14:tracePt t="233881" x="1955800" y="3708400"/>
          <p14:tracePt t="233895" x="1936750" y="3689350"/>
          <p14:tracePt t="233912" x="1873250" y="3651250"/>
          <p14:tracePt t="233929" x="1828800" y="3638550"/>
          <p14:tracePt t="233946" x="1778000" y="3632200"/>
          <p14:tracePt t="233962" x="1676400" y="3632200"/>
          <p14:tracePt t="233979" x="1568450" y="3632200"/>
          <p14:tracePt t="233996" x="1473200" y="3638550"/>
          <p14:tracePt t="234012" x="1384300" y="3651250"/>
          <p14:tracePt t="234029" x="1308100" y="3663950"/>
          <p14:tracePt t="234046" x="1238250" y="3676650"/>
          <p14:tracePt t="234062" x="1168400" y="3695700"/>
          <p14:tracePt t="234079" x="1130300" y="3702050"/>
          <p14:tracePt t="234096" x="1111250" y="3714750"/>
          <p14:tracePt t="234098" x="1104900" y="3721100"/>
          <p14:tracePt t="234112" x="1104900" y="3727450"/>
          <p14:tracePt t="234129" x="1104900" y="3740150"/>
          <p14:tracePt t="234145" x="1104900" y="3752850"/>
          <p14:tracePt t="234163" x="1104900" y="3759200"/>
          <p14:tracePt t="234179" x="1104900" y="3784600"/>
          <p14:tracePt t="234195" x="1117600" y="3803650"/>
          <p14:tracePt t="234212" x="1149350" y="3841750"/>
          <p14:tracePt t="234229" x="1225550" y="3892550"/>
          <p14:tracePt t="234245" x="1346200" y="3943350"/>
          <p14:tracePt t="234262" x="1466850" y="3975100"/>
          <p14:tracePt t="234279" x="1619250" y="3987800"/>
          <p14:tracePt t="234295" x="1714500" y="3987800"/>
          <p14:tracePt t="234296" x="1771650" y="3987800"/>
          <p14:tracePt t="234312" x="1841500" y="3968750"/>
          <p14:tracePt t="234329" x="1879600" y="3930650"/>
          <p14:tracePt t="234346" x="1905000" y="3886200"/>
          <p14:tracePt t="234363" x="1917700" y="3835400"/>
          <p14:tracePt t="234379" x="1924050" y="3790950"/>
          <p14:tracePt t="234396" x="1924050" y="3759200"/>
          <p14:tracePt t="234412" x="1924050" y="3740150"/>
          <p14:tracePt t="234429" x="1917700" y="3708400"/>
          <p14:tracePt t="234445" x="1911350" y="3695700"/>
          <p14:tracePt t="234462" x="1898650" y="3683000"/>
          <p14:tracePt t="234479" x="1873250" y="3676650"/>
          <p14:tracePt t="234495" x="1816100" y="3676650"/>
          <p14:tracePt t="234512" x="1657350" y="3676650"/>
          <p14:tracePt t="234529" x="1536700" y="3676650"/>
          <p14:tracePt t="234545" x="1409700" y="3689350"/>
          <p14:tracePt t="234562" x="1301750" y="3702050"/>
          <p14:tracePt t="234579" x="1231900" y="3721100"/>
          <p14:tracePt t="234596" x="1187450" y="3733800"/>
          <p14:tracePt t="234612" x="1174750" y="3746500"/>
          <p14:tracePt t="234629" x="1155700" y="3752850"/>
          <p14:tracePt t="234665" x="1155700" y="3765550"/>
          <p14:tracePt t="234674" x="1155700" y="3771900"/>
          <p14:tracePt t="234682" x="1155700" y="3784600"/>
          <p14:tracePt t="234695" x="1162050" y="3803650"/>
          <p14:tracePt t="234712" x="1212850" y="3854450"/>
          <p14:tracePt t="234729" x="1282700" y="3892550"/>
          <p14:tracePt t="234745" x="1371600" y="3924300"/>
          <p14:tracePt t="234762" x="1460500" y="3930650"/>
          <p14:tracePt t="234779" x="1568450" y="3930650"/>
          <p14:tracePt t="234795" x="1695450" y="3930650"/>
          <p14:tracePt t="234812" x="1778000" y="3898900"/>
          <p14:tracePt t="234829" x="1847850" y="3854450"/>
          <p14:tracePt t="234845" x="1879600" y="3822700"/>
          <p14:tracePt t="234862" x="1905000" y="3797300"/>
          <p14:tracePt t="234879" x="1911350" y="3771900"/>
          <p14:tracePt t="234882" x="1911350" y="3752850"/>
          <p14:tracePt t="234896" x="1911350" y="3721100"/>
          <p14:tracePt t="234913" x="1905000" y="3683000"/>
          <p14:tracePt t="234929" x="1892300" y="3663950"/>
          <p14:tracePt t="234945" x="1879600" y="3638550"/>
          <p14:tracePt t="234962" x="1847850" y="3625850"/>
          <p14:tracePt t="234979" x="1758950" y="3600450"/>
          <p14:tracePt t="234995" x="1631950" y="3581400"/>
          <p14:tracePt t="235012" x="1492250" y="3581400"/>
          <p14:tracePt t="235029" x="1365250" y="3594100"/>
          <p14:tracePt t="235045" x="1270000" y="3619500"/>
          <p14:tracePt t="235062" x="1225550" y="3644900"/>
          <p14:tracePt t="235079" x="1206500" y="3663950"/>
          <p14:tracePt t="235081" x="1200150" y="3676650"/>
          <p14:tracePt t="235096" x="1193800" y="3689350"/>
          <p14:tracePt t="235113" x="1187450" y="3708400"/>
          <p14:tracePt t="235129" x="1187450" y="3733800"/>
          <p14:tracePt t="235146" x="1206500" y="3765550"/>
          <p14:tracePt t="235162" x="1257300" y="3797300"/>
          <p14:tracePt t="235179" x="1352550" y="3822700"/>
          <p14:tracePt t="235195" x="1479550" y="3860800"/>
          <p14:tracePt t="235212" x="1644650" y="3873500"/>
          <p14:tracePt t="235229" x="1771650" y="3873500"/>
          <p14:tracePt t="235245" x="1847850" y="3873500"/>
          <p14:tracePt t="235262" x="1873250" y="3860800"/>
          <p14:tracePt t="235278" x="1879600" y="3829050"/>
          <p14:tracePt t="235295" x="1879600" y="3797300"/>
          <p14:tracePt t="235296" x="1879600" y="3784600"/>
          <p14:tracePt t="235312" x="1879600" y="3759200"/>
          <p14:tracePt t="235329" x="1847850" y="3708400"/>
          <p14:tracePt t="235345" x="1778000" y="3663950"/>
          <p14:tracePt t="235362" x="1689100" y="3619500"/>
          <p14:tracePt t="235379" x="1606550" y="3587750"/>
          <p14:tracePt t="235395" x="1549400" y="3581400"/>
          <p14:tracePt t="235412" x="1498600" y="3581400"/>
          <p14:tracePt t="235428" x="1460500" y="3606800"/>
          <p14:tracePt t="235445" x="1428750" y="3644900"/>
          <p14:tracePt t="235462" x="1403350" y="3676650"/>
          <p14:tracePt t="235478" x="1397000" y="3708400"/>
          <p14:tracePt t="235495" x="1397000" y="3746500"/>
          <p14:tracePt t="235497" x="1409700" y="3765550"/>
          <p14:tracePt t="235512" x="1422400" y="3784600"/>
          <p14:tracePt t="235528" x="1517650" y="3860800"/>
          <p14:tracePt t="235545" x="1638300" y="3911600"/>
          <p14:tracePt t="235562" x="1778000" y="3937000"/>
          <p14:tracePt t="235578" x="1885950" y="3943350"/>
          <p14:tracePt t="235595" x="1968500" y="3937000"/>
          <p14:tracePt t="235612" x="1981200" y="3898900"/>
          <p14:tracePt t="235628" x="1987550" y="3867150"/>
          <p14:tracePt t="235645" x="1987550" y="3810000"/>
          <p14:tracePt t="235662" x="1955800" y="3765550"/>
          <p14:tracePt t="235678" x="1911350" y="3727450"/>
          <p14:tracePt t="235695" x="1816100" y="3683000"/>
          <p14:tracePt t="235697" x="1752600" y="3663950"/>
          <p14:tracePt t="235712" x="1663700" y="3657600"/>
          <p14:tracePt t="235728" x="1466850" y="3657600"/>
          <p14:tracePt t="235745" x="1352550" y="3670300"/>
          <p14:tracePt t="235762" x="1308100" y="3695700"/>
          <p14:tracePt t="235778" x="1301750" y="3733800"/>
          <p14:tracePt t="235795" x="1301750" y="3759200"/>
          <p14:tracePt t="235812" x="1320800" y="3790950"/>
          <p14:tracePt t="235828" x="1403350" y="3841750"/>
          <p14:tracePt t="235845" x="1530350" y="3886200"/>
          <p14:tracePt t="235862" x="1651000" y="3911600"/>
          <p14:tracePt t="235878" x="1695450" y="3911600"/>
          <p14:tracePt t="235895" x="1733550" y="3905250"/>
          <p14:tracePt t="235898" x="1739900" y="3898900"/>
          <p14:tracePt t="235912" x="1739900" y="3886200"/>
          <p14:tracePt t="235928" x="1739900" y="3841750"/>
          <p14:tracePt t="235945" x="1727200" y="3816350"/>
          <p14:tracePt t="235962" x="1720850" y="3803650"/>
          <p14:tracePt t="235978" x="1695450" y="3797300"/>
          <p14:tracePt t="235995" x="1682750" y="3790950"/>
          <p14:tracePt t="236012" x="1663700" y="3790950"/>
          <p14:tracePt t="236132" x="1657350" y="3784600"/>
          <p14:tracePt t="236148" x="1657350" y="3778250"/>
          <p14:tracePt t="236162" x="1657350" y="3771900"/>
          <p14:tracePt t="236179" x="1644650" y="3733800"/>
          <p14:tracePt t="236195" x="1587500" y="3689350"/>
          <p14:tracePt t="236212" x="1466850" y="3644900"/>
          <p14:tracePt t="236228" x="1320800" y="3613150"/>
          <p14:tracePt t="236245" x="1225550" y="3606800"/>
          <p14:tracePt t="236262" x="1174750" y="3606800"/>
          <p14:tracePt t="236278" x="1155700" y="3606800"/>
          <p14:tracePt t="236295" x="1143000" y="3632200"/>
          <p14:tracePt t="236297" x="1143000" y="3638550"/>
          <p14:tracePt t="236312" x="1143000" y="3657600"/>
          <p14:tracePt t="236328" x="1168400" y="3733800"/>
          <p14:tracePt t="236345" x="1250950" y="3803650"/>
          <p14:tracePt t="236362" x="1365250" y="3886200"/>
          <p14:tracePt t="236378" x="1517650" y="3962400"/>
          <p14:tracePt t="236396" x="1651000" y="4000500"/>
          <p14:tracePt t="236412" x="1752600" y="4006850"/>
          <p14:tracePt t="236429" x="1809750" y="3994150"/>
          <p14:tracePt t="236445" x="1835150" y="3949700"/>
          <p14:tracePt t="236461" x="1841500" y="3886200"/>
          <p14:tracePt t="236478" x="1835150" y="3784600"/>
          <p14:tracePt t="236495" x="1790700" y="3708400"/>
          <p14:tracePt t="236511" x="1720850" y="3644900"/>
          <p14:tracePt t="236514" x="1676400" y="3619500"/>
          <p14:tracePt t="236528" x="1543050" y="3587750"/>
          <p14:tracePt t="236545" x="1403350" y="3562350"/>
          <p14:tracePt t="236561" x="1301750" y="3562350"/>
          <p14:tracePt t="236579" x="1257300" y="3562350"/>
          <p14:tracePt t="236595" x="1238250" y="3575050"/>
          <p14:tracePt t="236612" x="1238250" y="3587750"/>
          <p14:tracePt t="236628" x="1238250" y="3619500"/>
          <p14:tracePt t="236645" x="1257300" y="3670300"/>
          <p14:tracePt t="236662" x="1301750" y="3708400"/>
          <p14:tracePt t="236678" x="1365250" y="3759200"/>
          <p14:tracePt t="236695" x="1460500" y="3803650"/>
          <p14:tracePt t="236697" x="1504950" y="3829050"/>
          <p14:tracePt t="236711" x="1549400" y="3835400"/>
          <p14:tracePt t="236728" x="1631950" y="3848100"/>
          <p14:tracePt t="236745" x="1644650" y="3848100"/>
          <p14:tracePt t="236761" x="1644650" y="3803650"/>
          <p14:tracePt t="236778" x="1625600" y="3752850"/>
          <p14:tracePt t="236795" x="1593850" y="3689350"/>
          <p14:tracePt t="236811" x="1549400" y="3663950"/>
          <p14:tracePt t="236828" x="1504950" y="3644900"/>
          <p14:tracePt t="236845" x="1460500" y="3644900"/>
          <p14:tracePt t="236862" x="1384300" y="3644900"/>
          <p14:tracePt t="236865" x="1358900" y="3670300"/>
          <p14:tracePt t="236878" x="1333500" y="3689350"/>
          <p14:tracePt t="236895" x="1308100" y="3733800"/>
          <p14:tracePt t="236912" x="1301750" y="3759200"/>
          <p14:tracePt t="236913" x="1301750" y="3778250"/>
          <p14:tracePt t="236928" x="1308100" y="3803650"/>
          <p14:tracePt t="236945" x="1365250" y="3841750"/>
          <p14:tracePt t="236961" x="1441450" y="3873500"/>
          <p14:tracePt t="236978" x="1543050" y="3879850"/>
          <p14:tracePt t="236995" x="1651000" y="3879850"/>
          <p14:tracePt t="237011" x="1708150" y="3860800"/>
          <p14:tracePt t="237028" x="1733550" y="3822700"/>
          <p14:tracePt t="237045" x="1733550" y="3790950"/>
          <p14:tracePt t="237061" x="1714500" y="3752850"/>
          <p14:tracePt t="237078" x="1689100" y="3733800"/>
          <p14:tracePt t="237095" x="1619250" y="3708400"/>
          <p14:tracePt t="237111" x="1543050" y="3708400"/>
          <p14:tracePt t="237113" x="1498600" y="3708400"/>
          <p14:tracePt t="237128" x="1416050" y="3733800"/>
          <p14:tracePt t="237145" x="1397000" y="3752850"/>
          <p14:tracePt t="237161" x="1390650" y="3752850"/>
          <p14:tracePt t="237178" x="1397000" y="3771900"/>
          <p14:tracePt t="237195" x="1428750" y="3784600"/>
          <p14:tracePt t="237212" x="1498600" y="3810000"/>
          <p14:tracePt t="237228" x="1568450" y="3810000"/>
          <p14:tracePt t="237245" x="1600200" y="3803650"/>
          <p14:tracePt t="237261" x="1612900" y="3790950"/>
          <p14:tracePt t="237278" x="1612900" y="3784600"/>
          <p14:tracePt t="237295" x="1606550" y="3765550"/>
          <p14:tracePt t="237297" x="1600200" y="3759200"/>
          <p14:tracePt t="237311" x="1587500" y="3752850"/>
          <p14:tracePt t="237313" x="1568450" y="3746500"/>
          <p14:tracePt t="237328" x="1536700" y="3740150"/>
          <p14:tracePt t="237329" x="1504950" y="3740150"/>
          <p14:tracePt t="237345" x="1416050" y="3740150"/>
          <p14:tracePt t="237362" x="1358900" y="3740150"/>
          <p14:tracePt t="237378" x="1352550" y="3752850"/>
          <p14:tracePt t="237394" x="1352550" y="3759200"/>
          <p14:tracePt t="237411" x="1377950" y="3797300"/>
          <p14:tracePt t="237428" x="1466850" y="3829050"/>
          <p14:tracePt t="237444" x="1663700" y="3860800"/>
          <p14:tracePt t="237461" x="1841500" y="3867150"/>
          <p14:tracePt t="237478" x="1898650" y="3860800"/>
          <p14:tracePt t="237494" x="1911350" y="3841750"/>
          <p14:tracePt t="237511" x="1885950" y="3778250"/>
          <p14:tracePt t="237513" x="1866900" y="3752850"/>
          <p14:tracePt t="237528" x="1828800" y="3721100"/>
          <p14:tracePt t="237529" x="1790700" y="3702050"/>
          <p14:tracePt t="237544" x="1689100" y="3670300"/>
          <p14:tracePt t="237561" x="1593850" y="3651250"/>
          <p14:tracePt t="237578" x="1555750" y="3651250"/>
          <p14:tracePt t="237595" x="1530350" y="3657600"/>
          <p14:tracePt t="237612" x="1530350" y="3689350"/>
          <p14:tracePt t="237628" x="1568450" y="3733800"/>
          <p14:tracePt t="237645" x="1670050" y="3790950"/>
          <p14:tracePt t="237661" x="1866900" y="3841750"/>
          <p14:tracePt t="237678" x="2025650" y="3854450"/>
          <p14:tracePt t="237694" x="2082800" y="3854450"/>
          <p14:tracePt t="237711" x="2095500" y="3835400"/>
          <p14:tracePt t="237728" x="2057400" y="3771900"/>
          <p14:tracePt t="237729" x="2019300" y="3733800"/>
          <p14:tracePt t="237744" x="1898650" y="3670300"/>
          <p14:tracePt t="237761" x="1733550" y="3619500"/>
          <p14:tracePt t="237778" x="1549400" y="3594100"/>
          <p14:tracePt t="237794" x="1422400" y="3594100"/>
          <p14:tracePt t="237811" x="1339850" y="3606800"/>
          <p14:tracePt t="237828" x="1327150" y="3625850"/>
          <p14:tracePt t="237844" x="1327150" y="3651250"/>
          <p14:tracePt t="237861" x="1352550" y="3689350"/>
          <p14:tracePt t="237878" x="1384300" y="3727450"/>
          <p14:tracePt t="237895" x="1479550" y="3778250"/>
          <p14:tracePt t="237911" x="1562100" y="3803650"/>
          <p14:tracePt t="237913" x="1587500" y="3810000"/>
          <p14:tracePt t="237928" x="1600200" y="3810000"/>
          <p14:tracePt t="237945" x="1625600" y="3810000"/>
          <p14:tracePt t="237962" x="1625600" y="3803650"/>
          <p14:tracePt t="237978" x="1619250" y="3771900"/>
          <p14:tracePt t="237994" x="1600200" y="3759200"/>
          <p14:tracePt t="238011" x="1574800" y="3746500"/>
          <p14:tracePt t="238028" x="1536700" y="3733800"/>
          <p14:tracePt t="238044" x="1498600" y="3727450"/>
          <p14:tracePt t="238061" x="1454150" y="3727450"/>
          <p14:tracePt t="238078" x="1447800" y="3727450"/>
          <p14:tracePt t="238095" x="1441450" y="3733800"/>
          <p14:tracePt t="238112" x="1441450" y="3746500"/>
          <p14:tracePt t="238128" x="1460500" y="3771900"/>
          <p14:tracePt t="238130" x="1479550" y="3784600"/>
          <p14:tracePt t="238145" x="1530350" y="3810000"/>
          <p14:tracePt t="238161" x="1581150" y="3816350"/>
          <p14:tracePt t="238178" x="1619250" y="3816350"/>
          <p14:tracePt t="238194" x="1631950" y="3816350"/>
          <p14:tracePt t="238473" x="0" y="0"/>
        </p14:tracePtLst>
        <p14:tracePtLst>
          <p14:tracePt t="243971" x="7258050" y="2806700"/>
          <p14:tracePt t="244035" x="7258050" y="2813050"/>
          <p14:tracePt t="244051" x="7258050" y="2870200"/>
          <p14:tracePt t="244066" x="7258050" y="2946400"/>
          <p14:tracePt t="244079" x="7258050" y="2990850"/>
          <p14:tracePt t="244092" x="7270750" y="3048000"/>
          <p14:tracePt t="244109" x="7283450" y="3067050"/>
          <p14:tracePt t="244126" x="7289800" y="3086100"/>
          <p14:tracePt t="244180" x="7296150" y="3092450"/>
          <p14:tracePt t="244194" x="7296150" y="3086100"/>
          <p14:tracePt t="244202" x="7296150" y="3079750"/>
          <p14:tracePt t="244210" x="7296150" y="3073400"/>
          <p14:tracePt t="244226" x="7302500" y="3048000"/>
          <p14:tracePt t="244242" x="7302500" y="3022600"/>
          <p14:tracePt t="244259" x="7302500" y="3016250"/>
          <p14:tracePt t="244276" x="7302500" y="3009900"/>
          <p14:tracePt t="244292" x="7302500" y="2984500"/>
          <p14:tracePt t="244309" x="7302500" y="2971800"/>
          <p14:tracePt t="244326" x="7302500" y="2965450"/>
          <p14:tracePt t="244457" x="0" y="0"/>
        </p14:tracePtLst>
        <p14:tracePtLst>
          <p14:tracePt t="247588" x="8121650" y="2914650"/>
          <p14:tracePt t="247660" x="8140700" y="2921000"/>
          <p14:tracePt t="247675" x="8235950" y="2921000"/>
          <p14:tracePt t="247690" x="8426450" y="2940050"/>
          <p14:tracePt t="247705" x="8616950" y="2946400"/>
          <p14:tracePt t="247713" x="8724900" y="2959100"/>
          <p14:tracePt t="247725" x="8801100" y="2965450"/>
          <p14:tracePt t="247741" x="8877300" y="2965450"/>
          <p14:tracePt t="247758" x="8915400" y="2965450"/>
          <p14:tracePt t="247761" x="8921750" y="2965450"/>
          <p14:tracePt t="248010" x="8915400" y="2965450"/>
          <p14:tracePt t="248022" x="8890000" y="2965450"/>
          <p14:tracePt t="248035" x="8807450" y="2965450"/>
          <p14:tracePt t="248042" x="8756650" y="2965450"/>
          <p14:tracePt t="248058" x="8648700" y="2965450"/>
          <p14:tracePt t="248074" x="8591550" y="2965450"/>
          <p14:tracePt t="248091" x="8572500" y="2965450"/>
          <p14:tracePt t="248187" x="8585200" y="2965450"/>
          <p14:tracePt t="248200" x="8616950" y="2965450"/>
          <p14:tracePt t="248213" x="8743950" y="2965450"/>
          <p14:tracePt t="248225" x="8928100" y="2965450"/>
          <p14:tracePt t="248242" x="9099550" y="2965450"/>
          <p14:tracePt t="248258" x="9213850" y="2965450"/>
          <p14:tracePt t="248274" x="9258300" y="2965450"/>
          <p14:tracePt t="248291" x="9264650" y="2965450"/>
          <p14:tracePt t="248673" x="0" y="0"/>
        </p14:tracePtLst>
        <p14:tracePtLst>
          <p14:tracePt t="249115" x="9594850" y="2768600"/>
          <p14:tracePt t="249148" x="9588500" y="2768600"/>
          <p14:tracePt t="249164" x="9575800" y="2794000"/>
          <p14:tracePt t="249177" x="9556750" y="2838450"/>
          <p14:tracePt t="249191" x="9556750" y="2857500"/>
          <p14:tracePt t="249208" x="9556750" y="2889250"/>
          <p14:tracePt t="249225" x="9563100" y="2940050"/>
          <p14:tracePt t="249241" x="9575800" y="2959100"/>
          <p14:tracePt t="249257" x="9582150" y="2959100"/>
          <p14:tracePt t="249331" x="9588500" y="2959100"/>
          <p14:tracePt t="249339" x="9601200" y="2959100"/>
          <p14:tracePt t="249348" x="9607550" y="2940050"/>
          <p14:tracePt t="249357" x="9613900" y="2914650"/>
          <p14:tracePt t="249374" x="9620250" y="2882900"/>
          <p14:tracePt t="249391" x="9620250" y="2851150"/>
          <p14:tracePt t="249394" x="9626600" y="2838450"/>
          <p14:tracePt t="249409" x="9626600" y="2825750"/>
          <p14:tracePt t="249547" x="9626600" y="2832100"/>
          <p14:tracePt t="249564" x="9626600" y="2838450"/>
          <p14:tracePt t="249574" x="9626600" y="2844800"/>
          <p14:tracePt t="250561" x="0" y="0"/>
        </p14:tracePtLst>
        <p14:tracePtLst>
          <p14:tracePt t="250947" x="10871200" y="2730500"/>
          <p14:tracePt t="250971" x="10871200" y="2749550"/>
          <p14:tracePt t="250985" x="10871200" y="2813050"/>
          <p14:tracePt t="250998" x="10871200" y="2857500"/>
          <p14:tracePt t="251007" x="10871200" y="2901950"/>
          <p14:tracePt t="251023" x="10877550" y="2959100"/>
          <p14:tracePt t="251026" x="10883900" y="2978150"/>
          <p14:tracePt t="251041" x="10890250" y="2997200"/>
          <p14:tracePt t="251057" x="10896600" y="3003550"/>
          <p14:tracePt t="251098" x="10902950" y="3003550"/>
          <p14:tracePt t="251115" x="10909300" y="2997200"/>
          <p14:tracePt t="251123" x="10915650" y="2971800"/>
          <p14:tracePt t="251140" x="10941050" y="2933700"/>
          <p14:tracePt t="251157" x="10960100" y="2882900"/>
          <p14:tracePt t="251174" x="10972800" y="2844800"/>
          <p14:tracePt t="251191" x="10979150" y="2832100"/>
          <p14:tracePt t="251193" x="10979150" y="2825750"/>
          <p14:tracePt t="251259" x="10979150" y="2832100"/>
          <p14:tracePt t="251276" x="10985500" y="2895600"/>
          <p14:tracePt t="251295" x="11004550" y="2965450"/>
          <p14:tracePt t="251298" x="11010900" y="2978150"/>
          <p14:tracePt t="251314" x="11010900" y="2990850"/>
          <p14:tracePt t="251323" x="11010900" y="2997200"/>
          <p14:tracePt t="251403" x="11017250" y="2984500"/>
          <p14:tracePt t="251421" x="11017250" y="2965450"/>
          <p14:tracePt t="251433" x="11017250" y="2933700"/>
          <p14:tracePt t="251441" x="11017250" y="2921000"/>
          <p14:tracePt t="251457" x="11017250" y="2901950"/>
          <p14:tracePt t="251473" x="11017250" y="2895600"/>
          <p14:tracePt t="251562" x="11017250" y="2914650"/>
          <p14:tracePt t="251572" x="11017250" y="2921000"/>
          <p14:tracePt t="251585" x="11017250" y="2940050"/>
          <p14:tracePt t="251606" x="11017250" y="2946400"/>
          <p14:tracePt t="251698" x="11017250" y="2940050"/>
          <p14:tracePt t="251712" x="11017250" y="2921000"/>
          <p14:tracePt t="251725" x="11023600" y="2870200"/>
          <p14:tracePt t="251740" x="11023600" y="2844800"/>
          <p14:tracePt t="251756" x="11023600" y="2838450"/>
          <p14:tracePt t="251810" x="11023600" y="2851150"/>
          <p14:tracePt t="251819" x="11023600" y="2895600"/>
          <p14:tracePt t="251828" x="11017250" y="2940050"/>
          <p14:tracePt t="251840" x="11017250" y="2965450"/>
          <p14:tracePt t="251857" x="11010900" y="3016250"/>
          <p14:tracePt t="251940" x="11010900" y="3009900"/>
          <p14:tracePt t="251947" x="11010900" y="2990850"/>
          <p14:tracePt t="251957" x="11010900" y="2978150"/>
          <p14:tracePt t="251974" x="11010900" y="2940050"/>
          <p14:tracePt t="251990" x="11010900" y="2908300"/>
          <p14:tracePt t="251994" x="11010900" y="2901950"/>
          <p14:tracePt t="252006" x="11010900" y="2895600"/>
          <p14:tracePt t="252023" x="11010900" y="2882900"/>
          <p14:tracePt t="252089" x="11010900" y="2889250"/>
          <p14:tracePt t="252098" x="11010900" y="2895600"/>
          <p14:tracePt t="252213" x="11010900" y="2889250"/>
          <p14:tracePt t="252228" x="11010900" y="2876550"/>
          <p14:tracePt t="252242" x="11010900" y="2870200"/>
          <p14:tracePt t="252732" x="11010900" y="2882900"/>
          <p14:tracePt t="252747" x="11010900" y="2914650"/>
          <p14:tracePt t="252756" x="11010900" y="2933700"/>
          <p14:tracePt t="252773" x="11004550" y="2952750"/>
          <p14:tracePt t="252789" x="11004550" y="2959100"/>
          <p14:tracePt t="252817" x="10998200" y="2959100"/>
          <p14:tracePt t="252865" x="10998200" y="2946400"/>
          <p14:tracePt t="252873" x="10998200" y="2927350"/>
          <p14:tracePt t="252881" x="10998200" y="2908300"/>
          <p14:tracePt t="252889" x="10998200" y="2882900"/>
          <p14:tracePt t="252906" x="10998200" y="2825750"/>
          <p14:tracePt t="252923" x="10998200" y="2800350"/>
          <p14:tracePt t="252939" x="10998200" y="2787650"/>
          <p14:tracePt t="252956" x="10998200" y="2781300"/>
          <p14:tracePt t="253001" x="10991850" y="2787650"/>
          <p14:tracePt t="253009" x="10991850" y="2800350"/>
          <p14:tracePt t="253017" x="10985500" y="2832100"/>
          <p14:tracePt t="253025" x="10979150" y="2857500"/>
          <p14:tracePt t="253039" x="10979150" y="2876550"/>
          <p14:tracePt t="253056" x="10979150" y="2914650"/>
          <p14:tracePt t="253057" x="10979150" y="2927350"/>
          <p14:tracePt t="253072" x="10979150" y="2940050"/>
          <p14:tracePt t="253168" x="10979150" y="2927350"/>
          <p14:tracePt t="253176" x="10979150" y="2901950"/>
          <p14:tracePt t="253189" x="10979150" y="2889250"/>
          <p14:tracePt t="253206" x="10979150" y="2863850"/>
          <p14:tracePt t="253223" x="10979150" y="2844800"/>
          <p14:tracePt t="253239" x="10979150" y="2838450"/>
          <p14:tracePt t="253298" x="10979150" y="2844800"/>
          <p14:tracePt t="253306" x="10972800" y="2876550"/>
          <p14:tracePt t="253323" x="10966450" y="2921000"/>
          <p14:tracePt t="253339" x="10966450" y="2946400"/>
          <p14:tracePt t="253356" x="10960100" y="2959100"/>
          <p14:tracePt t="253442" x="10960100" y="2946400"/>
          <p14:tracePt t="253451" x="10960100" y="2940050"/>
          <p14:tracePt t="253462" x="10960100" y="2927350"/>
          <p14:tracePt t="253472" x="10960100" y="2901950"/>
          <p14:tracePt t="253489" x="10960100" y="2889250"/>
          <p14:tracePt t="253579" x="10960100" y="2908300"/>
          <p14:tracePt t="253589" x="10960100" y="2933700"/>
          <p14:tracePt t="253606" x="10960100" y="2965450"/>
          <p14:tracePt t="253622" x="10960100" y="2984500"/>
          <p14:tracePt t="253639" x="10960100" y="2990850"/>
          <p14:tracePt t="253737" x="0" y="0"/>
        </p14:tracePtLst>
        <p14:tracePtLst>
          <p14:tracePt t="257291" x="10960100" y="2774950"/>
          <p14:tracePt t="257349" x="10960100" y="2787650"/>
          <p14:tracePt t="257364" x="10966450" y="2838450"/>
          <p14:tracePt t="257373" x="10972800" y="2870200"/>
          <p14:tracePt t="257388" x="10979150" y="2921000"/>
          <p14:tracePt t="257405" x="10985500" y="2959100"/>
          <p14:tracePt t="257421" x="10985500" y="2971800"/>
          <p14:tracePt t="257481" x="10991850" y="2978150"/>
          <p14:tracePt t="257633" x="0" y="0"/>
        </p14:tracePtLst>
        <p14:tracePtLst>
          <p14:tracePt t="259204" x="5073650" y="3200400"/>
          <p14:tracePt t="259243" x="5073650" y="3206750"/>
          <p14:tracePt t="259276" x="5086350" y="3206750"/>
          <p14:tracePt t="259290" x="5105400" y="3200400"/>
          <p14:tracePt t="259300" x="5105400" y="3194050"/>
          <p14:tracePt t="259310" x="5111750" y="3194050"/>
          <p14:tracePt t="259321" x="5124450" y="3175000"/>
          <p14:tracePt t="259337" x="5137150" y="3162300"/>
          <p14:tracePt t="259354" x="5156200" y="3143250"/>
          <p14:tracePt t="259370" x="5187950" y="3130550"/>
          <p14:tracePt t="259387" x="5194300" y="3124200"/>
          <p14:tracePt t="259404" x="5200650" y="3117850"/>
          <p14:tracePt t="259482" x="5207000" y="3130550"/>
          <p14:tracePt t="259496" x="5207000" y="3136900"/>
          <p14:tracePt t="259511" x="5213350" y="3155950"/>
          <p14:tracePt t="259525" x="5213350" y="3162300"/>
          <p14:tracePt t="259643" x="5226050" y="3162300"/>
          <p14:tracePt t="259650" x="5232400" y="3162300"/>
          <p14:tracePt t="259660" x="5238750" y="3149600"/>
          <p14:tracePt t="259675" x="5238750" y="3136900"/>
          <p14:tracePt t="259687" x="5245100" y="3136900"/>
          <p14:tracePt t="259778" x="5251450" y="3136900"/>
          <p14:tracePt t="259794" x="5257800" y="3143250"/>
          <p14:tracePt t="259809" x="5257800" y="3155950"/>
          <p14:tracePt t="259826" x="5264150" y="3162300"/>
          <p14:tracePt t="259865" x="5270500" y="3168650"/>
          <p14:tracePt t="259874" x="5276850" y="3175000"/>
          <p14:tracePt t="260052" x="5283200" y="3175000"/>
          <p14:tracePt t="260067" x="5295900" y="3175000"/>
          <p14:tracePt t="260106" x="5302250" y="3175000"/>
          <p14:tracePt t="260122" x="5308600" y="3175000"/>
          <p14:tracePt t="260129" x="5308600" y="3168650"/>
          <p14:tracePt t="260212" x="5314950" y="3168650"/>
          <p14:tracePt t="260221" x="5314950" y="3175000"/>
          <p14:tracePt t="260238" x="5327650" y="3225800"/>
          <p14:tracePt t="260254" x="5340350" y="3270250"/>
          <p14:tracePt t="260258" x="5340350" y="3282950"/>
          <p14:tracePt t="260275" x="5340350" y="3289300"/>
          <p14:tracePt t="260322" x="5346700" y="3295650"/>
          <p14:tracePt t="260346" x="5346700" y="3289300"/>
          <p14:tracePt t="260363" x="5353050" y="3276600"/>
          <p14:tracePt t="260380" x="5359400" y="3251200"/>
          <p14:tracePt t="260394" x="5365750" y="3225800"/>
          <p14:tracePt t="260408" x="5365750" y="3206750"/>
          <p14:tracePt t="260420" x="5365750" y="3181350"/>
          <p14:tracePt t="260437" x="5365750" y="3168650"/>
          <p14:tracePt t="260570" x="5365750" y="3175000"/>
          <p14:tracePt t="260585" x="5365750" y="3187700"/>
          <p14:tracePt t="260603" x="5365750" y="3194050"/>
          <p14:tracePt t="260714" x="5372100" y="3200400"/>
          <p14:tracePt t="260900" x="5372100" y="3206750"/>
          <p14:tracePt t="260914" x="5378450" y="3213100"/>
          <p14:tracePt t="260933" x="5378450" y="3219450"/>
          <p14:tracePt t="261147" x="5384800" y="3219450"/>
          <p14:tracePt t="261162" x="5397500" y="3219450"/>
          <p14:tracePt t="261175" x="5422900" y="3219450"/>
          <p14:tracePt t="261186" x="5461000" y="3219450"/>
          <p14:tracePt t="261203" x="5524500" y="3219450"/>
          <p14:tracePt t="261220" x="5632450" y="3219450"/>
          <p14:tracePt t="261237" x="5803900" y="3219450"/>
          <p14:tracePt t="261253" x="6070600" y="3238500"/>
          <p14:tracePt t="261270" x="6337300" y="3289300"/>
          <p14:tracePt t="261287" x="6489700" y="3327400"/>
          <p14:tracePt t="261290" x="6527800" y="3333750"/>
          <p14:tracePt t="261303" x="6534150" y="3333750"/>
          <p14:tracePt t="261320" x="6546850" y="3333750"/>
          <p14:tracePt t="261460" x="6534150" y="3333750"/>
          <p14:tracePt t="261475" x="6451600" y="3333750"/>
          <p14:tracePt t="261490" x="6337300" y="3333750"/>
          <p14:tracePt t="261503" x="6273800" y="3333750"/>
          <p14:tracePt t="261505" x="6197600" y="3333750"/>
          <p14:tracePt t="261520" x="6121400" y="3327400"/>
          <p14:tracePt t="261522" x="6089650" y="3327400"/>
          <p14:tracePt t="261537" x="6026150" y="3327400"/>
          <p14:tracePt t="261553" x="6007100" y="3327400"/>
          <p14:tracePt t="261570" x="6000750" y="3327400"/>
          <p14:tracePt t="261586" x="5981700" y="3327400"/>
          <p14:tracePt t="261603" x="5924550" y="3314700"/>
          <p14:tracePt t="261620" x="5848350" y="3295650"/>
          <p14:tracePt t="261637" x="5765800" y="3282950"/>
          <p14:tracePt t="261653" x="5727700" y="3276600"/>
          <p14:tracePt t="261670" x="5708650" y="3270250"/>
          <p14:tracePt t="261802" x="5715000" y="3270250"/>
          <p14:tracePt t="261817" x="5772150" y="3270250"/>
          <p14:tracePt t="261835" x="5854700" y="3270250"/>
          <p14:tracePt t="261843" x="5886450" y="3270250"/>
          <p14:tracePt t="261853" x="5911850" y="3270250"/>
          <p14:tracePt t="261870" x="5943600" y="3270250"/>
          <p14:tracePt t="261873" x="5956300" y="3270250"/>
          <p14:tracePt t="261886" x="5962650" y="3270250"/>
          <p14:tracePt t="261988" x="5949950" y="3270250"/>
          <p14:tracePt t="262003" x="5873750" y="3270250"/>
          <p14:tracePt t="262021" x="5746750" y="3270250"/>
          <p14:tracePt t="262037" x="5619750" y="3270250"/>
          <p14:tracePt t="262041" x="5575300" y="3270250"/>
          <p14:tracePt t="262053" x="5556250" y="3270250"/>
          <p14:tracePt t="262070" x="5543550" y="3270250"/>
          <p14:tracePt t="262147" x="5562600" y="3270250"/>
          <p14:tracePt t="262158" x="5600700" y="3270250"/>
          <p14:tracePt t="262170" x="5772150" y="3270250"/>
          <p14:tracePt t="262187" x="5994400" y="3270250"/>
          <p14:tracePt t="262203" x="6210300" y="3270250"/>
          <p14:tracePt t="262220" x="6400800" y="3270250"/>
          <p14:tracePt t="262237" x="6508750" y="3270250"/>
          <p14:tracePt t="262253" x="6534150" y="3270250"/>
          <p14:tracePt t="262270" x="6540500" y="3270250"/>
          <p14:tracePt t="262338" x="6527800" y="3270250"/>
          <p14:tracePt t="262349" x="6477000" y="3263900"/>
          <p14:tracePt t="262362" x="6337300" y="3225800"/>
          <p14:tracePt t="262374" x="6235700" y="3213100"/>
          <p14:tracePt t="262386" x="6057900" y="3175000"/>
          <p14:tracePt t="262403" x="5969000" y="3168650"/>
          <p14:tracePt t="262419" x="5943600" y="3168650"/>
          <p14:tracePt t="262436" x="5930900" y="3168650"/>
          <p14:tracePt t="262507" x="5943600" y="3168650"/>
          <p14:tracePt t="262520" x="5975350" y="3168650"/>
          <p14:tracePt t="262530" x="6083300" y="3168650"/>
          <p14:tracePt t="262539" x="6159500" y="3168650"/>
          <p14:tracePt t="262553" x="6305550" y="3168650"/>
          <p14:tracePt t="262569" x="6432550" y="3168650"/>
          <p14:tracePt t="262587" x="6489700" y="3168650"/>
          <p14:tracePt t="262603" x="6502400" y="3168650"/>
          <p14:tracePt t="262660" x="6496050" y="3168650"/>
          <p14:tracePt t="262676" x="6432550" y="3168650"/>
          <p14:tracePt t="262692" x="6273800" y="3149600"/>
          <p14:tracePt t="262708" x="6108700" y="3124200"/>
          <p14:tracePt t="262720" x="6045200" y="3117850"/>
          <p14:tracePt t="262737" x="6013450" y="3111500"/>
          <p14:tracePt t="262753" x="6007100" y="3111500"/>
          <p14:tracePt t="262804" x="6019800" y="3111500"/>
          <p14:tracePt t="262818" x="6070600" y="3111500"/>
          <p14:tracePt t="262836" x="6178550" y="3111500"/>
          <p14:tracePt t="262850" x="6318250" y="3130550"/>
          <p14:tracePt t="262862" x="6375400" y="3136900"/>
          <p14:tracePt t="262870" x="6419850" y="3143250"/>
          <p14:tracePt t="262886" x="6438900" y="3149600"/>
          <p14:tracePt t="262954" x="6426200" y="3149600"/>
          <p14:tracePt t="262963" x="6394450" y="3149600"/>
          <p14:tracePt t="262971" x="6356350" y="3149600"/>
          <p14:tracePt t="262987" x="6254750" y="3143250"/>
          <p14:tracePt t="263003" x="6223000" y="3136900"/>
          <p14:tracePt t="263019" x="6216650" y="3136900"/>
          <p14:tracePt t="263107" x="6229350" y="3136900"/>
          <p14:tracePt t="263123" x="6235700" y="3136900"/>
          <p14:tracePt t="263203" x="6223000" y="3136900"/>
          <p14:tracePt t="263218" x="6191250" y="3136900"/>
          <p14:tracePt t="263240" x="6172200" y="3136900"/>
          <p14:tracePt t="263243" x="6165850" y="3136900"/>
          <p14:tracePt t="263252" x="6159500" y="3136900"/>
          <p14:tracePt t="264074" x="0" y="0"/>
        </p14:tracePtLst>
        <p14:tracePtLst>
          <p14:tracePt t="264803" x="9817100" y="3175000"/>
          <p14:tracePt t="264875" x="9829800" y="3175000"/>
          <p14:tracePt t="264885" x="9861550" y="3181350"/>
          <p14:tracePt t="264902" x="9982200" y="3200400"/>
          <p14:tracePt t="264905" x="10077450" y="3219450"/>
          <p14:tracePt t="264919" x="10217150" y="3244850"/>
          <p14:tracePt t="264936" x="10566400" y="3302000"/>
          <p14:tracePt t="264937" x="10731500" y="3340100"/>
          <p14:tracePt t="264953" x="11029950" y="3359150"/>
          <p14:tracePt t="264969" x="11226800" y="3359150"/>
          <p14:tracePt t="264986" x="11315700" y="3359150"/>
          <p14:tracePt t="265002" x="11328400" y="3359150"/>
          <p14:tracePt t="265019" x="11334750" y="3359150"/>
          <p14:tracePt t="265122" x="11328400" y="3365500"/>
          <p14:tracePt t="265135" x="11309350" y="3365500"/>
          <p14:tracePt t="265156" x="11087100" y="3365500"/>
          <p14:tracePt t="265169" x="10737850" y="3333750"/>
          <p14:tracePt t="265185" x="10420350" y="3302000"/>
          <p14:tracePt t="265202" x="10255250" y="3289300"/>
          <p14:tracePt t="265218" x="10223500" y="3289300"/>
          <p14:tracePt t="265236" x="10217150" y="3289300"/>
          <p14:tracePt t="265321" x="10236200" y="3289300"/>
          <p14:tracePt t="265329" x="10267950" y="3289300"/>
          <p14:tracePt t="265337" x="10312400" y="3289300"/>
          <p14:tracePt t="265351" x="10363200" y="3289300"/>
          <p14:tracePt t="265368" x="10623550" y="3289300"/>
          <p14:tracePt t="265385" x="10826750" y="3289300"/>
          <p14:tracePt t="265402" x="11004550" y="3289300"/>
          <p14:tracePt t="265418" x="11112500" y="3289300"/>
          <p14:tracePt t="265435" x="11144250" y="3289300"/>
          <p14:tracePt t="265452" x="11150600" y="3289300"/>
          <p14:tracePt t="265625" x="11144250" y="3289300"/>
          <p14:tracePt t="265633" x="11131550" y="3282950"/>
          <p14:tracePt t="265641" x="11112500" y="3282950"/>
          <p14:tracePt t="265651" x="11074400" y="3276600"/>
          <p14:tracePt t="265668" x="10972800" y="3251200"/>
          <p14:tracePt t="265685" x="10896600" y="3244850"/>
          <p14:tracePt t="265701" x="10839450" y="3244850"/>
          <p14:tracePt t="265718" x="10826750" y="3244850"/>
          <p14:tracePt t="265735" x="10820400" y="3244850"/>
          <p14:tracePt t="265793" x="10826750" y="3238500"/>
          <p14:tracePt t="265801" x="10845800" y="3238500"/>
          <p14:tracePt t="265809" x="10871200" y="3238500"/>
          <p14:tracePt t="265818" x="10902950" y="3238500"/>
          <p14:tracePt t="265835" x="10985500" y="3238500"/>
          <p14:tracePt t="265851" x="11087100" y="3238500"/>
          <p14:tracePt t="265868" x="11169650" y="3238500"/>
          <p14:tracePt t="265885" x="11245850" y="3238500"/>
          <p14:tracePt t="265901" x="11309350" y="3238500"/>
          <p14:tracePt t="265918" x="11398250" y="3238500"/>
          <p14:tracePt t="265935" x="11461750" y="3238500"/>
          <p14:tracePt t="265937" x="11487150" y="3238500"/>
          <p14:tracePt t="265951" x="11506200" y="3238500"/>
          <p14:tracePt t="265952" x="11512550" y="3238500"/>
          <p14:tracePt t="265968" x="11518900" y="3238500"/>
          <p14:tracePt t="266265" x="11512550" y="3238500"/>
          <p14:tracePt t="266273" x="11499850" y="3238500"/>
          <p14:tracePt t="266285" x="11493500" y="3238500"/>
          <p14:tracePt t="266302" x="11474450" y="3238500"/>
          <p14:tracePt t="266457" x="11468100" y="3238500"/>
          <p14:tracePt t="266465" x="11455400" y="3238500"/>
          <p14:tracePt t="266473" x="11442700" y="3238500"/>
          <p14:tracePt t="266485" x="11417300" y="3238500"/>
          <p14:tracePt t="266501" x="11341100" y="3238500"/>
          <p14:tracePt t="266518" x="11245850" y="3238500"/>
          <p14:tracePt t="266535" x="11137900" y="3238500"/>
          <p14:tracePt t="266537" x="11112500" y="3238500"/>
          <p14:tracePt t="266551" x="11099800" y="3238500"/>
          <p14:tracePt t="266553" x="11093450" y="3238500"/>
          <p14:tracePt t="266568" x="11087100" y="3238500"/>
          <p14:tracePt t="266601" x="0" y="0"/>
        </p14:tracePtLst>
        <p14:tracePtLst>
          <p14:tracePt t="268323" x="7143750" y="3067050"/>
          <p14:tracePt t="268363" x="7137400" y="3067050"/>
          <p14:tracePt t="268376" x="7131050" y="3073400"/>
          <p14:tracePt t="268396" x="7131050" y="3079750"/>
          <p14:tracePt t="268412" x="7131050" y="3092450"/>
          <p14:tracePt t="268429" x="7131050" y="3111500"/>
          <p14:tracePt t="268439" x="7131050" y="3124200"/>
          <p14:tracePt t="268451" x="7156450" y="3143250"/>
          <p14:tracePt t="268467" x="7232650" y="3181350"/>
          <p14:tracePt t="268484" x="7366000" y="3219450"/>
          <p14:tracePt t="268501" x="7562850" y="3244850"/>
          <p14:tracePt t="268518" x="7778750" y="3251200"/>
          <p14:tracePt t="268534" x="7994650" y="3251200"/>
          <p14:tracePt t="268537" x="8102600" y="3251200"/>
          <p14:tracePt t="268551" x="8178800" y="3251200"/>
          <p14:tracePt t="268567" x="8274050" y="3251200"/>
          <p14:tracePt t="268570" x="8293100" y="3251200"/>
          <p14:tracePt t="268585" x="8324850" y="3251200"/>
          <p14:tracePt t="268600" x="8331200" y="3251200"/>
          <p14:tracePt t="268617" x="8343900" y="3251200"/>
          <p14:tracePt t="268634" x="8362950" y="3251200"/>
          <p14:tracePt t="268658" x="8362950" y="3244850"/>
          <p14:tracePt t="268667" x="8369300" y="3232150"/>
          <p14:tracePt t="268684" x="8375650" y="3232150"/>
          <p14:tracePt t="268713" x="8375650" y="3225800"/>
          <p14:tracePt t="268722" x="8375650" y="3213100"/>
          <p14:tracePt t="268739" x="8375650" y="3206750"/>
          <p14:tracePt t="268751" x="8375650" y="3200400"/>
          <p14:tracePt t="268768" x="8362950" y="3181350"/>
          <p14:tracePt t="268770" x="8356600" y="3168650"/>
          <p14:tracePt t="268785" x="8318500" y="3143250"/>
          <p14:tracePt t="268801" x="8248650" y="3130550"/>
          <p14:tracePt t="268817" x="8185150" y="3117850"/>
          <p14:tracePt t="268834" x="8134350" y="3117850"/>
          <p14:tracePt t="268851" x="8096250" y="3117850"/>
          <p14:tracePt t="268867" x="8045450" y="3117850"/>
          <p14:tracePt t="268884" x="8001000" y="3117850"/>
          <p14:tracePt t="268901" x="7950200" y="3117850"/>
          <p14:tracePt t="268917" x="7899400" y="3117850"/>
          <p14:tracePt t="268934" x="7829550" y="3117850"/>
          <p14:tracePt t="268937" x="7797800" y="3117850"/>
          <p14:tracePt t="268950" x="7772400" y="3117850"/>
          <p14:tracePt t="268967" x="7734300" y="3117850"/>
          <p14:tracePt t="268984" x="7715250" y="3117850"/>
          <p14:tracePt t="268985" x="7708900" y="3117850"/>
          <p14:tracePt t="269001" x="7702550" y="3117850"/>
          <p14:tracePt t="269025" x="7696200" y="3117850"/>
          <p14:tracePt t="269042" x="7689850" y="3117850"/>
          <p14:tracePt t="269051" x="7683500" y="3124200"/>
          <p14:tracePt t="269074" x="7683500" y="3136900"/>
          <p14:tracePt t="269089" x="7683500" y="3149600"/>
          <p14:tracePt t="269100" x="7683500" y="3162300"/>
          <p14:tracePt t="269117" x="7683500" y="3187700"/>
          <p14:tracePt t="269134" x="7702550" y="3213100"/>
          <p14:tracePt t="269150" x="7740650" y="3238500"/>
          <p14:tracePt t="269167" x="7854950" y="3276600"/>
          <p14:tracePt t="269170" x="7918450" y="3302000"/>
          <p14:tracePt t="269184" x="8007350" y="3321050"/>
          <p14:tracePt t="269201" x="8293100" y="3359150"/>
          <p14:tracePt t="269217" x="8458200" y="3359150"/>
          <p14:tracePt t="269234" x="8616950" y="3359150"/>
          <p14:tracePt t="269251" x="8743950" y="3359150"/>
          <p14:tracePt t="269268" x="8820150" y="3359150"/>
          <p14:tracePt t="269284" x="8870950" y="3359150"/>
          <p14:tracePt t="269301" x="8890000" y="3340100"/>
          <p14:tracePt t="269317" x="8909050" y="3327400"/>
          <p14:tracePt t="269334" x="8921750" y="3308350"/>
          <p14:tracePt t="269350" x="8934450" y="3295650"/>
          <p14:tracePt t="269367" x="8934450" y="3282950"/>
          <p14:tracePt t="269384" x="8934450" y="3270250"/>
          <p14:tracePt t="269400" x="8934450" y="3251200"/>
          <p14:tracePt t="269417" x="8934450" y="3238500"/>
          <p14:tracePt t="269434" x="8928100" y="3219450"/>
          <p14:tracePt t="269450" x="8890000" y="3194050"/>
          <p14:tracePt t="269467" x="8832850" y="3168650"/>
          <p14:tracePt t="269484" x="8743950" y="3155950"/>
          <p14:tracePt t="269501" x="8623300" y="3136900"/>
          <p14:tracePt t="269517" x="8515350" y="3130550"/>
          <p14:tracePt t="269534" x="8420100" y="3130550"/>
          <p14:tracePt t="269550" x="8362950" y="3130550"/>
          <p14:tracePt t="269567" x="8324850" y="3130550"/>
          <p14:tracePt t="269569" x="8312150" y="3130550"/>
          <p14:tracePt t="269584" x="8293100" y="3130550"/>
          <p14:tracePt t="269600" x="8274050" y="3136900"/>
          <p14:tracePt t="269617" x="8248650" y="3149600"/>
          <p14:tracePt t="269634" x="8229600" y="3162300"/>
          <p14:tracePt t="269650" x="8216900" y="3168650"/>
          <p14:tracePt t="269667" x="8210550" y="3181350"/>
          <p14:tracePt t="269700" x="8210550" y="3200400"/>
          <p14:tracePt t="269717" x="8210550" y="3206750"/>
          <p14:tracePt t="269734" x="8210550" y="3213100"/>
          <p14:tracePt t="269751" x="8210550" y="3232150"/>
          <p14:tracePt t="269753" x="8210550" y="3244850"/>
          <p14:tracePt t="269767" x="8216900" y="3251200"/>
          <p14:tracePt t="269770" x="8223250" y="3257550"/>
          <p14:tracePt t="269785" x="8286750" y="3289300"/>
          <p14:tracePt t="269801" x="8375650" y="3302000"/>
          <p14:tracePt t="269817" x="8515350" y="3327400"/>
          <p14:tracePt t="269834" x="8655050" y="3333750"/>
          <p14:tracePt t="269850" x="8801100" y="3333750"/>
          <p14:tracePt t="269867" x="8921750" y="3327400"/>
          <p14:tracePt t="269883" x="8985250" y="3295650"/>
          <p14:tracePt t="269900" x="9017000" y="3282950"/>
          <p14:tracePt t="269917" x="9036050" y="3270250"/>
          <p14:tracePt t="269933" x="9042400" y="3263900"/>
          <p14:tracePt t="269950" x="9048750" y="3257550"/>
          <p14:tracePt t="269970" x="9048750" y="3251200"/>
          <p14:tracePt t="269983" x="9055100" y="3238500"/>
          <p14:tracePt t="270000" x="9055100" y="3213100"/>
          <p14:tracePt t="270017" x="9055100" y="3200400"/>
          <p14:tracePt t="270034" x="9055100" y="3181350"/>
          <p14:tracePt t="270050" x="9055100" y="3162300"/>
          <p14:tracePt t="270067" x="9042400" y="3149600"/>
          <p14:tracePt t="270084" x="9004300" y="3124200"/>
          <p14:tracePt t="270100" x="8921750" y="3098800"/>
          <p14:tracePt t="270117" x="8813800" y="3067050"/>
          <p14:tracePt t="270133" x="8712200" y="3054350"/>
          <p14:tracePt t="270150" x="8616950" y="3054350"/>
          <p14:tracePt t="270167" x="8553450" y="3054350"/>
          <p14:tracePt t="270169" x="8521700" y="3054350"/>
          <p14:tracePt t="270183" x="8502650" y="3054350"/>
          <p14:tracePt t="270200" x="8458200" y="3060700"/>
          <p14:tracePt t="270217" x="8432800" y="3073400"/>
          <p14:tracePt t="270233" x="8426450" y="3092450"/>
          <p14:tracePt t="270250" x="8420100" y="3111500"/>
          <p14:tracePt t="270267" x="8420100" y="3136900"/>
          <p14:tracePt t="270284" x="8420100" y="3162300"/>
          <p14:tracePt t="270300" x="8420100" y="3181350"/>
          <p14:tracePt t="270317" x="8439150" y="3213100"/>
          <p14:tracePt t="270334" x="8502650" y="3251200"/>
          <p14:tracePt t="270350" x="8610600" y="3302000"/>
          <p14:tracePt t="270366" x="8788400" y="3346450"/>
          <p14:tracePt t="270383" x="8985250" y="3359150"/>
          <p14:tracePt t="270385" x="9080500" y="3371850"/>
          <p14:tracePt t="270400" x="9207500" y="3371850"/>
          <p14:tracePt t="270416" x="9302750" y="3365500"/>
          <p14:tracePt t="270433" x="9340850" y="3346450"/>
          <p14:tracePt t="270450" x="9359900" y="3321050"/>
          <p14:tracePt t="270467" x="9366250" y="3308350"/>
          <p14:tracePt t="270483" x="9366250" y="3282950"/>
          <p14:tracePt t="270500" x="9366250" y="3257550"/>
          <p14:tracePt t="270517" x="9366250" y="3225800"/>
          <p14:tracePt t="270533" x="9334500" y="3187700"/>
          <p14:tracePt t="270550" x="9271000" y="3149600"/>
          <p14:tracePt t="270566" x="9188450" y="3117850"/>
          <p14:tracePt t="270583" x="9093200" y="3086100"/>
          <p14:tracePt t="270584" x="9048750" y="3073400"/>
          <p14:tracePt t="270600" x="9017000" y="3067050"/>
          <p14:tracePt t="270617" x="8966200" y="3067050"/>
          <p14:tracePt t="270633" x="8947150" y="3067050"/>
          <p14:tracePt t="270650" x="8902700" y="3067050"/>
          <p14:tracePt t="270667" x="8858250" y="3086100"/>
          <p14:tracePt t="270683" x="8832850" y="3111500"/>
          <p14:tracePt t="270700" x="8801100" y="3130550"/>
          <p14:tracePt t="270716" x="8782050" y="3143250"/>
          <p14:tracePt t="270733" x="8763000" y="3162300"/>
          <p14:tracePt t="270750" x="8750300" y="3168650"/>
          <p14:tracePt t="270767" x="8743950" y="3175000"/>
          <p14:tracePt t="270783" x="8737600" y="3181350"/>
          <p14:tracePt t="270800" x="8731250" y="3187700"/>
          <p14:tracePt t="270825" x="8731250" y="3194050"/>
          <p14:tracePt t="270867" x="8731250" y="3200400"/>
          <p14:tracePt t="270881" x="8737600" y="3206750"/>
          <p14:tracePt t="270895" x="8750300" y="3213100"/>
          <p14:tracePt t="270905" x="8801100" y="3213100"/>
          <p14:tracePt t="270917" x="8845550" y="3213100"/>
          <p14:tracePt t="270933" x="8928100" y="3213100"/>
          <p14:tracePt t="270937" x="8972550" y="3213100"/>
          <p14:tracePt t="270950" x="8997950" y="3213100"/>
          <p14:tracePt t="270967" x="9042400" y="3213100"/>
          <p14:tracePt t="270983" x="9067800" y="3200400"/>
          <p14:tracePt t="270985" x="9067800" y="3194050"/>
          <p14:tracePt t="271001" x="9080500" y="3187700"/>
          <p14:tracePt t="271018" x="9080500" y="3175000"/>
          <p14:tracePt t="271034" x="9080500" y="3149600"/>
          <p14:tracePt t="271051" x="9067800" y="3136900"/>
          <p14:tracePt t="271067" x="9036050" y="3105150"/>
          <p14:tracePt t="271084" x="8953500" y="3079750"/>
          <p14:tracePt t="271100" x="8839200" y="3035300"/>
          <p14:tracePt t="271116" x="8731250" y="3003550"/>
          <p14:tracePt t="271133" x="8680450" y="2997200"/>
          <p14:tracePt t="271150" x="8642350" y="2997200"/>
          <p14:tracePt t="271166" x="8629650" y="3009900"/>
          <p14:tracePt t="271169" x="8616950" y="3009900"/>
          <p14:tracePt t="271183" x="8616950" y="3022600"/>
          <p14:tracePt t="271200" x="8597900" y="3054350"/>
          <p14:tracePt t="271201" x="8591550" y="3067050"/>
          <p14:tracePt t="271216" x="8578850" y="3092450"/>
          <p14:tracePt t="271233" x="8578850" y="3098800"/>
          <p14:tracePt t="271250" x="8578850" y="3124200"/>
          <p14:tracePt t="271267" x="8578850" y="3149600"/>
          <p14:tracePt t="271283" x="8597900" y="3168650"/>
          <p14:tracePt t="271300" x="8642350" y="3194050"/>
          <p14:tracePt t="271316" x="8699500" y="3213100"/>
          <p14:tracePt t="271334" x="8775700" y="3225800"/>
          <p14:tracePt t="271350" x="8864600" y="3225800"/>
          <p14:tracePt t="271353" x="8909050" y="3225800"/>
          <p14:tracePt t="271366" x="8928100" y="3225800"/>
          <p14:tracePt t="271383" x="8972550" y="3225800"/>
          <p14:tracePt t="271385" x="8985250" y="3219450"/>
          <p14:tracePt t="271400" x="8991600" y="3213100"/>
          <p14:tracePt t="271416" x="8997950" y="3206750"/>
          <p14:tracePt t="271433" x="8997950" y="3200400"/>
          <p14:tracePt t="271459" x="8997950" y="3194050"/>
          <p14:tracePt t="271466" x="8997950" y="3187700"/>
          <p14:tracePt t="271483" x="8997950" y="3162300"/>
          <p14:tracePt t="271500" x="8966200" y="3136900"/>
          <p14:tracePt t="271517" x="8915400" y="3111500"/>
          <p14:tracePt t="271533" x="8858250" y="3098800"/>
          <p14:tracePt t="271550" x="8801100" y="3086100"/>
          <p14:tracePt t="271553" x="8775700" y="3086100"/>
          <p14:tracePt t="271566" x="8750300" y="3086100"/>
          <p14:tracePt t="271583" x="8699500" y="3086100"/>
          <p14:tracePt t="271586" x="8680450" y="3086100"/>
          <p14:tracePt t="271600" x="8636000" y="3086100"/>
          <p14:tracePt t="271616" x="8604250" y="3092450"/>
          <p14:tracePt t="271633" x="8572500" y="3098800"/>
          <p14:tracePt t="271650" x="8553450" y="3117850"/>
          <p14:tracePt t="271666" x="8534400" y="3130550"/>
          <p14:tracePt t="271683" x="8521700" y="3143250"/>
          <p14:tracePt t="271716" x="8521700" y="3155950"/>
          <p14:tracePt t="271733" x="8521700" y="3162300"/>
          <p14:tracePt t="271749" x="8521700" y="3181350"/>
          <p14:tracePt t="271767" x="8521700" y="3200400"/>
          <p14:tracePt t="271769" x="8521700" y="3206750"/>
          <p14:tracePt t="271783" x="8534400" y="3213100"/>
          <p14:tracePt t="271800" x="8547100" y="3225800"/>
          <p14:tracePt t="271802" x="8566150" y="3232150"/>
          <p14:tracePt t="271816" x="8610600" y="3244850"/>
          <p14:tracePt t="271833" x="8674100" y="3257550"/>
          <p14:tracePt t="271849" x="8724900" y="3257550"/>
          <p14:tracePt t="271867" x="8794750" y="3257550"/>
          <p14:tracePt t="271883" x="8858250" y="3257550"/>
          <p14:tracePt t="271899" x="8902700" y="3251200"/>
          <p14:tracePt t="271916" x="8928100" y="3232150"/>
          <p14:tracePt t="271933" x="8947150" y="3200400"/>
          <p14:tracePt t="271949" x="8947150" y="3187700"/>
          <p14:tracePt t="271966" x="8947150" y="3168650"/>
          <p14:tracePt t="271983" x="8947150" y="3136900"/>
          <p14:tracePt t="271986" x="8934450" y="3130550"/>
          <p14:tracePt t="271999" x="8928100" y="3117850"/>
          <p14:tracePt t="272017" x="8858250" y="3086100"/>
          <p14:tracePt t="272033" x="8794750" y="3067050"/>
          <p14:tracePt t="272050" x="8769350" y="3067050"/>
          <p14:tracePt t="272066" x="8743950" y="3067050"/>
          <p14:tracePt t="272083" x="8712200" y="3067050"/>
          <p14:tracePt t="272100" x="8693150" y="3073400"/>
          <p14:tracePt t="272116" x="8661400" y="3079750"/>
          <p14:tracePt t="272133" x="8648700" y="3105150"/>
          <p14:tracePt t="272149" x="8629650" y="3124200"/>
          <p14:tracePt t="272166" x="8629650" y="3143250"/>
          <p14:tracePt t="272183" x="8629650" y="3162300"/>
          <p14:tracePt t="272199" x="8629650" y="3168650"/>
          <p14:tracePt t="272216" x="8629650" y="3194050"/>
          <p14:tracePt t="272233" x="8655050" y="3213100"/>
          <p14:tracePt t="272249" x="8693150" y="3219450"/>
          <p14:tracePt t="272266" x="8788400" y="3244850"/>
          <p14:tracePt t="272283" x="8864600" y="3251200"/>
          <p14:tracePt t="272300" x="8947150" y="3251200"/>
          <p14:tracePt t="272316" x="9004300" y="3251200"/>
          <p14:tracePt t="272333" x="9042400" y="3251200"/>
          <p14:tracePt t="272350" x="9067800" y="3244850"/>
          <p14:tracePt t="272353" x="9074150" y="3238500"/>
          <p14:tracePt t="272383" x="9074150" y="3225800"/>
          <p14:tracePt t="272399" x="9074150" y="3219450"/>
          <p14:tracePt t="272416" x="9061450" y="3194050"/>
          <p14:tracePt t="272433" x="9048750" y="3181350"/>
          <p14:tracePt t="272530" x="9048750" y="3194050"/>
          <p14:tracePt t="272540" x="9048750" y="3200400"/>
          <p14:tracePt t="272554" x="9048750" y="3225800"/>
          <p14:tracePt t="272566" x="9048750" y="3232150"/>
          <p14:tracePt t="272603" x="9048750" y="3238500"/>
          <p14:tracePt t="272626" x="9061450" y="3232150"/>
          <p14:tracePt t="272641" x="9061450" y="3206750"/>
          <p14:tracePt t="272649" x="9067800" y="3200400"/>
          <p14:tracePt t="272657" x="9074150" y="3181350"/>
          <p14:tracePt t="272666" x="9080500" y="3168650"/>
          <p14:tracePt t="272683" x="9086850" y="3155950"/>
          <p14:tracePt t="272804" x="9086850" y="3168650"/>
          <p14:tracePt t="272814" x="9086850" y="3175000"/>
          <p14:tracePt t="272827" x="9086850" y="3181350"/>
          <p14:tracePt t="273850" x="0" y="0"/>
        </p14:tracePtLst>
        <p14:tracePtLst>
          <p14:tracePt t="275730" x="5810250" y="3340100"/>
          <p14:tracePt t="275835" x="5810250" y="3359150"/>
          <p14:tracePt t="275842" x="5822950" y="3378200"/>
          <p14:tracePt t="275850" x="5822950" y="3384550"/>
          <p14:tracePt t="275865" x="5842000" y="3409950"/>
          <p14:tracePt t="275881" x="5880100" y="3429000"/>
          <p14:tracePt t="275898" x="5943600" y="3460750"/>
          <p14:tracePt t="275915" x="6019800" y="3473450"/>
          <p14:tracePt t="275931" x="6089650" y="3479800"/>
          <p14:tracePt t="275948" x="6153150" y="3479800"/>
          <p14:tracePt t="275965" x="6210300" y="3479800"/>
          <p14:tracePt t="275981" x="6261100" y="3479800"/>
          <p14:tracePt t="275998" x="6318250" y="3479800"/>
          <p14:tracePt t="276001" x="6343650" y="3479800"/>
          <p14:tracePt t="276015" x="6375400" y="3479800"/>
          <p14:tracePt t="276017" x="6407150" y="3479800"/>
          <p14:tracePt t="276032" x="6438900" y="3479800"/>
          <p14:tracePt t="276034" x="6470650" y="3479800"/>
          <p14:tracePt t="276049" x="6540500" y="3479800"/>
          <p14:tracePt t="276065" x="6584950" y="3479800"/>
          <p14:tracePt t="276082" x="6635750" y="3479800"/>
          <p14:tracePt t="276099" x="6673850" y="3479800"/>
          <p14:tracePt t="276115" x="6699250" y="3479800"/>
          <p14:tracePt t="276131" x="6737350" y="3479800"/>
          <p14:tracePt t="276148" x="6781800" y="3479800"/>
          <p14:tracePt t="276165" x="6832600" y="3479800"/>
          <p14:tracePt t="276181" x="6870700" y="3479800"/>
          <p14:tracePt t="276198" x="6908800" y="3479800"/>
          <p14:tracePt t="276215" x="6946900" y="3479800"/>
          <p14:tracePt t="276231" x="6985000" y="3486150"/>
          <p14:tracePt t="276232" x="7023100" y="3492500"/>
          <p14:tracePt t="276248" x="7054850" y="3498850"/>
          <p14:tracePt t="276249" x="7086600" y="3505200"/>
          <p14:tracePt t="276265" x="7175500" y="3524250"/>
          <p14:tracePt t="276281" x="7245350" y="3536950"/>
          <p14:tracePt t="276298" x="7283450" y="3543300"/>
          <p14:tracePt t="276314" x="7296150" y="3543300"/>
          <p14:tracePt t="276332" x="7308850" y="3543300"/>
          <p14:tracePt t="276348" x="7315200" y="3543300"/>
          <p14:tracePt t="276365" x="7334250" y="3530600"/>
          <p14:tracePt t="276381" x="7359650" y="3505200"/>
          <p14:tracePt t="276398" x="7378700" y="3467100"/>
          <p14:tracePt t="276414" x="7397750" y="3429000"/>
          <p14:tracePt t="276417" x="7397750" y="3409950"/>
          <p14:tracePt t="276431" x="7404100" y="3397250"/>
          <p14:tracePt t="276448" x="7404100" y="3390900"/>
          <p14:tracePt t="276556" x="7404100" y="3409950"/>
          <p14:tracePt t="276566" x="7404100" y="3454400"/>
          <p14:tracePt t="276583" x="7385050" y="3511550"/>
          <p14:tracePt t="276586" x="7378700" y="3536950"/>
          <p14:tracePt t="276599" x="7372350" y="3549650"/>
          <p14:tracePt t="276616" x="7366000" y="3556000"/>
          <p14:tracePt t="276715" x="7366000" y="3549650"/>
          <p14:tracePt t="276730" x="7366000" y="3511550"/>
          <p14:tracePt t="276744" x="7372350" y="3479800"/>
          <p14:tracePt t="276745" x="7385050" y="3441700"/>
          <p14:tracePt t="276753" x="7385050" y="3422650"/>
          <p14:tracePt t="276765" x="7391400" y="3378200"/>
          <p14:tracePt t="276781" x="7397750" y="3321050"/>
          <p14:tracePt t="276799" x="7404100" y="3302000"/>
          <p14:tracePt t="276814" x="7404100" y="3295650"/>
          <p14:tracePt t="276881" x="7404100" y="3308350"/>
          <p14:tracePt t="276889" x="7404100" y="3321050"/>
          <p14:tracePt t="276898" x="7404100" y="3346450"/>
          <p14:tracePt t="276914" x="7404100" y="3371850"/>
          <p14:tracePt t="276931" x="7404100" y="3390900"/>
          <p14:tracePt t="277036" x="7410450" y="3390900"/>
          <p14:tracePt t="277047" x="7416800" y="3378200"/>
          <p14:tracePt t="277060" x="7429500" y="3359150"/>
          <p14:tracePt t="277074" x="7448550" y="3333750"/>
          <p14:tracePt t="277084" x="7461250" y="3333750"/>
          <p14:tracePt t="277098" x="7467600" y="3321050"/>
          <p14:tracePt t="277131" x="7473950" y="3314700"/>
          <p14:tracePt t="277178" x="7480300" y="3314700"/>
          <p14:tracePt t="277193" x="7486650" y="3340100"/>
          <p14:tracePt t="277203" x="7493000" y="3359150"/>
          <p14:tracePt t="277215" x="7505700" y="3378200"/>
          <p14:tracePt t="277231" x="7518400" y="3403600"/>
          <p14:tracePt t="277248" x="7531100" y="3416300"/>
          <p14:tracePt t="277250" x="7531100" y="3429000"/>
          <p14:tracePt t="277275" x="7531100" y="3435350"/>
          <p14:tracePt t="277289" x="7537450" y="3435350"/>
          <p14:tracePt t="277305" x="7543800" y="3435350"/>
          <p14:tracePt t="277321" x="7550150" y="3435350"/>
          <p14:tracePt t="277331" x="7562850" y="3435350"/>
          <p14:tracePt t="277348" x="7588250" y="3435350"/>
          <p14:tracePt t="277365" x="7620000" y="3435350"/>
          <p14:tracePt t="277381" x="7639050" y="3429000"/>
          <p14:tracePt t="277398" x="7651750" y="3422650"/>
          <p14:tracePt t="277415" x="7658100" y="3416300"/>
          <p14:tracePt t="277431" x="7670800" y="3416300"/>
          <p14:tracePt t="277448" x="7677150" y="3416300"/>
          <p14:tracePt t="277465" x="7689850" y="3416300"/>
          <p14:tracePt t="277481" x="7708900" y="3416300"/>
          <p14:tracePt t="277498" x="7727950" y="3429000"/>
          <p14:tracePt t="277514" x="7740650" y="3454400"/>
          <p14:tracePt t="277531" x="7759700" y="3467100"/>
          <p14:tracePt t="277548" x="7766050" y="3473450"/>
          <p14:tracePt t="277565" x="7772400" y="3473450"/>
          <p14:tracePt t="277582" x="7778750" y="3473450"/>
          <p14:tracePt t="277598" x="7785100" y="3473450"/>
          <p14:tracePt t="277615" x="7797800" y="3473450"/>
          <p14:tracePt t="277631" x="7823200" y="3473450"/>
          <p14:tracePt t="277634" x="7829550" y="3467100"/>
          <p14:tracePt t="277648" x="7835900" y="3454400"/>
          <p14:tracePt t="277665" x="7874000" y="3441700"/>
          <p14:tracePt t="277681" x="7886700" y="3435350"/>
          <p14:tracePt t="277698" x="7912100" y="3429000"/>
          <p14:tracePt t="277714" x="7931150" y="3429000"/>
          <p14:tracePt t="277731" x="7943850" y="3429000"/>
          <p14:tracePt t="277748" x="7956550" y="3429000"/>
          <p14:tracePt t="277764" x="7975600" y="3429000"/>
          <p14:tracePt t="277781" x="7981950" y="3429000"/>
          <p14:tracePt t="277810" x="7988300" y="3435350"/>
          <p14:tracePt t="279537" x="0" y="0"/>
        </p14:tracePtLst>
        <p14:tracePtLst>
          <p14:tracePt t="286060" x="5657850" y="3282950"/>
          <p14:tracePt t="286107" x="5664200" y="3302000"/>
          <p14:tracePt t="286125" x="5676900" y="3340100"/>
          <p14:tracePt t="286139" x="5689600" y="3378200"/>
          <p14:tracePt t="286153" x="5721350" y="3435350"/>
          <p14:tracePt t="286163" x="5740400" y="3454400"/>
          <p14:tracePt t="286178" x="5778500" y="3486150"/>
          <p14:tracePt t="286195" x="5829300" y="3530600"/>
          <p14:tracePt t="286211" x="5905500" y="3556000"/>
          <p14:tracePt t="286228" x="5981700" y="3575050"/>
          <p14:tracePt t="286245" x="6026150" y="3575050"/>
          <p14:tracePt t="286261" x="6076950" y="3575050"/>
          <p14:tracePt t="286278" x="6115050" y="3556000"/>
          <p14:tracePt t="286295" x="6134100" y="3524250"/>
          <p14:tracePt t="286297" x="6140450" y="3505200"/>
          <p14:tracePt t="286311" x="6146800" y="3486150"/>
          <p14:tracePt t="286315" x="6146800" y="3467100"/>
          <p14:tracePt t="286329" x="6146800" y="3429000"/>
          <p14:tracePt t="286345" x="6146800" y="3390900"/>
          <p14:tracePt t="286362" x="6146800" y="3365500"/>
          <p14:tracePt t="286378" x="6140450" y="3352800"/>
          <p14:tracePt t="286643" x="6127750" y="3352800"/>
          <p14:tracePt t="286655" x="6121400" y="3352800"/>
          <p14:tracePt t="286670" x="6083300" y="3352800"/>
          <p14:tracePt t="286679" x="6070600" y="3352800"/>
          <p14:tracePt t="286695" x="6019800" y="3359150"/>
          <p14:tracePt t="286697" x="6000750" y="3365500"/>
          <p14:tracePt t="286712" x="5994400" y="3365500"/>
          <p14:tracePt t="286729" x="5949950" y="3378200"/>
          <p14:tracePt t="286745" x="5943600" y="3378200"/>
          <p14:tracePt t="286761" x="5937250" y="3384550"/>
          <p14:tracePt t="286779" x="5930900" y="3384550"/>
          <p14:tracePt t="286795" x="5924550" y="3384550"/>
          <p14:tracePt t="286811" x="5918200" y="3390900"/>
          <p14:tracePt t="286828" x="5918200" y="3397250"/>
          <p14:tracePt t="286845" x="5911850" y="3409950"/>
          <p14:tracePt t="286862" x="5911850" y="3416300"/>
          <p14:tracePt t="286878" x="5911850" y="3422650"/>
          <p14:tracePt t="286895" x="5911850" y="3429000"/>
          <p14:tracePt t="286912" x="5911850" y="3435350"/>
          <p14:tracePt t="286929" x="5911850" y="3448050"/>
          <p14:tracePt t="286945" x="5911850" y="3460750"/>
          <p14:tracePt t="286971" x="5918200" y="3467100"/>
          <p14:tracePt t="286986" x="5924550" y="3473450"/>
          <p14:tracePt t="287003" x="5930900" y="3479800"/>
          <p14:tracePt t="287020" x="5949950" y="3486150"/>
          <p14:tracePt t="287028" x="5956300" y="3492500"/>
          <p14:tracePt t="287045" x="5994400" y="3505200"/>
          <p14:tracePt t="287061" x="6045200" y="3524250"/>
          <p14:tracePt t="287065" x="6057900" y="3524250"/>
          <p14:tracePt t="287078" x="6089650" y="3524250"/>
          <p14:tracePt t="287095" x="6146800" y="3524250"/>
          <p14:tracePt t="287112" x="6184900" y="3524250"/>
          <p14:tracePt t="287114" x="6197600" y="3524250"/>
          <p14:tracePt t="287128" x="6203950" y="3524250"/>
          <p14:tracePt t="287131" x="6210300" y="3517900"/>
          <p14:tracePt t="287146" x="6229350" y="3498850"/>
          <p14:tracePt t="287161" x="6242050" y="3479800"/>
          <p14:tracePt t="287179" x="6254750" y="3454400"/>
          <p14:tracePt t="287194" x="6254750" y="3422650"/>
          <p14:tracePt t="287212" x="6254750" y="3397250"/>
          <p14:tracePt t="287228" x="6254750" y="3384550"/>
          <p14:tracePt t="287244" x="6254750" y="3371850"/>
          <p14:tracePt t="287426" x="6267450" y="3371850"/>
          <p14:tracePt t="287434" x="6305550" y="3371850"/>
          <p14:tracePt t="287444" x="6362700" y="3378200"/>
          <p14:tracePt t="287461" x="6508750" y="3378200"/>
          <p14:tracePt t="287477" x="6680200" y="3378200"/>
          <p14:tracePt t="287494" x="6845300" y="3378200"/>
          <p14:tracePt t="287511" x="6965950" y="3378200"/>
          <p14:tracePt t="287527" x="7061200" y="3371850"/>
          <p14:tracePt t="287530" x="7086600" y="3365500"/>
          <p14:tracePt t="287544" x="7124700" y="3365500"/>
          <p14:tracePt t="287561" x="7162800" y="3352800"/>
          <p14:tracePt t="287577" x="7181850" y="3346450"/>
          <p14:tracePt t="287594" x="7213600" y="3340100"/>
          <p14:tracePt t="287611" x="7226300" y="3327400"/>
          <p14:tracePt t="287627" x="7239000" y="3321050"/>
          <p14:tracePt t="287644" x="7258050" y="3308350"/>
          <p14:tracePt t="287661" x="7258050" y="3302000"/>
          <p14:tracePt t="287677" x="7258050" y="3289300"/>
          <p14:tracePt t="287694" x="7258050" y="3282950"/>
          <p14:tracePt t="287711" x="7258050" y="3276600"/>
          <p14:tracePt t="287772" x="7264400" y="3276600"/>
          <p14:tracePt t="287781" x="7270750" y="3295650"/>
          <p14:tracePt t="287795" x="7296150" y="3397250"/>
          <p14:tracePt t="287811" x="7340600" y="3530600"/>
          <p14:tracePt t="287827" x="7378700" y="3613150"/>
          <p14:tracePt t="287844" x="7397750" y="3651250"/>
          <p14:tracePt t="287908" x="7404100" y="3644900"/>
          <p14:tracePt t="287925" x="7404100" y="3625850"/>
          <p14:tracePt t="287937" x="7404100" y="3594100"/>
          <p14:tracePt t="287947" x="7404100" y="3575050"/>
          <p14:tracePt t="287962" x="7404100" y="3536950"/>
          <p14:tracePt t="287977" x="7404100" y="3486150"/>
          <p14:tracePt t="287994" x="7404100" y="3448050"/>
          <p14:tracePt t="288011" x="7391400" y="3409950"/>
          <p14:tracePt t="288027" x="7391400" y="3397250"/>
          <p14:tracePt t="288044" x="7391400" y="3390900"/>
          <p14:tracePt t="288130" x="7391400" y="3403600"/>
          <p14:tracePt t="288141" x="7391400" y="3416300"/>
          <p14:tracePt t="288150" x="7391400" y="3429000"/>
          <p14:tracePt t="288161" x="7391400" y="3441700"/>
          <p14:tracePt t="288177" x="7391400" y="3460750"/>
          <p14:tracePt t="288276" x="7391400" y="3448050"/>
          <p14:tracePt t="288289" x="7391400" y="3416300"/>
          <p14:tracePt t="288306" x="7391400" y="3397250"/>
          <p14:tracePt t="288321" x="7385050" y="3378200"/>
          <p14:tracePt t="288435" x="7385050" y="3390900"/>
          <p14:tracePt t="288449" x="7385050" y="3403600"/>
          <p14:tracePt t="288461" x="7385050" y="3409950"/>
          <p14:tracePt t="288571" x="7378700" y="3403600"/>
          <p14:tracePt t="288585" x="7353300" y="3365500"/>
          <p14:tracePt t="288601" x="7340600" y="3333750"/>
          <p14:tracePt t="288612" x="7334250" y="3321050"/>
          <p14:tracePt t="288627" x="7327900" y="3302000"/>
          <p14:tracePt t="288692" x="7321550" y="3302000"/>
          <p14:tracePt t="288709" x="7315200" y="3346450"/>
          <p14:tracePt t="288721" x="7315200" y="3416300"/>
          <p14:tracePt t="288732" x="7315200" y="3441700"/>
          <p14:tracePt t="288744" x="7315200" y="3460750"/>
          <p14:tracePt t="288760" x="7315200" y="3473450"/>
          <p14:tracePt t="288850" x="7315200" y="3460750"/>
          <p14:tracePt t="288861" x="7308850" y="3429000"/>
          <p14:tracePt t="288878" x="7308850" y="3397250"/>
          <p14:tracePt t="288882" x="7302500" y="3371850"/>
          <p14:tracePt t="288946" x="7296150" y="3365500"/>
          <p14:tracePt t="288978" x="7296150" y="3371850"/>
          <p14:tracePt t="288988" x="7296150" y="3378200"/>
          <p14:tracePt t="289000" x="7296150" y="3384550"/>
          <p14:tracePt t="289012" x="7296150" y="3390900"/>
          <p14:tracePt t="289107" x="7296150" y="3378200"/>
          <p14:tracePt t="289122" x="7296150" y="3352800"/>
          <p14:tracePt t="289135" x="7296150" y="3340100"/>
          <p14:tracePt t="289139" x="7296150" y="3333750"/>
          <p14:tracePt t="289227" x="7296150" y="3346450"/>
          <p14:tracePt t="289243" x="7296150" y="3359150"/>
          <p14:tracePt t="289258" x="7296150" y="3371850"/>
          <p14:tracePt t="289271" x="7296150" y="3378200"/>
          <p14:tracePt t="289282" x="7296150" y="3384550"/>
          <p14:tracePt t="289506" x="7308850" y="3422650"/>
          <p14:tracePt t="289518" x="7315200" y="3454400"/>
          <p14:tracePt t="289527" x="7327900" y="3498850"/>
          <p14:tracePt t="289543" x="7340600" y="3556000"/>
          <p14:tracePt t="289560" x="7340600" y="3568700"/>
          <p14:tracePt t="289644" x="7340600" y="3549650"/>
          <p14:tracePt t="289654" x="7340600" y="3536950"/>
          <p14:tracePt t="289666" x="7340600" y="3492500"/>
          <p14:tracePt t="289677" x="7340600" y="3454400"/>
          <p14:tracePt t="289693" x="7334250" y="3409950"/>
          <p14:tracePt t="289710" x="7334250" y="3371850"/>
          <p14:tracePt t="289727" x="7334250" y="3346450"/>
          <p14:tracePt t="289743" x="7334250" y="3333750"/>
          <p14:tracePt t="289810" x="7334250" y="3340100"/>
          <p14:tracePt t="289821" x="7334250" y="3359150"/>
          <p14:tracePt t="289834" x="7334250" y="3390900"/>
          <p14:tracePt t="289844" x="7334250" y="3409950"/>
          <p14:tracePt t="289861" x="7334250" y="3435350"/>
          <p14:tracePt t="289877" x="7334250" y="3448050"/>
          <p14:tracePt t="289947" x="7334250" y="3429000"/>
          <p14:tracePt t="289965" x="7334250" y="3390900"/>
          <p14:tracePt t="289979" x="7334250" y="3359150"/>
          <p14:tracePt t="289994" x="7334250" y="3346450"/>
          <p14:tracePt t="290058" x="7334250" y="3359150"/>
          <p14:tracePt t="290067" x="7334250" y="3371850"/>
          <p14:tracePt t="290077" x="7334250" y="3390900"/>
          <p14:tracePt t="290094" x="7334250" y="3403600"/>
          <p14:tracePt t="291018" x="0" y="0"/>
        </p14:tracePtLst>
        <p14:tracePtLst>
          <p14:tracePt t="291763" x="5619750" y="3409950"/>
          <p14:tracePt t="291850" x="5638800" y="3409950"/>
          <p14:tracePt t="291860" x="5689600" y="3409950"/>
          <p14:tracePt t="291877" x="5854700" y="3409950"/>
          <p14:tracePt t="291894" x="6134100" y="3409950"/>
          <p14:tracePt t="291910" x="6508750" y="3409950"/>
          <p14:tracePt t="291913" x="6680200" y="3409950"/>
          <p14:tracePt t="291927" x="6877050" y="3409950"/>
          <p14:tracePt t="291943" x="7118350" y="3409950"/>
          <p14:tracePt t="291960" x="7321550" y="3409950"/>
          <p14:tracePt t="291976" x="7366000" y="3409950"/>
          <p14:tracePt t="291993" x="7378700" y="3409950"/>
          <p14:tracePt t="292170" x="7372350" y="3416300"/>
          <p14:tracePt t="292185" x="7302500" y="3416300"/>
          <p14:tracePt t="292198" x="7232650" y="3416300"/>
          <p14:tracePt t="292210" x="7023100" y="3416300"/>
          <p14:tracePt t="292226" x="6718300" y="3416300"/>
          <p14:tracePt t="292242" x="6413500" y="3416300"/>
          <p14:tracePt t="292259" x="6159500" y="3416300"/>
          <p14:tracePt t="292276" x="5975350" y="3416300"/>
          <p14:tracePt t="292293" x="5861050" y="3416300"/>
          <p14:tracePt t="292309" x="5772150" y="3416300"/>
          <p14:tracePt t="292326" x="5689600" y="3416300"/>
          <p14:tracePt t="292343" x="5626100" y="3416300"/>
          <p14:tracePt t="292359" x="5588000" y="3416300"/>
          <p14:tracePt t="292361" x="5581650" y="3416300"/>
          <p14:tracePt t="292376" x="5568950" y="3416300"/>
          <p14:tracePt t="292482" x="5575300" y="3422650"/>
          <p14:tracePt t="292493" x="5600700" y="3429000"/>
          <p14:tracePt t="292510" x="5715000" y="3435350"/>
          <p14:tracePt t="292526" x="5924550" y="3441700"/>
          <p14:tracePt t="292543" x="6172200" y="3454400"/>
          <p14:tracePt t="292546" x="6299200" y="3454400"/>
          <p14:tracePt t="292559" x="6432550" y="3454400"/>
          <p14:tracePt t="292576" x="6604000" y="3454400"/>
          <p14:tracePt t="292578" x="6654800" y="3454400"/>
          <p14:tracePt t="292593" x="6705600" y="3454400"/>
          <p14:tracePt t="292609" x="6711950" y="3454400"/>
          <p14:tracePt t="292698" x="6692900" y="3454400"/>
          <p14:tracePt t="292706" x="6648450" y="3454400"/>
          <p14:tracePt t="292713" x="6572250" y="3454400"/>
          <p14:tracePt t="292726" x="6477000" y="3454400"/>
          <p14:tracePt t="292742" x="6280150" y="3454400"/>
          <p14:tracePt t="292745" x="6159500" y="3454400"/>
          <p14:tracePt t="292759" x="6070600" y="3454400"/>
          <p14:tracePt t="292762" x="5981700" y="3454400"/>
          <p14:tracePt t="292776" x="5918200" y="3454400"/>
          <p14:tracePt t="292793" x="5861050" y="3454400"/>
          <p14:tracePt t="292809" x="5854700" y="3454400"/>
          <p14:tracePt t="292915" x="5880100" y="3454400"/>
          <p14:tracePt t="292930" x="6026150" y="3454400"/>
          <p14:tracePt t="292943" x="6134100" y="3454400"/>
          <p14:tracePt t="292945" x="6261100" y="3454400"/>
          <p14:tracePt t="292960" x="6591300" y="3454400"/>
          <p14:tracePt t="292976" x="6718300" y="3454400"/>
          <p14:tracePt t="292992" x="6959600" y="3454400"/>
          <p14:tracePt t="293009" x="6997700" y="3454400"/>
          <p14:tracePt t="293026" x="7004050" y="3454400"/>
          <p14:tracePt t="293106" x="6997700" y="3454400"/>
          <p14:tracePt t="293121" x="6889750" y="3454400"/>
          <p14:tracePt t="293135" x="6794500" y="3454400"/>
          <p14:tracePt t="293140" x="6692900" y="3454400"/>
          <p14:tracePt t="293154" x="6464300" y="3454400"/>
          <p14:tracePt t="293164" x="6356350" y="3454400"/>
          <p14:tracePt t="293176" x="6216650" y="3454400"/>
          <p14:tracePt t="293192" x="6178550" y="3454400"/>
          <p14:tracePt t="293209" x="6165850" y="3454400"/>
          <p14:tracePt t="293290" x="6172200" y="3454400"/>
          <p14:tracePt t="293306" x="6254750" y="3454400"/>
          <p14:tracePt t="293323" x="6400800" y="3454400"/>
          <p14:tracePt t="293338" x="6635750" y="3454400"/>
          <p14:tracePt t="293348" x="6788150" y="3454400"/>
          <p14:tracePt t="293359" x="6965950" y="3454400"/>
          <p14:tracePt t="293376" x="7397750" y="3454400"/>
          <p14:tracePt t="293393" x="7588250" y="3454400"/>
          <p14:tracePt t="293409" x="7683500" y="3454400"/>
          <p14:tracePt t="293426" x="7708900" y="3454400"/>
          <p14:tracePt t="293442" x="7715250" y="3454400"/>
          <p14:tracePt t="293514" x="7708900" y="3454400"/>
          <p14:tracePt t="293525" x="7677150" y="3454400"/>
          <p14:tracePt t="293537" x="7537450" y="3454400"/>
          <p14:tracePt t="293550" x="7442200" y="3454400"/>
          <p14:tracePt t="293564" x="7251700" y="3454400"/>
          <p14:tracePt t="293575" x="7156450" y="3454400"/>
          <p14:tracePt t="293592" x="7035800" y="3454400"/>
          <p14:tracePt t="293609" x="7023100" y="3454400"/>
          <p14:tracePt t="293691" x="7035800" y="3454400"/>
          <p14:tracePt t="293703" x="7067550" y="3454400"/>
          <p14:tracePt t="293717" x="7162800" y="3454400"/>
          <p14:tracePt t="293726" x="7226300" y="3454400"/>
          <p14:tracePt t="293742" x="7385050" y="3454400"/>
          <p14:tracePt t="293864" x="7804150" y="3454400"/>
          <p14:tracePt t="294457" x="0" y="0"/>
        </p14:tracePtLst>
        <p14:tracePtLst>
          <p14:tracePt t="295130" x="2413000" y="2768600"/>
          <p14:tracePt t="295253" x="2413000" y="2774950"/>
          <p14:tracePt t="295271" x="2413000" y="2832100"/>
          <p14:tracePt t="295288" x="2413000" y="2895600"/>
          <p14:tracePt t="295289" x="2413000" y="2927350"/>
          <p14:tracePt t="295300" x="2419350" y="2965450"/>
          <p14:tracePt t="295309" x="2425700" y="2984500"/>
          <p14:tracePt t="295325" x="2432050" y="3016250"/>
          <p14:tracePt t="295341" x="2438400" y="3041650"/>
          <p14:tracePt t="295358" x="2444750" y="3060700"/>
          <p14:tracePt t="295375" x="2451100" y="3060700"/>
          <p14:tracePt t="295417" x="2457450" y="3060700"/>
          <p14:tracePt t="295425" x="2463800" y="3048000"/>
          <p14:tracePt t="295433" x="2482850" y="3022600"/>
          <p14:tracePt t="295441" x="2508250" y="2971800"/>
          <p14:tracePt t="295459" x="2546350" y="2882900"/>
          <p14:tracePt t="295475" x="2565400" y="2813050"/>
          <p14:tracePt t="295491" x="2578100" y="2768600"/>
          <p14:tracePt t="295508" x="2578100" y="2762250"/>
          <p14:tracePt t="295525" x="2578100" y="2755900"/>
          <p14:tracePt t="295587" x="2578100" y="2762250"/>
          <p14:tracePt t="295601" x="2578100" y="2838450"/>
          <p14:tracePt t="295614" x="2578100" y="2895600"/>
          <p14:tracePt t="295625" x="2578100" y="2946400"/>
          <p14:tracePt t="295642" x="2578100" y="2984500"/>
          <p14:tracePt t="295659" x="2590800" y="3003550"/>
          <p14:tracePt t="295723" x="2603500" y="2978150"/>
          <p14:tracePt t="295730" x="2609850" y="2940050"/>
          <p14:tracePt t="295741" x="2616200" y="2908300"/>
          <p14:tracePt t="295758" x="2628900" y="2819400"/>
          <p14:tracePt t="295775" x="2641600" y="2762250"/>
          <p14:tracePt t="295791" x="2647950" y="2730500"/>
          <p14:tracePt t="295794" x="2647950" y="2724150"/>
          <p14:tracePt t="295808" x="2647950" y="2717800"/>
          <p14:tracePt t="295865" x="2647950" y="2736850"/>
          <p14:tracePt t="295873" x="2647950" y="2794000"/>
          <p14:tracePt t="295882" x="2647950" y="2863850"/>
          <p14:tracePt t="295892" x="2647950" y="2921000"/>
          <p14:tracePt t="295909" x="2647950" y="2984500"/>
          <p14:tracePt t="295925" x="2647950" y="3009900"/>
          <p14:tracePt t="295941" x="2647950" y="3016250"/>
          <p14:tracePt t="296004" x="2647950" y="2971800"/>
          <p14:tracePt t="296016" x="2654300" y="2927350"/>
          <p14:tracePt t="296030" x="2654300" y="2838450"/>
          <p14:tracePt t="296042" x="2660650" y="2755900"/>
          <p14:tracePt t="296058" x="2667000" y="2711450"/>
          <p14:tracePt t="296075" x="2667000" y="2692400"/>
          <p14:tracePt t="296091" x="2667000" y="2686050"/>
          <p14:tracePt t="296138" x="2667000" y="2711450"/>
          <p14:tracePt t="296147" x="2660650" y="2762250"/>
          <p14:tracePt t="296159" x="2654300" y="2832100"/>
          <p14:tracePt t="296176" x="2628900" y="2959100"/>
          <p14:tracePt t="296192" x="2616200" y="3016250"/>
          <p14:tracePt t="296194" x="2616200" y="3022600"/>
          <p14:tracePt t="296210" x="2616200" y="3035300"/>
          <p14:tracePt t="296283" x="2616200" y="3022600"/>
          <p14:tracePt t="296292" x="2616200" y="2997200"/>
          <p14:tracePt t="296308" x="2616200" y="2933700"/>
          <p14:tracePt t="296325" x="2616200" y="2876550"/>
          <p14:tracePt t="296341" x="2616200" y="2844800"/>
          <p14:tracePt t="296358" x="2616200" y="2825750"/>
          <p14:tracePt t="296410" x="2616200" y="2851150"/>
          <p14:tracePt t="296420" x="2616200" y="2895600"/>
          <p14:tracePt t="296430" x="2616200" y="2946400"/>
          <p14:tracePt t="296442" x="2616200" y="3016250"/>
          <p14:tracePt t="296458" x="2616200" y="3028950"/>
          <p14:tracePt t="296475" x="2616200" y="3035300"/>
          <p14:tracePt t="296523" x="2616200" y="3028950"/>
          <p14:tracePt t="296534" x="2622550" y="2997200"/>
          <p14:tracePt t="296546" x="2641600" y="2908300"/>
          <p14:tracePt t="296558" x="2647950" y="2851150"/>
          <p14:tracePt t="296574" x="2647950" y="2787650"/>
          <p14:tracePt t="296578" x="2647950" y="2762250"/>
          <p14:tracePt t="296591" x="2647950" y="2749550"/>
          <p14:tracePt t="296608" x="2647950" y="2730500"/>
          <p14:tracePt t="296665" x="2647950" y="2749550"/>
          <p14:tracePt t="296674" x="2647950" y="2787650"/>
          <p14:tracePt t="296682" x="2647950" y="2838450"/>
          <p14:tracePt t="296691" x="2647950" y="2895600"/>
          <p14:tracePt t="296709" x="2647950" y="2952750"/>
          <p14:tracePt t="296725" x="2647950" y="2978150"/>
          <p14:tracePt t="296741" x="2647950" y="2984500"/>
          <p14:tracePt t="296770" x="2654300" y="2984500"/>
          <p14:tracePt t="296794" x="2654300" y="2965450"/>
          <p14:tracePt t="296803" x="2667000" y="2933700"/>
          <p14:tracePt t="296811" x="2679700" y="2895600"/>
          <p14:tracePt t="296825" x="2698750" y="2806700"/>
          <p14:tracePt t="296841" x="2717800" y="2743200"/>
          <p14:tracePt t="296858" x="2730500" y="2711450"/>
          <p14:tracePt t="296874" x="2743200" y="2698750"/>
          <p14:tracePt t="296929" x="2743200" y="2724150"/>
          <p14:tracePt t="296937" x="2743200" y="2762250"/>
          <p14:tracePt t="296946" x="2749550" y="2838450"/>
          <p14:tracePt t="296958" x="2749550" y="2895600"/>
          <p14:tracePt t="296974" x="2762250" y="2990850"/>
          <p14:tracePt t="296977" x="2762250" y="3003550"/>
          <p14:tracePt t="296991" x="2768600" y="3028950"/>
          <p14:tracePt t="297060" x="2774950" y="3028950"/>
          <p14:tracePt t="297075" x="2787650" y="2984500"/>
          <p14:tracePt t="297091" x="2806700" y="2927350"/>
          <p14:tracePt t="297108" x="2819400" y="2863850"/>
          <p14:tracePt t="297124" x="2825750" y="2851150"/>
          <p14:tracePt t="297142" x="2825750" y="2844800"/>
          <p14:tracePt t="297202" x="2825750" y="2857500"/>
          <p14:tracePt t="297215" x="2825750" y="2870200"/>
          <p14:tracePt t="297230" x="2825750" y="2889250"/>
          <p14:tracePt t="297565" x="2825750" y="2895600"/>
          <p14:tracePt t="297589" x="2825750" y="2914650"/>
          <p14:tracePt t="297602" x="2825750" y="2940050"/>
          <p14:tracePt t="297615" x="2825750" y="2959100"/>
          <p14:tracePt t="297624" x="2825750" y="2984500"/>
          <p14:tracePt t="297641" x="2825750" y="2997200"/>
          <p14:tracePt t="297658" x="2825750" y="3003550"/>
          <p14:tracePt t="297723" x="2832100" y="3003550"/>
          <p14:tracePt t="297729" x="2838450" y="2990850"/>
          <p14:tracePt t="297741" x="2838450" y="2971800"/>
          <p14:tracePt t="297757" x="2844800" y="2927350"/>
          <p14:tracePt t="297774" x="2857500" y="2857500"/>
          <p14:tracePt t="297791" x="2863850" y="2832100"/>
          <p14:tracePt t="297807" x="2863850" y="2825750"/>
          <p14:tracePt t="297865" x="2863850" y="2832100"/>
          <p14:tracePt t="297874" x="2863850" y="2863850"/>
          <p14:tracePt t="297881" x="2863850" y="2895600"/>
          <p14:tracePt t="297891" x="2863850" y="2927350"/>
          <p14:tracePt t="297908" x="2863850" y="2952750"/>
          <p14:tracePt t="297924" x="2863850" y="2965450"/>
          <p14:tracePt t="298010" x="2863850" y="2946400"/>
          <p14:tracePt t="298021" x="2863850" y="2914650"/>
          <p14:tracePt t="298035" x="2863850" y="2863850"/>
          <p14:tracePt t="298046" x="2863850" y="2851150"/>
          <p14:tracePt t="298057" x="2863850" y="2813050"/>
          <p14:tracePt t="298074" x="2863850" y="2794000"/>
          <p14:tracePt t="298091" x="2863850" y="2787650"/>
          <p14:tracePt t="298129" x="2863850" y="2794000"/>
          <p14:tracePt t="298138" x="2863850" y="2825750"/>
          <p14:tracePt t="298146" x="2863850" y="2870200"/>
          <p14:tracePt t="298158" x="2863850" y="2908300"/>
          <p14:tracePt t="298174" x="2857500" y="2978150"/>
          <p14:tracePt t="298191" x="2857500" y="3009900"/>
          <p14:tracePt t="298193" x="2857500" y="3022600"/>
          <p14:tracePt t="298258" x="2857500" y="3003550"/>
          <p14:tracePt t="298265" x="2857500" y="2984500"/>
          <p14:tracePt t="298274" x="2857500" y="2952750"/>
          <p14:tracePt t="298291" x="2857500" y="2895600"/>
          <p14:tracePt t="298307" x="2857500" y="2844800"/>
          <p14:tracePt t="298324" x="2857500" y="2825750"/>
          <p14:tracePt t="298394" x="2857500" y="2844800"/>
          <p14:tracePt t="298402" x="2851150" y="2882900"/>
          <p14:tracePt t="298410" x="2851150" y="2921000"/>
          <p14:tracePt t="298425" x="2851150" y="2959100"/>
          <p14:tracePt t="298441" x="2838450" y="2978150"/>
          <p14:tracePt t="298549" x="2838450" y="2971800"/>
          <p14:tracePt t="298572" x="2838450" y="2965450"/>
          <p14:tracePt t="298586" x="2838450" y="2959100"/>
          <p14:tracePt t="298841" x="0" y="0"/>
        </p14:tracePtLst>
        <p14:tracePtLst>
          <p14:tracePt t="300026" x="1466850" y="2139950"/>
          <p14:tracePt t="300034" x="1447800" y="2133600"/>
          <p14:tracePt t="300041" x="1441450" y="2133600"/>
          <p14:tracePt t="300057" x="1428750" y="2133600"/>
          <p14:tracePt t="300073" x="1422400" y="2133600"/>
          <p14:tracePt t="300090" x="1416050" y="2133600"/>
          <p14:tracePt t="300107" x="1403350" y="2139950"/>
          <p14:tracePt t="300123" x="1384300" y="2159000"/>
          <p14:tracePt t="300140" x="1358900" y="2197100"/>
          <p14:tracePt t="300157" x="1333500" y="2235200"/>
          <p14:tracePt t="300174" x="1314450" y="2266950"/>
          <p14:tracePt t="300190" x="1308100" y="2292350"/>
          <p14:tracePt t="300207" x="1308100" y="2311400"/>
          <p14:tracePt t="300224" x="1308100" y="2330450"/>
          <p14:tracePt t="300226" x="1308100" y="2336800"/>
          <p14:tracePt t="300240" x="1308100" y="2343150"/>
          <p14:tracePt t="300257" x="1308100" y="2368550"/>
          <p14:tracePt t="300274" x="1320800" y="2381250"/>
          <p14:tracePt t="300290" x="1339850" y="2400300"/>
          <p14:tracePt t="300307" x="1384300" y="2425700"/>
          <p14:tracePt t="300323" x="1435100" y="2444750"/>
          <p14:tracePt t="300340" x="1511300" y="2457450"/>
          <p14:tracePt t="300356" x="1587500" y="2457450"/>
          <p14:tracePt t="300373" x="1663700" y="2457450"/>
          <p14:tracePt t="300390" x="1701800" y="2444750"/>
          <p14:tracePt t="300407" x="1727200" y="2425700"/>
          <p14:tracePt t="300423" x="1746250" y="2393950"/>
          <p14:tracePt t="300425" x="1752600" y="2381250"/>
          <p14:tracePt t="300440" x="1758950" y="2362200"/>
          <p14:tracePt t="300457" x="1765300" y="2343150"/>
          <p14:tracePt t="300473" x="1765300" y="2330450"/>
          <p14:tracePt t="300490" x="1765300" y="2305050"/>
          <p14:tracePt t="300506" x="1752600" y="2273300"/>
          <p14:tracePt t="300523" x="1733550" y="2247900"/>
          <p14:tracePt t="300540" x="1727200" y="2222500"/>
          <p14:tracePt t="300556" x="1701800" y="2197100"/>
          <p14:tracePt t="300573" x="1689100" y="2171700"/>
          <p14:tracePt t="300590" x="1670050" y="2152650"/>
          <p14:tracePt t="300606" x="1644650" y="2127250"/>
          <p14:tracePt t="300623" x="1631950" y="2108200"/>
          <p14:tracePt t="300624" x="1619250" y="2095500"/>
          <p14:tracePt t="300640" x="1600200" y="2082800"/>
          <p14:tracePt t="300657" x="1549400" y="2051050"/>
          <p14:tracePt t="300673" x="1511300" y="2038350"/>
          <p14:tracePt t="300690" x="1485900" y="2032000"/>
          <p14:tracePt t="300706" x="1441450" y="2025650"/>
          <p14:tracePt t="300723" x="1428750" y="2019300"/>
          <p14:tracePt t="300740" x="1416050" y="2019300"/>
          <p14:tracePt t="300770" x="1409700" y="2012950"/>
          <p14:tracePt t="300793" x="1403350" y="2012950"/>
          <p14:tracePt t="300801" x="1397000" y="2012950"/>
          <p14:tracePt t="300817" x="1384300" y="2006600"/>
          <p14:tracePt t="300833" x="1377950" y="2006600"/>
          <p14:tracePt t="300851" x="1371600" y="2000250"/>
          <p14:tracePt t="300857" x="1365250" y="1993900"/>
          <p14:tracePt t="300873" x="1339850" y="1981200"/>
          <p14:tracePt t="300890" x="1308100" y="1974850"/>
          <p14:tracePt t="300906" x="1301750" y="1974850"/>
          <p14:tracePt t="300923" x="1295400" y="1974850"/>
          <p14:tracePt t="300953" x="1289050" y="1974850"/>
          <p14:tracePt t="300969" x="1282700" y="1987550"/>
          <p14:tracePt t="300977" x="1270000" y="1993900"/>
          <p14:tracePt t="300990" x="1270000" y="2006600"/>
          <p14:tracePt t="301006" x="1263650" y="2032000"/>
          <p14:tracePt t="301023" x="1263650" y="2051050"/>
          <p14:tracePt t="301040" x="1263650" y="2076450"/>
          <p14:tracePt t="301042" x="1270000" y="2095500"/>
          <p14:tracePt t="301056" x="1282700" y="2139950"/>
          <p14:tracePt t="301073" x="1301750" y="2178050"/>
          <p14:tracePt t="301090" x="1314450" y="2216150"/>
          <p14:tracePt t="301106" x="1320800" y="2222500"/>
          <p14:tracePt t="301123" x="1320800" y="2228850"/>
          <p14:tracePt t="301179" x="1320800" y="2222500"/>
          <p14:tracePt t="301187" x="1320800" y="2197100"/>
          <p14:tracePt t="301195" x="1320800" y="2165350"/>
          <p14:tracePt t="301207" x="1320800" y="2133600"/>
          <p14:tracePt t="301224" x="1320800" y="2057400"/>
          <p14:tracePt t="301226" x="1314450" y="2032000"/>
          <p14:tracePt t="301241" x="1308100" y="1987550"/>
          <p14:tracePt t="301256" x="1301750" y="1968500"/>
          <p14:tracePt t="301273" x="1295400" y="1962150"/>
          <p14:tracePt t="301355" x="1295400" y="1974850"/>
          <p14:tracePt t="301371" x="1295400" y="2070100"/>
          <p14:tracePt t="301382" x="1289050" y="2133600"/>
          <p14:tracePt t="301397" x="1276350" y="2216150"/>
          <p14:tracePt t="301407" x="1270000" y="2241550"/>
          <p14:tracePt t="301423" x="1270000" y="2247900"/>
          <p14:tracePt t="301490" x="1270000" y="2228850"/>
          <p14:tracePt t="301497" x="1257300" y="2184400"/>
          <p14:tracePt t="301506" x="1250950" y="2165350"/>
          <p14:tracePt t="301524" x="1238250" y="2101850"/>
          <p14:tracePt t="301539" x="1225550" y="2044700"/>
          <p14:tracePt t="301556" x="1219200" y="1993900"/>
          <p14:tracePt t="301573" x="1219200" y="1955800"/>
          <p14:tracePt t="301577" x="1219200" y="1949450"/>
          <p14:tracePt t="301589" x="1219200" y="1943100"/>
          <p14:tracePt t="301606" x="1219200" y="1936750"/>
          <p14:tracePt t="301626" x="1231900" y="1936750"/>
          <p14:tracePt t="301639" x="1244600" y="1936750"/>
          <p14:tracePt t="301657" x="1371600" y="1987550"/>
          <p14:tracePt t="301673" x="1460500" y="2051050"/>
          <p14:tracePt t="301690" x="1492250" y="2089150"/>
          <p14:tracePt t="301707" x="1511300" y="2095500"/>
          <p14:tracePt t="301753" x="1504950" y="2095500"/>
          <p14:tracePt t="301761" x="1479550" y="2095500"/>
          <p14:tracePt t="301773" x="1435100" y="2095500"/>
          <p14:tracePt t="301790" x="1314450" y="2070100"/>
          <p14:tracePt t="301806" x="1200150" y="2032000"/>
          <p14:tracePt t="301809" x="1162050" y="2019300"/>
          <p14:tracePt t="301823" x="1136650" y="2006600"/>
          <p14:tracePt t="301825" x="1130300" y="2000250"/>
          <p14:tracePt t="301898" x="1136650" y="2000250"/>
          <p14:tracePt t="301906" x="1168400" y="2006600"/>
          <p14:tracePt t="301914" x="1238250" y="2012950"/>
          <p14:tracePt t="301924" x="1301750" y="2019300"/>
          <p14:tracePt t="301940" x="1454150" y="2057400"/>
          <p14:tracePt t="301957" x="1549400" y="2070100"/>
          <p14:tracePt t="301973" x="1581150" y="2076450"/>
          <p14:tracePt t="301990" x="1587500" y="2076450"/>
          <p14:tracePt t="302019" x="1587500" y="2082800"/>
          <p14:tracePt t="302034" x="1593850" y="2082800"/>
          <p14:tracePt t="302042" x="1600200" y="2089150"/>
          <p14:tracePt t="302056" x="1600200" y="2095500"/>
          <p14:tracePt t="302074" x="1600200" y="2101850"/>
          <p14:tracePt t="302097" x="1600200" y="2108200"/>
          <p14:tracePt t="302115" x="1600200" y="2114550"/>
          <p14:tracePt t="302234" x="1600200" y="2120900"/>
          <p14:tracePt t="302242" x="1600200" y="2133600"/>
          <p14:tracePt t="302256" x="1600200" y="2152650"/>
          <p14:tracePt t="302273" x="1600200" y="2165350"/>
          <p14:tracePt t="302289" x="1600200" y="2178050"/>
          <p14:tracePt t="302396" x="1606550" y="2165350"/>
          <p14:tracePt t="302413" x="1625600" y="2127250"/>
          <p14:tracePt t="302430" x="1651000" y="2095500"/>
          <p14:tracePt t="302433" x="1663700" y="2076450"/>
          <p14:tracePt t="302444" x="1682750" y="2063750"/>
          <p14:tracePt t="302456" x="1708150" y="2044700"/>
          <p14:tracePt t="302472" x="1720850" y="2044700"/>
          <p14:tracePt t="302506" x="1746250" y="2051050"/>
          <p14:tracePt t="302523" x="1765300" y="2095500"/>
          <p14:tracePt t="302539" x="1784350" y="2171700"/>
          <p14:tracePt t="302556" x="1797050" y="2235200"/>
          <p14:tracePt t="302572" x="1803400" y="2247900"/>
          <p14:tracePt t="302589" x="1803400" y="2254250"/>
          <p14:tracePt t="302610" x="1809750" y="2260600"/>
          <p14:tracePt t="302643" x="1809750" y="2247900"/>
          <p14:tracePt t="302658" x="1816100" y="2222500"/>
          <p14:tracePt t="302665" x="1822450" y="2209800"/>
          <p14:tracePt t="302674" x="1822450" y="2197100"/>
          <p14:tracePt t="302689" x="1828800" y="2178050"/>
          <p14:tracePt t="302706" x="1828800" y="2171700"/>
          <p14:tracePt t="302762" x="1841500" y="2171700"/>
          <p14:tracePt t="302774" x="1854200" y="2184400"/>
          <p14:tracePt t="302790" x="1873250" y="2222500"/>
          <p14:tracePt t="302806" x="1879600" y="2241550"/>
          <p14:tracePt t="302842" x="1885950" y="2241550"/>
          <p14:tracePt t="302858" x="1898650" y="2241550"/>
          <p14:tracePt t="302866" x="1898650" y="2235200"/>
          <p14:tracePt t="302874" x="1905000" y="2216150"/>
          <p14:tracePt t="302889" x="1924050" y="2184400"/>
          <p14:tracePt t="302906" x="1943100" y="2139950"/>
          <p14:tracePt t="302923" x="1955800" y="2120900"/>
          <p14:tracePt t="302940" x="1962150" y="2114550"/>
          <p14:tracePt t="302961" x="1968500" y="2114550"/>
          <p14:tracePt t="302973" x="1981200" y="2120900"/>
          <p14:tracePt t="302990" x="2019300" y="2152650"/>
          <p14:tracePt t="303006" x="2044700" y="2197100"/>
          <p14:tracePt t="303009" x="2051050" y="2203450"/>
          <p14:tracePt t="303026" x="2051050" y="2209800"/>
          <p14:tracePt t="303084" x="2057400" y="2209800"/>
          <p14:tracePt t="303091" x="2063750" y="2209800"/>
          <p14:tracePt t="303106" x="2070100" y="2197100"/>
          <p14:tracePt t="303122" x="2076450" y="2178050"/>
          <p14:tracePt t="303139" x="2089150" y="2152650"/>
          <p14:tracePt t="303156" x="2089150" y="2146300"/>
          <p14:tracePt t="303221" x="2095500" y="2146300"/>
          <p14:tracePt t="303239" x="2108200" y="2152650"/>
          <p14:tracePt t="303254" x="2127250" y="2184400"/>
          <p14:tracePt t="303257" x="2133600" y="2190750"/>
          <p14:tracePt t="303268" x="2139950" y="2203450"/>
          <p14:tracePt t="303348" x="2146300" y="2197100"/>
          <p14:tracePt t="303366" x="2146300" y="2184400"/>
          <p14:tracePt t="303383" x="2152650" y="2165350"/>
          <p14:tracePt t="303515" x="2152650" y="2159000"/>
          <p14:tracePt t="303535" x="2152650" y="2146300"/>
          <p14:tracePt t="303545" x="2152650" y="2133600"/>
          <p14:tracePt t="303557" x="2152650" y="2120900"/>
          <p14:tracePt t="303572" x="2152650" y="2101850"/>
          <p14:tracePt t="303589" x="2152650" y="2095500"/>
          <p14:tracePt t="303659" x="2159000" y="2120900"/>
          <p14:tracePt t="303670" x="2159000" y="2133600"/>
          <p14:tracePt t="303682" x="2165350" y="2171700"/>
          <p14:tracePt t="303689" x="2171700" y="2184400"/>
          <p14:tracePt t="303706" x="2171700" y="2197100"/>
          <p14:tracePt t="303853" x="2171700" y="2127250"/>
          <p14:tracePt t="303906" x="2178050" y="2120900"/>
          <p14:tracePt t="303923" x="2190750" y="2120900"/>
          <p14:tracePt t="303934" x="2190750" y="2127250"/>
          <p14:tracePt t="303946" x="2197100" y="2133600"/>
          <p14:tracePt t="304043" x="2197100" y="2120900"/>
          <p14:tracePt t="304059" x="2197100" y="2114550"/>
          <p14:tracePt t="304074" x="2197100" y="2108200"/>
          <p14:tracePt t="305979" x="2203450" y="2089150"/>
          <p14:tracePt t="305996" x="2203450" y="2082800"/>
          <p14:tracePt t="306006" x="2209800" y="2070100"/>
          <p14:tracePt t="306023" x="2216150" y="2051050"/>
          <p14:tracePt t="306039" x="2228850" y="2038350"/>
          <p14:tracePt t="306041" x="2228850" y="2032000"/>
          <p14:tracePt t="306058" x="2228850" y="2019300"/>
          <p14:tracePt t="306155" x="2228850" y="2032000"/>
          <p14:tracePt t="306169" x="2228850" y="2089150"/>
          <p14:tracePt t="306179" x="2228850" y="2127250"/>
          <p14:tracePt t="306188" x="2241550" y="2171700"/>
          <p14:tracePt t="306205" x="2247900" y="2203450"/>
          <p14:tracePt t="306222" x="2247900" y="2209800"/>
          <p14:tracePt t="306238" x="2247900" y="2216150"/>
          <p14:tracePt t="306299" x="2254250" y="2203450"/>
          <p14:tracePt t="306310" x="2254250" y="2197100"/>
          <p14:tracePt t="306323" x="2254250" y="2152650"/>
          <p14:tracePt t="306338" x="2254250" y="2120900"/>
          <p14:tracePt t="306355" x="2254250" y="2108200"/>
          <p14:tracePt t="306371" x="2260600" y="2095500"/>
          <p14:tracePt t="306441" x="2273300" y="2114550"/>
          <p14:tracePt t="306448" x="2279650" y="2133600"/>
          <p14:tracePt t="306458" x="2279650" y="2146300"/>
          <p14:tracePt t="306474" x="2279650" y="2152650"/>
          <p14:tracePt t="306488" x="2279650" y="2159000"/>
          <p14:tracePt t="306595" x="2292350" y="2159000"/>
          <p14:tracePt t="306612" x="2298700" y="2139950"/>
          <p14:tracePt t="306621" x="2305050" y="2127250"/>
          <p14:tracePt t="306638" x="2311400" y="2095500"/>
          <p14:tracePt t="306641" x="2317750" y="2082800"/>
          <p14:tracePt t="306654" x="2324100" y="2076450"/>
          <p14:tracePt t="306671" x="2330450" y="2057400"/>
          <p14:tracePt t="306689" x="2336800" y="2044700"/>
          <p14:tracePt t="306795" x="2343150" y="2044700"/>
          <p14:tracePt t="306812" x="2343150" y="2070100"/>
          <p14:tracePt t="306828" x="2349500" y="2101850"/>
          <p14:tracePt t="306843" x="2349500" y="2120900"/>
          <p14:tracePt t="306855" x="2355850" y="2127250"/>
          <p14:tracePt t="306882" x="2355850" y="2133600"/>
          <p14:tracePt t="306988" x="2362200" y="2133600"/>
          <p14:tracePt t="307004" x="2362200" y="2114550"/>
          <p14:tracePt t="307018" x="2362200" y="2089150"/>
          <p14:tracePt t="307027" x="2362200" y="2076450"/>
          <p14:tracePt t="307038" x="2362200" y="2070100"/>
          <p14:tracePt t="307054" x="2362200" y="2063750"/>
          <p14:tracePt t="307148" x="2368550" y="2082800"/>
          <p14:tracePt t="307163" x="2374900" y="2114550"/>
          <p14:tracePt t="307178" x="2381250" y="2139950"/>
          <p14:tracePt t="307653" x="2381250" y="2133600"/>
          <p14:tracePt t="307675" x="2381250" y="2120900"/>
          <p14:tracePt t="307688" x="2381250" y="2114550"/>
          <p14:tracePt t="307827" x="2381250" y="2127250"/>
          <p14:tracePt t="307850" x="2374900" y="2159000"/>
          <p14:tracePt t="307865" x="2374900" y="2165350"/>
          <p14:tracePt t="307996" x="2374900" y="2159000"/>
          <p14:tracePt t="308013" x="2374900" y="2146300"/>
          <p14:tracePt t="308034" x="2374900" y="2133600"/>
          <p14:tracePt t="308489" x="0" y="0"/>
        </p14:tracePtLst>
        <p14:tracePtLst>
          <p14:tracePt t="309171" x="2673350" y="2051050"/>
          <p14:tracePt t="309234" x="2673350" y="2057400"/>
          <p14:tracePt t="309245" x="2673350" y="2082800"/>
          <p14:tracePt t="309254" x="2679700" y="2120900"/>
          <p14:tracePt t="309271" x="2692400" y="2178050"/>
          <p14:tracePt t="309287" x="2698750" y="2216150"/>
          <p14:tracePt t="309289" x="2705100" y="2222500"/>
          <p14:tracePt t="309306" x="2705100" y="2228850"/>
          <p14:tracePt t="309380" x="2711450" y="2235200"/>
          <p14:tracePt t="309396" x="2711450" y="2222500"/>
          <p14:tracePt t="309412" x="2724150" y="2171700"/>
          <p14:tracePt t="309420" x="2724150" y="2165350"/>
          <p14:tracePt t="309437" x="2730500" y="2127250"/>
          <p14:tracePt t="309441" x="2730500" y="2108200"/>
          <p14:tracePt t="309470" x="2730500" y="2095500"/>
          <p14:tracePt t="309705" x="0" y="0"/>
        </p14:tracePtLst>
        <p14:tracePtLst>
          <p14:tracePt t="312525" x="1708150" y="1181100"/>
          <p14:tracePt t="312554" x="1701800" y="1187450"/>
          <p14:tracePt t="312563" x="1701800" y="1200150"/>
          <p14:tracePt t="312569" x="1701800" y="1231900"/>
          <p14:tracePt t="312586" x="1701800" y="1301750"/>
          <p14:tracePt t="312602" x="1701800" y="1365250"/>
          <p14:tracePt t="312619" x="1714500" y="1409700"/>
          <p14:tracePt t="312636" x="1727200" y="1435100"/>
          <p14:tracePt t="312652" x="1727200" y="1441450"/>
          <p14:tracePt t="312697" x="1733550" y="1441450"/>
          <p14:tracePt t="312706" x="1739900" y="1441450"/>
          <p14:tracePt t="312714" x="1746250" y="1441450"/>
          <p14:tracePt t="312722" x="1752600" y="1435100"/>
          <p14:tracePt t="312737" x="1752600" y="1416050"/>
          <p14:tracePt t="312752" x="1758950" y="1397000"/>
          <p14:tracePt t="312769" x="1758950" y="1384300"/>
          <p14:tracePt t="312857" x="0" y="0"/>
        </p14:tracePtLst>
        <p14:tracePtLst>
          <p14:tracePt t="315755" x="2133600" y="2863850"/>
          <p14:tracePt t="315826" x="2165350" y="2863850"/>
          <p14:tracePt t="315835" x="2228850" y="2863850"/>
          <p14:tracePt t="315843" x="2311400" y="2863850"/>
          <p14:tracePt t="315851" x="2432050" y="2863850"/>
          <p14:tracePt t="315868" x="2686050" y="2863850"/>
          <p14:tracePt t="315885" x="2971800" y="2863850"/>
          <p14:tracePt t="315901" x="3200400" y="2863850"/>
          <p14:tracePt t="315918" x="3295650" y="2863850"/>
          <p14:tracePt t="315935" x="3314700" y="2863850"/>
          <p14:tracePt t="315939" x="3321050" y="2863850"/>
          <p14:tracePt t="316153" x="0" y="0"/>
        </p14:tracePtLst>
        <p14:tracePtLst>
          <p14:tracePt t="318366" x="5175250" y="3657600"/>
          <p14:tracePt t="318427" x="5187950" y="3657600"/>
          <p14:tracePt t="318437" x="5213350" y="3657600"/>
          <p14:tracePt t="318451" x="5257800" y="3657600"/>
          <p14:tracePt t="318467" x="5308600" y="3657600"/>
          <p14:tracePt t="318484" x="5340350" y="3657600"/>
          <p14:tracePt t="318502" x="5372100" y="3657600"/>
          <p14:tracePt t="318518" x="5410200" y="3657600"/>
          <p14:tracePt t="318534" x="5416550" y="3657600"/>
          <p14:tracePt t="318550" x="5422900" y="3657600"/>
          <p14:tracePt t="318673" x="0" y="0"/>
        </p14:tracePtLst>
        <p14:tracePtLst>
          <p14:tracePt t="319483" x="6565900" y="3587750"/>
          <p14:tracePt t="319540" x="6565900" y="3594100"/>
          <p14:tracePt t="319553" x="6565900" y="3625850"/>
          <p14:tracePt t="319567" x="6565900" y="3644900"/>
          <p14:tracePt t="319571" x="6572250" y="3657600"/>
          <p14:tracePt t="319584" x="6572250" y="3676650"/>
          <p14:tracePt t="319600" x="6578600" y="3683000"/>
          <p14:tracePt t="319698" x="6584950" y="3683000"/>
          <p14:tracePt t="319953" x="0" y="0"/>
        </p14:tracePtLst>
        <p14:tracePtLst>
          <p14:tracePt t="320602" x="7321550" y="3543300"/>
          <p14:tracePt t="320667" x="7321550" y="3562350"/>
          <p14:tracePt t="320678" x="7321550" y="3575050"/>
          <p14:tracePt t="320690" x="7315200" y="3625850"/>
          <p14:tracePt t="320700" x="7315200" y="3651250"/>
          <p14:tracePt t="320716" x="7302500" y="3708400"/>
          <p14:tracePt t="320733" x="7302500" y="3727450"/>
          <p14:tracePt t="320750" x="7302500" y="3746500"/>
          <p14:tracePt t="320767" x="7302500" y="3759200"/>
          <p14:tracePt t="320858" x="7315200" y="3759200"/>
          <p14:tracePt t="320873" x="7327900" y="3746500"/>
          <p14:tracePt t="320893" x="7334250" y="3708400"/>
          <p14:tracePt t="320909" x="7334250" y="3676650"/>
          <p14:tracePt t="320919" x="7334250" y="3657600"/>
          <p14:tracePt t="320933" x="7334250" y="3638550"/>
          <p14:tracePt t="320950" x="7334250" y="3619500"/>
          <p14:tracePt t="320953" x="7334250" y="3613150"/>
          <p14:tracePt t="320972" x="7334250" y="3606800"/>
          <p14:tracePt t="321068" x="7334250" y="3625850"/>
          <p14:tracePt t="321086" x="7321550" y="3714750"/>
          <p14:tracePt t="321106" x="7308850" y="3771900"/>
          <p14:tracePt t="321124" x="7308850" y="3790950"/>
          <p14:tracePt t="321170" x="7308850" y="3797300"/>
          <p14:tracePt t="321210" x="7308850" y="3778250"/>
          <p14:tracePt t="321217" x="7308850" y="3759200"/>
          <p14:tracePt t="321233" x="7296150" y="3683000"/>
          <p14:tracePt t="321250" x="7289800" y="3644900"/>
          <p14:tracePt t="321267" x="7283450" y="3619500"/>
          <p14:tracePt t="321283" x="7277100" y="3613150"/>
          <p14:tracePt t="321353" x="7277100" y="3625850"/>
          <p14:tracePt t="321363" x="7277100" y="3632200"/>
          <p14:tracePt t="321370" x="7277100" y="3644900"/>
          <p14:tracePt t="321383" x="7277100" y="3651250"/>
          <p14:tracePt t="321570" x="0" y="0"/>
        </p14:tracePtLst>
        <p14:tracePtLst>
          <p14:tracePt t="322092" x="7937500" y="3575050"/>
          <p14:tracePt t="322118" x="7931150" y="3575050"/>
          <p14:tracePt t="322134" x="7918450" y="3594100"/>
          <p14:tracePt t="322137" x="7912100" y="3613150"/>
          <p14:tracePt t="322150" x="7905750" y="3625850"/>
          <p14:tracePt t="322166" x="7899400" y="3657600"/>
          <p14:tracePt t="322182" x="7899400" y="3663950"/>
          <p14:tracePt t="322199" x="7899400" y="3676650"/>
          <p14:tracePt t="322216" x="7899400" y="3689350"/>
          <p14:tracePt t="322291" x="7905750" y="3689350"/>
          <p14:tracePt t="322322" x="7905750" y="3683000"/>
          <p14:tracePt t="322332" x="7905750" y="3676650"/>
          <p14:tracePt t="322343" x="7905750" y="3670300"/>
          <p14:tracePt t="322753" x="0" y="0"/>
        </p14:tracePtLst>
        <p14:tracePtLst>
          <p14:tracePt t="324965" x="5746750" y="3822700"/>
          <p14:tracePt t="325011" x="5746750" y="3835400"/>
          <p14:tracePt t="325035" x="5746750" y="3917950"/>
          <p14:tracePt t="325049" x="5746750" y="3943350"/>
          <p14:tracePt t="325065" x="5746750" y="3949700"/>
          <p14:tracePt t="325163" x="5746750" y="3937000"/>
          <p14:tracePt t="325181" x="5759450" y="3898900"/>
          <p14:tracePt t="325197" x="5759450" y="3867150"/>
          <p14:tracePt t="325210" x="5765800" y="3848100"/>
          <p14:tracePt t="325220" x="5765800" y="3841750"/>
          <p14:tracePt t="325345" x="5765800" y="3860800"/>
          <p14:tracePt t="325352" x="5765800" y="3873500"/>
          <p14:tracePt t="325364" x="5765800" y="3886200"/>
          <p14:tracePt t="325381" x="5765800" y="3898900"/>
          <p14:tracePt t="325474" x="5778500" y="3898900"/>
          <p14:tracePt t="325491" x="5778500" y="3892550"/>
          <p14:tracePt t="325505" x="5778500" y="3879850"/>
          <p14:tracePt t="325523" x="5778500" y="3873500"/>
          <p14:tracePt t="325577" x="5778500" y="3879850"/>
          <p14:tracePt t="325674" x="5784850" y="3879850"/>
          <p14:tracePt t="325683" x="5784850" y="3873500"/>
          <p14:tracePt t="325698" x="5784850" y="3848100"/>
          <p14:tracePt t="325715" x="5784850" y="3835400"/>
          <p14:tracePt t="325731" x="5784850" y="3829050"/>
          <p14:tracePt t="325770" x="5784850" y="3841750"/>
          <p14:tracePt t="325778" x="5784850" y="3873500"/>
          <p14:tracePt t="325785" x="5784850" y="3911600"/>
          <p14:tracePt t="325799" x="5784850" y="3930650"/>
          <p14:tracePt t="325815" x="5784850" y="3962400"/>
          <p14:tracePt t="325832" x="5784850" y="3968750"/>
          <p14:tracePt t="325889" x="5784850" y="3962400"/>
          <p14:tracePt t="325897" x="5791200" y="3943350"/>
          <p14:tracePt t="325905" x="5791200" y="3930650"/>
          <p14:tracePt t="325914" x="5791200" y="3911600"/>
          <p14:tracePt t="325931" x="5791200" y="3892550"/>
          <p14:tracePt t="326020" x="5791200" y="3898900"/>
          <p14:tracePt t="326122" x="5797550" y="3905250"/>
          <p14:tracePt t="326170" x="5797550" y="3911600"/>
          <p14:tracePt t="326185" x="5803900" y="3968750"/>
          <p14:tracePt t="326199" x="5810250" y="3994150"/>
          <p14:tracePt t="326215" x="5810250" y="4000500"/>
          <p14:tracePt t="326217" x="5810250" y="4006850"/>
          <p14:tracePt t="326257" x="5816600" y="4013200"/>
          <p14:tracePt t="326275" x="5822950" y="4006850"/>
          <p14:tracePt t="326285" x="5822950" y="4000500"/>
          <p14:tracePt t="326298" x="5829300" y="3975100"/>
          <p14:tracePt t="326315" x="5842000" y="3949700"/>
          <p14:tracePt t="326331" x="5848350" y="3943350"/>
          <p14:tracePt t="326378" x="5861050" y="3943350"/>
          <p14:tracePt t="326385" x="5867400" y="3943350"/>
          <p14:tracePt t="326398" x="5873750" y="3943350"/>
          <p14:tracePt t="326414" x="5911850" y="3943350"/>
          <p14:tracePt t="326431" x="5956300" y="3943350"/>
          <p14:tracePt t="326433" x="5975350" y="3943350"/>
          <p14:tracePt t="326448" x="5994400" y="3943350"/>
          <p14:tracePt t="326449" x="6007100" y="3943350"/>
          <p14:tracePt t="326464" x="6045200" y="3937000"/>
          <p14:tracePt t="326481" x="6057900" y="3930650"/>
          <p14:tracePt t="326498" x="6076950" y="3917950"/>
          <p14:tracePt t="326514" x="6083300" y="3905250"/>
          <p14:tracePt t="326570" x="6089650" y="3905250"/>
          <p14:tracePt t="326581" x="6096000" y="3924300"/>
          <p14:tracePt t="326592" x="6096000" y="3937000"/>
          <p14:tracePt t="326603" x="6096000" y="3981450"/>
          <p14:tracePt t="326615" x="6096000" y="3994150"/>
          <p14:tracePt t="326631" x="6096000" y="4006850"/>
          <p14:tracePt t="326665" x="6096000" y="4013200"/>
          <p14:tracePt t="326675" x="6102350" y="4013200"/>
          <p14:tracePt t="326691" x="6108700" y="4000500"/>
          <p14:tracePt t="326706" x="6108700" y="3994150"/>
          <p14:tracePt t="326714" x="6108700" y="3987800"/>
          <p14:tracePt t="326731" x="6108700" y="3975100"/>
          <p14:tracePt t="326748" x="6108700" y="3956050"/>
          <p14:tracePt t="326901" x="6115050" y="3949700"/>
          <p14:tracePt t="326916" x="6115050" y="3943350"/>
          <p14:tracePt t="326934" x="6115050" y="3937000"/>
          <p14:tracePt t="326948" x="6115050" y="3924300"/>
          <p14:tracePt t="327116" x="6115050" y="3917950"/>
          <p14:tracePt t="327162" x="6108700" y="3917950"/>
          <p14:tracePt t="327171" x="6102350" y="3917950"/>
          <p14:tracePt t="327181" x="6089650" y="3917950"/>
          <p14:tracePt t="327198" x="6057900" y="3917950"/>
          <p14:tracePt t="327214" x="6038850" y="3917950"/>
          <p14:tracePt t="327231" x="6007100" y="3917950"/>
          <p14:tracePt t="327234" x="6000750" y="3917950"/>
          <p14:tracePt t="327248" x="5988050" y="3917950"/>
          <p14:tracePt t="327265" x="5943600" y="3917950"/>
          <p14:tracePt t="327281" x="5911850" y="3917950"/>
          <p14:tracePt t="327299" x="5892800" y="3917950"/>
          <p14:tracePt t="327315" x="5880100" y="3917950"/>
          <p14:tracePt t="327332" x="5873750" y="3911600"/>
          <p14:tracePt t="327349" x="5854700" y="3905250"/>
          <p14:tracePt t="327353" x="5854700" y="3898900"/>
          <p14:tracePt t="327365" x="5848350" y="3892550"/>
          <p14:tracePt t="327385" x="5842000" y="3892550"/>
          <p14:tracePt t="327465" x="5829300" y="3886200"/>
          <p14:tracePt t="327475" x="5822950" y="3886200"/>
          <p14:tracePt t="327506" x="5816600" y="3879850"/>
          <p14:tracePt t="327522" x="5803900" y="3873500"/>
          <p14:tracePt t="327531" x="5797550" y="3867150"/>
          <p14:tracePt t="327602" x="5791200" y="3873500"/>
          <p14:tracePt t="327612" x="5784850" y="3892550"/>
          <p14:tracePt t="327623" x="5778500" y="3917950"/>
          <p14:tracePt t="327635" x="5772150" y="3956050"/>
          <p14:tracePt t="327649" x="5772150" y="3981450"/>
          <p14:tracePt t="327756" x="5772150" y="3975100"/>
          <p14:tracePt t="327771" x="5772150" y="3962400"/>
          <p14:tracePt t="327781" x="5772150" y="3956050"/>
          <p14:tracePt t="327798" x="5772150" y="3949700"/>
          <p14:tracePt t="328410" x="0" y="0"/>
        </p14:tracePtLst>
        <p14:tracePtLst>
          <p14:tracePt t="328707" x="5772150" y="3829050"/>
          <p14:tracePt t="328788" x="5772150" y="3848100"/>
          <p14:tracePt t="328802" x="5772150" y="3879850"/>
          <p14:tracePt t="328815" x="5772150" y="3892550"/>
          <p14:tracePt t="328819" x="5772150" y="3905250"/>
          <p14:tracePt t="328831" x="5778500" y="3917950"/>
          <p14:tracePt t="328847" x="5784850" y="3937000"/>
          <p14:tracePt t="328864" x="5797550" y="3943350"/>
          <p14:tracePt t="328914" x="5803900" y="3943350"/>
          <p14:tracePt t="328924" x="5810250" y="3943350"/>
          <p14:tracePt t="328934" x="5816600" y="3943350"/>
          <p14:tracePt t="328947" x="5829300" y="3943350"/>
          <p14:tracePt t="328964" x="5835650" y="3924300"/>
          <p14:tracePt t="328980" x="5848350" y="3905250"/>
          <p14:tracePt t="328997" x="5854700" y="3886200"/>
          <p14:tracePt t="329014" x="5861050" y="3867150"/>
          <p14:tracePt t="329030" x="5861050" y="3860800"/>
          <p14:tracePt t="329047" x="5867400" y="3848100"/>
          <p14:tracePt t="329115" x="5867400" y="3854450"/>
          <p14:tracePt t="329125" x="5867400" y="3867150"/>
          <p14:tracePt t="329134" x="5867400" y="3873500"/>
          <p14:tracePt t="329337" x="5867400" y="3879850"/>
          <p14:tracePt t="329419" x="5867400" y="3886200"/>
          <p14:tracePt t="329443" x="5867400" y="3905250"/>
          <p14:tracePt t="329459" x="5867400" y="3911600"/>
          <p14:tracePt t="329761" x="0" y="0"/>
        </p14:tracePtLst>
        <p14:tracePtLst>
          <p14:tracePt t="330525" x="6261100" y="3943350"/>
          <p14:tracePt t="330628" x="6273800" y="3943350"/>
          <p14:tracePt t="330648" x="6375400" y="3943350"/>
          <p14:tracePt t="330663" x="6559550" y="3943350"/>
          <p14:tracePt t="330666" x="6661150" y="3943350"/>
          <p14:tracePt t="330680" x="6775450" y="3943350"/>
          <p14:tracePt t="330696" x="7080250" y="3943350"/>
          <p14:tracePt t="330713" x="7219950" y="3943350"/>
          <p14:tracePt t="330730" x="7289800" y="3943350"/>
          <p14:tracePt t="330746" x="7302500" y="3943350"/>
          <p14:tracePt t="330883" x="7296150" y="3943350"/>
          <p14:tracePt t="330898" x="7251700" y="3943350"/>
          <p14:tracePt t="330913" x="7156450" y="3943350"/>
          <p14:tracePt t="330929" x="7048500" y="3968750"/>
          <p14:tracePt t="330946" x="6940550" y="3981450"/>
          <p14:tracePt t="330963" x="6838950" y="3981450"/>
          <p14:tracePt t="330979" x="6781800" y="3981450"/>
          <p14:tracePt t="330996" x="6756400" y="3981450"/>
          <p14:tracePt t="331013" x="6737350" y="3981450"/>
          <p14:tracePt t="331029" x="6731000" y="3981450"/>
          <p14:tracePt t="331148" x="6737350" y="3981450"/>
          <p14:tracePt t="331163" x="6813550" y="3981450"/>
          <p14:tracePt t="331178" x="6927850" y="3981450"/>
          <p14:tracePt t="331195" x="7048500" y="3981450"/>
          <p14:tracePt t="331203" x="7099300" y="3981450"/>
          <p14:tracePt t="331213" x="7150100" y="3981450"/>
          <p14:tracePt t="331230" x="7213600" y="3981450"/>
          <p14:tracePt t="331246" x="7232650" y="3981450"/>
          <p14:tracePt t="331263" x="7239000" y="3981450"/>
          <p14:tracePt t="331323" x="7232650" y="3981450"/>
          <p14:tracePt t="331341" x="7124700" y="3981450"/>
          <p14:tracePt t="331353" x="6965950" y="3981450"/>
          <p14:tracePt t="331368" x="6883400" y="3981450"/>
          <p14:tracePt t="331379" x="6724650" y="3981450"/>
          <p14:tracePt t="331397" x="6635750" y="3981450"/>
          <p14:tracePt t="331413" x="6623050" y="3981450"/>
          <p14:tracePt t="331429" x="6616700" y="3981450"/>
          <p14:tracePt t="331507" x="6635750" y="3981450"/>
          <p14:tracePt t="331522" x="6705600" y="3981450"/>
          <p14:tracePt t="331537" x="6838950" y="3981450"/>
          <p14:tracePt t="331553" x="6985000" y="3981450"/>
          <p14:tracePt t="331563" x="7061200" y="3981450"/>
          <p14:tracePt t="331580" x="7175500" y="3981450"/>
          <p14:tracePt t="331596" x="7226300" y="3981450"/>
          <p14:tracePt t="331613" x="7239000" y="3981450"/>
          <p14:tracePt t="333257" x="0" y="0"/>
        </p14:tracePtLst>
        <p14:tracePtLst>
          <p14:tracePt t="335059" x="5778500" y="3822700"/>
          <p14:tracePt t="335130" x="5772150" y="3822700"/>
          <p14:tracePt t="335148" x="5772150" y="3829050"/>
          <p14:tracePt t="335162" x="5772150" y="3848100"/>
          <p14:tracePt t="335175" x="5772150" y="3854450"/>
          <p14:tracePt t="335186" x="5772150" y="3867150"/>
          <p14:tracePt t="335195" x="5778500" y="3873500"/>
          <p14:tracePt t="335211" x="5784850" y="3879850"/>
          <p14:tracePt t="335228" x="5797550" y="3892550"/>
          <p14:tracePt t="335245" x="5810250" y="3905250"/>
          <p14:tracePt t="335261" x="5822950" y="3905250"/>
          <p14:tracePt t="335278" x="5835650" y="3905250"/>
          <p14:tracePt t="335295" x="5873750" y="3905250"/>
          <p14:tracePt t="335311" x="5930900" y="3905250"/>
          <p14:tracePt t="335312" x="5981700" y="3905250"/>
          <p14:tracePt t="335328" x="6013450" y="3892550"/>
          <p14:tracePt t="335345" x="6159500" y="3867150"/>
          <p14:tracePt t="335361" x="6216650" y="3854450"/>
          <p14:tracePt t="335378" x="6261100" y="3841750"/>
          <p14:tracePt t="335394" x="6280150" y="3829050"/>
          <p14:tracePt t="335491" x="6286500" y="3829050"/>
          <p14:tracePt t="335502" x="6292850" y="3841750"/>
          <p14:tracePt t="335511" x="6292850" y="3854450"/>
          <p14:tracePt t="335528" x="6299200" y="3898900"/>
          <p14:tracePt t="335545" x="6305550" y="3905250"/>
          <p14:tracePt t="335659" x="6305550" y="3911600"/>
          <p14:tracePt t="335692" x="6311900" y="3905250"/>
          <p14:tracePt t="335708" x="6330950" y="3892550"/>
          <p14:tracePt t="335732" x="6337300" y="3886200"/>
          <p14:tracePt t="336378" x="0" y="0"/>
        </p14:tracePtLst>
        <p14:tracePtLst>
          <p14:tracePt t="338597" x="9067800" y="3733800"/>
          <p14:tracePt t="338611" x="9074150" y="3733800"/>
          <p14:tracePt t="338622" x="9080500" y="3733800"/>
          <p14:tracePt t="338649" x="9086850" y="3733800"/>
          <p14:tracePt t="338658" x="9086850" y="3740150"/>
          <p14:tracePt t="338665" x="9093200" y="3746500"/>
          <p14:tracePt t="338677" x="9099550" y="3765550"/>
          <p14:tracePt t="338694" x="9124950" y="3822700"/>
          <p14:tracePt t="338711" x="9163050" y="3886200"/>
          <p14:tracePt t="338727" x="9188450" y="3924300"/>
          <p14:tracePt t="338730" x="9194800" y="3937000"/>
          <p14:tracePt t="338743" x="9207500" y="3943350"/>
          <p14:tracePt t="338760" x="9226550" y="3962400"/>
          <p14:tracePt t="338777" x="9251950" y="3968750"/>
          <p14:tracePt t="338793" x="9277350" y="3968750"/>
          <p14:tracePt t="338810" x="9309100" y="3968750"/>
          <p14:tracePt t="338827" x="9328150" y="3962400"/>
          <p14:tracePt t="338844" x="9353550" y="3937000"/>
          <p14:tracePt t="338860" x="9366250" y="3911600"/>
          <p14:tracePt t="338877" x="9366250" y="3879850"/>
          <p14:tracePt t="338894" x="9378950" y="3854450"/>
          <p14:tracePt t="338911" x="9378950" y="3848100"/>
          <p14:tracePt t="338927" x="9378950" y="3841750"/>
          <p14:tracePt t="339005" x="9378950" y="3854450"/>
          <p14:tracePt t="339019" x="9391650" y="3917950"/>
          <p14:tracePt t="339036" x="9398000" y="3943350"/>
          <p14:tracePt t="339054" x="9398000" y="3956050"/>
          <p14:tracePt t="339057" x="9398000" y="3962400"/>
          <p14:tracePt t="339121" x="9404350" y="3962400"/>
          <p14:tracePt t="339131" x="9410700" y="3949700"/>
          <p14:tracePt t="339144" x="9417050" y="3937000"/>
          <p14:tracePt t="339161" x="9429750" y="3873500"/>
          <p14:tracePt t="339177" x="9442450" y="3848100"/>
          <p14:tracePt t="339193" x="9448800" y="3829050"/>
          <p14:tracePt t="339210" x="9448800" y="3816350"/>
          <p14:tracePt t="339227" x="9448800" y="3803650"/>
          <p14:tracePt t="339281" x="9461500" y="3803650"/>
          <p14:tracePt t="339289" x="9467850" y="3829050"/>
          <p14:tracePt t="339300" x="9474200" y="3854450"/>
          <p14:tracePt t="339310" x="9480550" y="3873500"/>
          <p14:tracePt t="339327" x="9486900" y="3898900"/>
          <p14:tracePt t="339343" x="9486900" y="3911600"/>
          <p14:tracePt t="339426" x="9493250" y="3905250"/>
          <p14:tracePt t="339436" x="9499600" y="3886200"/>
          <p14:tracePt t="339446" x="9499600" y="3879850"/>
          <p14:tracePt t="339461" x="9499600" y="3848100"/>
          <p14:tracePt t="339477" x="9505950" y="3829050"/>
          <p14:tracePt t="339538" x="9512300" y="3829050"/>
          <p14:tracePt t="339548" x="9512300" y="3848100"/>
          <p14:tracePt t="339561" x="9525000" y="3892550"/>
          <p14:tracePt t="339577" x="9531350" y="3917950"/>
          <p14:tracePt t="339593" x="9531350" y="3937000"/>
          <p14:tracePt t="339692" x="9537700" y="3911600"/>
          <p14:tracePt t="339700" x="9544050" y="3898900"/>
          <p14:tracePt t="339710" x="9556750" y="3886200"/>
          <p14:tracePt t="339727" x="9556750" y="3873500"/>
          <p14:tracePt t="339743" x="9563100" y="3860800"/>
          <p14:tracePt t="339760" x="9563100" y="3854450"/>
          <p14:tracePt t="339802" x="9563100" y="3860800"/>
          <p14:tracePt t="339811" x="9575800" y="3892550"/>
          <p14:tracePt t="339827" x="9588500" y="3924300"/>
          <p14:tracePt t="339843" x="9594850" y="3924300"/>
          <p14:tracePt t="339921" x="9601200" y="3930650"/>
          <p14:tracePt t="339946" x="9601200" y="3924300"/>
          <p14:tracePt t="340361" x="0" y="0"/>
        </p14:tracePtLst>
        <p14:tracePtLst>
          <p14:tracePt t="341147" x="9442450" y="3740150"/>
          <p14:tracePt t="341195" x="9442450" y="3759200"/>
          <p14:tracePt t="341212" x="9442450" y="3803650"/>
          <p14:tracePt t="341226" x="9442450" y="3867150"/>
          <p14:tracePt t="341243" x="9455150" y="3911600"/>
          <p14:tracePt t="341260" x="9455150" y="3930650"/>
          <p14:tracePt t="341276" x="9461500" y="3949700"/>
          <p14:tracePt t="341347" x="9467850" y="3949700"/>
          <p14:tracePt t="341358" x="9474200" y="3949700"/>
          <p14:tracePt t="341370" x="9499600" y="3924300"/>
          <p14:tracePt t="341383" x="9512300" y="3905250"/>
          <p14:tracePt t="341387" x="9525000" y="3892550"/>
          <p14:tracePt t="341398" x="9531350" y="3873500"/>
          <p14:tracePt t="341409" x="9544050" y="3848100"/>
          <p14:tracePt t="341427" x="9550400" y="3841750"/>
          <p14:tracePt t="341443" x="9550400" y="3822700"/>
          <p14:tracePt t="341547" x="9550400" y="3848100"/>
          <p14:tracePt t="341562" x="9556750" y="3937000"/>
          <p14:tracePt t="341577" x="9569450" y="3994150"/>
          <p14:tracePt t="341593" x="9575800" y="4013200"/>
          <p14:tracePt t="341675" x="9582150" y="4000500"/>
          <p14:tracePt t="341691" x="9582150" y="3981450"/>
          <p14:tracePt t="341703" x="9582150" y="3968750"/>
          <p14:tracePt t="341715" x="9582150" y="3949700"/>
          <p14:tracePt t="341742" x="9582150" y="3930650"/>
          <p14:tracePt t="341776" x="9582150" y="3924300"/>
          <p14:tracePt t="341946" x="9588500" y="3917950"/>
          <p14:tracePt t="342027" x="9594850" y="3911600"/>
          <p14:tracePt t="342045" x="9601200" y="3905250"/>
          <p14:tracePt t="342059" x="9613900" y="3892550"/>
          <p14:tracePt t="342076" x="9620250" y="3873500"/>
          <p14:tracePt t="342093" x="9626600" y="3860800"/>
          <p14:tracePt t="342109" x="9626600" y="3854450"/>
          <p14:tracePt t="342201" x="9632950" y="3860800"/>
          <p14:tracePt t="342210" x="9632950" y="3867150"/>
          <p14:tracePt t="342226" x="9639300" y="3879850"/>
          <p14:tracePt t="342242" x="9639300" y="3892550"/>
          <p14:tracePt t="342937" x="0" y="0"/>
        </p14:tracePtLst>
        <p14:tracePtLst>
          <p14:tracePt t="344289" x="6629400" y="3517900"/>
          <p14:tracePt t="344338" x="6629400" y="3524250"/>
          <p14:tracePt t="344353" x="6623050" y="3543300"/>
          <p14:tracePt t="344367" x="6616700" y="3568700"/>
          <p14:tracePt t="344375" x="6616700" y="3581400"/>
          <p14:tracePt t="344378" x="6616700" y="3600450"/>
          <p14:tracePt t="344393" x="6616700" y="3657600"/>
          <p14:tracePt t="344410" x="6616700" y="3702050"/>
          <p14:tracePt t="344426" x="6616700" y="3721100"/>
          <p14:tracePt t="344442" x="6616700" y="3727450"/>
          <p14:tracePt t="344524" x="6616700" y="3721100"/>
          <p14:tracePt t="344531" x="6616700" y="3702050"/>
          <p14:tracePt t="344542" x="6616700" y="3689350"/>
          <p14:tracePt t="344558" x="6616700" y="3651250"/>
          <p14:tracePt t="344575" x="6616700" y="3619500"/>
          <p14:tracePt t="344578" x="6616700" y="3606800"/>
          <p14:tracePt t="344666" x="6610350" y="3606800"/>
          <p14:tracePt t="344679" x="6604000" y="3638550"/>
          <p14:tracePt t="344692" x="6597650" y="3740150"/>
          <p14:tracePt t="344709" x="6597650" y="3816350"/>
          <p14:tracePt t="344725" x="6597650" y="3848100"/>
          <p14:tracePt t="344730" x="6597650" y="3854450"/>
          <p14:tracePt t="344803" x="6597650" y="3835400"/>
          <p14:tracePt t="344819" x="6597650" y="3797300"/>
          <p14:tracePt t="344842" x="6597650" y="3746500"/>
          <p14:tracePt t="344855" x="6597650" y="3727450"/>
          <p14:tracePt t="344866" x="6591300" y="3702050"/>
          <p14:tracePt t="344875" x="6584950" y="3695700"/>
          <p14:tracePt t="345121" x="0" y="0"/>
        </p14:tracePtLst>
        <p14:tracePtLst>
          <p14:tracePt t="345923" x="10864850" y="3803650"/>
          <p14:tracePt t="345963" x="10864850" y="3810000"/>
          <p14:tracePt t="345975" x="10871200" y="3835400"/>
          <p14:tracePt t="345992" x="10896600" y="3911600"/>
          <p14:tracePt t="346009" x="10928350" y="4013200"/>
          <p14:tracePt t="346025" x="10947400" y="4038600"/>
          <p14:tracePt t="346058" x="10953750" y="4044950"/>
          <p14:tracePt t="346107" x="10953750" y="4038600"/>
          <p14:tracePt t="346122" x="10960100" y="4000500"/>
          <p14:tracePt t="346137" x="10960100" y="3956050"/>
          <p14:tracePt t="346151" x="10966450" y="3937000"/>
          <p14:tracePt t="346161" x="10966450" y="3911600"/>
          <p14:tracePt t="346175" x="10966450" y="3905250"/>
          <p14:tracePt t="346191" x="10966450" y="3892550"/>
          <p14:tracePt t="346461" x="10966450" y="3886200"/>
          <p14:tracePt t="346479" x="10966450" y="3879850"/>
          <p14:tracePt t="346498" x="10966450" y="3867150"/>
          <p14:tracePt t="346914" x="0" y="0"/>
        </p14:tracePtLst>
        <p14:tracePtLst>
          <p14:tracePt t="347810" x="9118600" y="3498850"/>
          <p14:tracePt t="347824" x="9124950" y="3505200"/>
          <p14:tracePt t="347840" x="9137650" y="3543300"/>
          <p14:tracePt t="347857" x="9137650" y="3556000"/>
          <p14:tracePt t="347874" x="9137650" y="3575050"/>
          <p14:tracePt t="347890" x="9137650" y="3587750"/>
          <p14:tracePt t="347907" x="9131300" y="3619500"/>
          <p14:tracePt t="347924" x="9099550" y="3644900"/>
          <p14:tracePt t="347940" x="9010650" y="3689350"/>
          <p14:tracePt t="347957" x="8839200" y="3721100"/>
          <p14:tracePt t="347974" x="8547100" y="3784600"/>
          <p14:tracePt t="347991" x="8096250" y="3829050"/>
          <p14:tracePt t="348007" x="7512050" y="3848100"/>
          <p14:tracePt t="348009" x="7143750" y="3848100"/>
          <p14:tracePt t="348024" x="6686550" y="3803650"/>
          <p14:tracePt t="348040" x="5099050" y="3524250"/>
          <p14:tracePt t="348057" x="4000500" y="3308350"/>
          <p14:tracePt t="348073" x="2984500" y="3111500"/>
          <p14:tracePt t="348090" x="2114550" y="2921000"/>
          <p14:tracePt t="348107" x="1543050" y="2806700"/>
          <p14:tracePt t="348124" x="1314450" y="2774950"/>
          <p14:tracePt t="348140" x="1212850" y="2749550"/>
          <p14:tracePt t="348158" x="1174750" y="2736850"/>
          <p14:tracePt t="348174" x="1155700" y="2730500"/>
          <p14:tracePt t="348177" x="1149350" y="2724150"/>
          <p14:tracePt t="348190" x="1136650" y="2724150"/>
          <p14:tracePt t="348193" x="1130300" y="2711450"/>
          <p14:tracePt t="348208" x="1111250" y="2698750"/>
          <p14:tracePt t="348225" x="1054100" y="2641600"/>
          <p14:tracePt t="348242" x="1016000" y="2590800"/>
          <p14:tracePt t="348257" x="990600" y="2552700"/>
          <p14:tracePt t="348274" x="965200" y="2527300"/>
          <p14:tracePt t="348290" x="952500" y="2501900"/>
          <p14:tracePt t="348307" x="933450" y="2489200"/>
          <p14:tracePt t="348324" x="914400" y="2476500"/>
          <p14:tracePt t="348340" x="908050" y="2470150"/>
          <p14:tracePt t="348402" x="901700" y="2470150"/>
          <p14:tracePt t="348417" x="908050" y="2476500"/>
          <p14:tracePt t="348426" x="933450" y="2489200"/>
          <p14:tracePt t="348441" x="1060450" y="2527300"/>
          <p14:tracePt t="348457" x="1289050" y="2584450"/>
          <p14:tracePt t="348474" x="1727200" y="2673350"/>
          <p14:tracePt t="348491" x="2127250" y="2755900"/>
          <p14:tracePt t="348507" x="2298700" y="2787650"/>
          <p14:tracePt t="348524" x="2330450" y="2794000"/>
          <p14:tracePt t="348541" x="2336800" y="2794000"/>
          <p14:tracePt t="348578" x="2343150" y="2800350"/>
          <p14:tracePt t="348585" x="2343150" y="2806700"/>
          <p14:tracePt t="348595" x="2343150" y="2819400"/>
          <p14:tracePt t="348607" x="2317750" y="2844800"/>
          <p14:tracePt t="348624" x="2228850" y="2971800"/>
          <p14:tracePt t="348641" x="2171700" y="3022600"/>
          <p14:tracePt t="348657" x="2152650" y="3028950"/>
          <p14:tracePt t="348730" x="2146300" y="3028950"/>
          <p14:tracePt t="348740" x="2139950" y="3016250"/>
          <p14:tracePt t="348747" x="2133600" y="3003550"/>
          <p14:tracePt t="348757" x="2127250" y="2984500"/>
          <p14:tracePt t="348774" x="2120900" y="2965450"/>
          <p14:tracePt t="348790" x="2120900" y="2952750"/>
          <p14:tracePt t="348794" x="2114550" y="2933700"/>
          <p14:tracePt t="348807" x="2108200" y="2927350"/>
          <p14:tracePt t="348826" x="2108200" y="2921000"/>
          <p14:tracePt t="34948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24" name="矩形 23"/>
          <p:cNvSpPr/>
          <p:nvPr/>
        </p:nvSpPr>
        <p:spPr>
          <a:xfrm>
            <a:off x="243840" y="1287780"/>
            <a:ext cx="5840095" cy="50158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javafx.application.Application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javafx.scene.Scene;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javafx.scene.control .Button;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javafx.stage.Stage;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class My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avaFX 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extends Application 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endParaRPr lang="en-US" altLang="zh-CN" sz="20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void start(Stage primaryStage) 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Button btOK = new Button(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"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OK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"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）；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Scene scene 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new Scene(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btOK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200, 250)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primaryStage.setTitle("My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avaFX") ;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primaryStage.setScene(scene) ;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primaryStage.show() ;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}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注意按钮占满了了整个场景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public static void main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String[] args)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Application.launch(args);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}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28649" y="1224823"/>
            <a:ext cx="5510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Application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类派生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重写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start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方法：用于启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动主窗体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(Stage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如果想启动两个窗体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Stage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start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中创建新的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Stage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Stage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就像一个舞台，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由场景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Scene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组成。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场景可以切换（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Stage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setScene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方法）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0490" y="4709847"/>
            <a:ext cx="54876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launch 方法是一个定义在Application 类中的静态方法，用于启动一个独立的JavaFX 应用：激活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start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方法。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05270" y="1235556"/>
            <a:ext cx="2960115" cy="2376717"/>
          </a:xfrm>
          <a:prstGeom prst="rect">
            <a:avLst/>
          </a:prstGeom>
        </p:spPr>
      </p:pic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A1D83A-3A3F-4080-BD1C-07D2B022B138}"/>
              </a:ext>
            </a:extLst>
          </p:cNvPr>
          <p:cNvSpPr txBox="1"/>
          <p:nvPr/>
        </p:nvSpPr>
        <p:spPr>
          <a:xfrm>
            <a:off x="1838960" y="5738717"/>
            <a:ext cx="1007735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注意也可以完全脱离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，完全在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程序里定义视图的内容，这个例子就是如此。但不推荐这样做，用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定义视图，可以将代码与视图定义分离。有的同学担心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写起来太麻烦，不用担心。利用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UI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设计工具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SceneBuilder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，用拖拽控件的方式设计好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UI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后，会自动产生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配置文件。</a:t>
            </a:r>
          </a:p>
        </p:txBody>
      </p:sp>
    </p:spTree>
    <p:custDataLst>
      <p:tags r:id="rId1"/>
    </p:custDataLst>
  </p:cSld>
  <p:clrMapOvr>
    <a:masterClrMapping/>
  </p:clrMapOvr>
  <p:transition advTm="21214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1" grpId="0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004" x="1873250" y="2692400"/>
          <p14:tracePt t="2054" x="1873250" y="2698750"/>
          <p14:tracePt t="2080" x="1873250" y="2705100"/>
          <p14:tracePt t="2089" x="1879600" y="2711450"/>
          <p14:tracePt t="2102" x="1892300" y="2717800"/>
          <p14:tracePt t="2118" x="1930400" y="2724150"/>
          <p14:tracePt t="2135" x="1993900" y="2724150"/>
          <p14:tracePt t="2137" x="2051050" y="2724150"/>
          <p14:tracePt t="2152" x="2228850" y="2724150"/>
          <p14:tracePt t="2169" x="2470150" y="2724150"/>
          <p14:tracePt t="2185" x="2781300" y="2730500"/>
          <p14:tracePt t="2202" x="3028950" y="2762250"/>
          <p14:tracePt t="2219" x="3168650" y="2768600"/>
          <p14:tracePt t="2235" x="3225800" y="2768600"/>
          <p14:tracePt t="2252" x="3238500" y="2768600"/>
          <p14:tracePt t="2298" x="3244850" y="2768600"/>
          <p14:tracePt t="2338" x="3251200" y="2768600"/>
          <p14:tracePt t="2356" x="3257550" y="2768600"/>
          <p14:tracePt t="2370" x="3257550" y="2755900"/>
          <p14:tracePt t="2380" x="3257550" y="2749550"/>
          <p14:tracePt t="2389" x="3257550" y="2736850"/>
          <p14:tracePt t="2402" x="3257550" y="2717800"/>
          <p14:tracePt t="2418" x="3244850" y="2692400"/>
          <p14:tracePt t="2436" x="3213100" y="2679700"/>
          <p14:tracePt t="2453" x="3162300" y="2660650"/>
          <p14:tracePt t="2469" x="3105150" y="2641600"/>
          <p14:tracePt t="2485" x="3028950" y="2635250"/>
          <p14:tracePt t="2502" x="2940050" y="2635250"/>
          <p14:tracePt t="2518" x="2844800" y="2635250"/>
          <p14:tracePt t="2521" x="2794000" y="2635250"/>
          <p14:tracePt t="2535" x="2749550" y="2635250"/>
          <p14:tracePt t="2552" x="2616200" y="2635250"/>
          <p14:tracePt t="2569" x="2552700" y="2647950"/>
          <p14:tracePt t="2585" x="2508250" y="2647950"/>
          <p14:tracePt t="2602" x="2470150" y="2647950"/>
          <p14:tracePt t="2618" x="2457450" y="2654300"/>
          <p14:tracePt t="2635" x="2451100" y="2654300"/>
          <p14:tracePt t="2652" x="2451100" y="2660650"/>
          <p14:tracePt t="2725" x="2451100" y="2673350"/>
          <p14:tracePt t="2740" x="2463800" y="2679700"/>
          <p14:tracePt t="2752" x="2489200" y="2679700"/>
          <p14:tracePt t="2768" x="2527300" y="2692400"/>
          <p14:tracePt t="2785" x="2590800" y="2698750"/>
          <p14:tracePt t="2802" x="2654300" y="2705100"/>
          <p14:tracePt t="2819" x="2755900" y="2717800"/>
          <p14:tracePt t="2835" x="2813050" y="2717800"/>
          <p14:tracePt t="2852" x="2863850" y="2717800"/>
          <p14:tracePt t="2868" x="2901950" y="2717800"/>
          <p14:tracePt t="2885" x="2914650" y="2717800"/>
          <p14:tracePt t="2903" x="2921000" y="2717800"/>
          <p14:tracePt t="3145" x="0" y="0"/>
        </p14:tracePtLst>
        <p14:tracePtLst>
          <p14:tracePt t="7011" x="666750" y="3333750"/>
          <p14:tracePt t="7114" x="673100" y="3327400"/>
          <p14:tracePt t="7129" x="742950" y="3314700"/>
          <p14:tracePt t="7147" x="869950" y="3314700"/>
          <p14:tracePt t="7157" x="965200" y="3314700"/>
          <p14:tracePt t="7168" x="1079500" y="3314700"/>
          <p14:tracePt t="7170" x="1225550" y="3314700"/>
          <p14:tracePt t="7184" x="1676400" y="3314700"/>
          <p14:tracePt t="7201" x="2197100" y="3314700"/>
          <p14:tracePt t="7217" x="2584450" y="3314700"/>
          <p14:tracePt t="7233" x="2819400" y="3314700"/>
          <p14:tracePt t="7250" x="2965450" y="3314700"/>
          <p14:tracePt t="7267" x="3035300" y="3314700"/>
          <p14:tracePt t="7283" x="3079750" y="3308350"/>
          <p14:tracePt t="7300" x="3130550" y="3302000"/>
          <p14:tracePt t="7317" x="3187700" y="3302000"/>
          <p14:tracePt t="7333" x="3282950" y="3302000"/>
          <p14:tracePt t="7350" x="3422650" y="3302000"/>
          <p14:tracePt t="7352" x="3492500" y="3302000"/>
          <p14:tracePt t="7367" x="3568700" y="3302000"/>
          <p14:tracePt t="7369" x="3676650" y="3302000"/>
          <p14:tracePt t="7383" x="3771900" y="3308350"/>
          <p14:tracePt t="7386" x="3867150" y="3327400"/>
          <p14:tracePt t="7400" x="4051300" y="3371850"/>
          <p14:tracePt t="7417" x="4203700" y="3403600"/>
          <p14:tracePt t="7434" x="4292600" y="3422650"/>
          <p14:tracePt t="7450" x="4324350" y="3422650"/>
          <p14:tracePt t="7467" x="4343400" y="3429000"/>
          <p14:tracePt t="7738" x="4343400" y="3435350"/>
          <p14:tracePt t="7754" x="4330700" y="3435350"/>
          <p14:tracePt t="7767" x="4311650" y="3435350"/>
          <p14:tracePt t="7783" x="4222750" y="3435350"/>
          <p14:tracePt t="7800" x="3981450" y="3435350"/>
          <p14:tracePt t="7817" x="3759200" y="3435350"/>
          <p14:tracePt t="7833" x="3479800" y="3435350"/>
          <p14:tracePt t="7850" x="3200400" y="3435350"/>
          <p14:tracePt t="7867" x="2959100" y="3435350"/>
          <p14:tracePt t="7883" x="2781300" y="3435350"/>
          <p14:tracePt t="7900" x="2647950" y="3435350"/>
          <p14:tracePt t="7917" x="2514600" y="3435350"/>
          <p14:tracePt t="7920" x="2444750" y="3435350"/>
          <p14:tracePt t="7933" x="2368550" y="3435350"/>
          <p14:tracePt t="7936" x="2298700" y="3435350"/>
          <p14:tracePt t="7951" x="2203450" y="3435350"/>
          <p14:tracePt t="7954" x="2114550" y="3435350"/>
          <p14:tracePt t="7967" x="2019300" y="3435350"/>
          <p14:tracePt t="7983" x="1854200" y="3435350"/>
          <p14:tracePt t="7986" x="1778000" y="3435350"/>
          <p14:tracePt t="8001" x="1670050" y="3435350"/>
          <p14:tracePt t="8017" x="1612900" y="3435350"/>
          <p14:tracePt t="8033" x="1581150" y="3435350"/>
          <p14:tracePt t="8050" x="1549400" y="3435350"/>
          <p14:tracePt t="8067" x="1504950" y="3435350"/>
          <p14:tracePt t="8083" x="1460500" y="3435350"/>
          <p14:tracePt t="8100" x="1403350" y="3435350"/>
          <p14:tracePt t="8116" x="1365250" y="3435350"/>
          <p14:tracePt t="8133" x="1327150" y="3435350"/>
          <p14:tracePt t="8137" x="1314450" y="3435350"/>
          <p14:tracePt t="8150" x="1295400" y="3435350"/>
          <p14:tracePt t="8167" x="1231900" y="3435350"/>
          <p14:tracePt t="8170" x="1187450" y="3435350"/>
          <p14:tracePt t="8184" x="1092200" y="3435350"/>
          <p14:tracePt t="8201" x="1003300" y="3435350"/>
          <p14:tracePt t="8217" x="958850" y="3435350"/>
          <p14:tracePt t="8233" x="946150" y="3435350"/>
          <p14:tracePt t="8338" x="958850" y="3435350"/>
          <p14:tracePt t="8349" x="990600" y="3435350"/>
          <p14:tracePt t="8363" x="1123950" y="3435350"/>
          <p14:tracePt t="8379" x="1333500" y="3435350"/>
          <p14:tracePt t="8388" x="1473200" y="3435350"/>
          <p14:tracePt t="8400" x="1822450" y="3435350"/>
          <p14:tracePt t="8417" x="2190750" y="3435350"/>
          <p14:tracePt t="8434" x="2540000" y="3435350"/>
          <p14:tracePt t="8450" x="2908300" y="3435350"/>
          <p14:tracePt t="8467" x="3213100" y="3435350"/>
          <p14:tracePt t="8483" x="3390900" y="3435350"/>
          <p14:tracePt t="8500" x="3473450" y="3435350"/>
          <p14:tracePt t="8517" x="3505200" y="3435350"/>
          <p14:tracePt t="8533" x="3524250" y="3435350"/>
          <p14:tracePt t="8550" x="3543300" y="3435350"/>
          <p14:tracePt t="8553" x="3549650" y="3429000"/>
          <p14:tracePt t="8566" x="3556000" y="3429000"/>
          <p14:tracePt t="8583" x="3581400" y="3429000"/>
          <p14:tracePt t="8586" x="3587750" y="3429000"/>
          <p14:tracePt t="8600" x="3619500" y="3429000"/>
          <p14:tracePt t="8616" x="3663950" y="3429000"/>
          <p14:tracePt t="8633" x="3695700" y="3429000"/>
          <p14:tracePt t="8650" x="3733800" y="3429000"/>
          <p14:tracePt t="8667" x="3740150" y="3429000"/>
          <p14:tracePt t="8684" x="3746500" y="3429000"/>
          <p14:tracePt t="8722" x="3752850" y="3429000"/>
          <p14:tracePt t="8729" x="3759200" y="3429000"/>
          <p14:tracePt t="10609" x="0" y="0"/>
        </p14:tracePtLst>
        <p14:tracePtLst>
          <p14:tracePt t="12428" x="1943100" y="2895600"/>
          <p14:tracePt t="12490" x="1936750" y="2901950"/>
          <p14:tracePt t="12499" x="1936750" y="2908300"/>
          <p14:tracePt t="12516" x="1930400" y="2946400"/>
          <p14:tracePt t="12532" x="1924050" y="2978150"/>
          <p14:tracePt t="12548" x="1924050" y="3009900"/>
          <p14:tracePt t="12565" x="1924050" y="3035300"/>
          <p14:tracePt t="12582" x="1924050" y="3048000"/>
          <p14:tracePt t="12598" x="1924050" y="3067050"/>
          <p14:tracePt t="12738" x="1924050" y="3054350"/>
          <p14:tracePt t="12749" x="1924050" y="3035300"/>
          <p14:tracePt t="12762" x="1924050" y="2997200"/>
          <p14:tracePt t="12770" x="1924050" y="2984500"/>
          <p14:tracePt t="12782" x="1924050" y="2971800"/>
          <p14:tracePt t="12798" x="1930400" y="2940050"/>
          <p14:tracePt t="12801" x="1930400" y="2933700"/>
          <p14:tracePt t="12815" x="1930400" y="2927350"/>
          <p14:tracePt t="12922" x="1924050" y="2965450"/>
          <p14:tracePt t="12935" x="1917700" y="2997200"/>
          <p14:tracePt t="12949" x="1911350" y="3073400"/>
          <p14:tracePt t="12966" x="1898650" y="3111500"/>
          <p14:tracePt t="12982" x="1898650" y="3130550"/>
          <p14:tracePt t="12986" x="1898650" y="3136900"/>
          <p14:tracePt t="12999" x="1898650" y="3143250"/>
          <p14:tracePt t="13091" x="1898650" y="3136900"/>
          <p14:tracePt t="13103" x="1898650" y="3105150"/>
          <p14:tracePt t="13116" x="1911350" y="3054350"/>
          <p14:tracePt t="13131" x="1924050" y="2997200"/>
          <p14:tracePt t="13148" x="1930400" y="2965450"/>
          <p14:tracePt t="13165" x="1930400" y="2940050"/>
          <p14:tracePt t="13170" x="1930400" y="2933700"/>
          <p14:tracePt t="13181" x="1930400" y="2927350"/>
          <p14:tracePt t="13257" x="1930400" y="2940050"/>
          <p14:tracePt t="13265" x="1930400" y="2984500"/>
          <p14:tracePt t="13283" x="1924050" y="3073400"/>
          <p14:tracePt t="13298" x="1917700" y="3105150"/>
          <p14:tracePt t="13315" x="1917700" y="3124200"/>
          <p14:tracePt t="13393" x="1917700" y="3117850"/>
          <p14:tracePt t="13402" x="1917700" y="3098800"/>
          <p14:tracePt t="13415" x="1917700" y="3086100"/>
          <p14:tracePt t="13432" x="1924050" y="3022600"/>
          <p14:tracePt t="13449" x="1936750" y="2997200"/>
          <p14:tracePt t="13465" x="1943100" y="2984500"/>
          <p14:tracePt t="13481" x="1943100" y="2978150"/>
          <p14:tracePt t="13570" x="1943100" y="2990850"/>
          <p14:tracePt t="13585" x="1943100" y="3009900"/>
          <p14:tracePt t="13599" x="1943100" y="3022600"/>
          <p14:tracePt t="13615" x="1943100" y="3028950"/>
          <p14:tracePt t="13700" x="1943100" y="3022600"/>
          <p14:tracePt t="13716" x="1949450" y="2997200"/>
          <p14:tracePt t="13731" x="1962150" y="2978150"/>
          <p14:tracePt t="13749" x="1968500" y="2959100"/>
          <p14:tracePt t="13766" x="1974850" y="2952750"/>
          <p14:tracePt t="13860" x="1974850" y="2959100"/>
          <p14:tracePt t="13876" x="1974850" y="2971800"/>
          <p14:tracePt t="13890" x="1974850" y="2978150"/>
          <p14:tracePt t="13905" x="1974850" y="2984500"/>
          <p14:tracePt t="13914" x="1974850" y="2990850"/>
          <p14:tracePt t="14265" x="0" y="0"/>
        </p14:tracePtLst>
        <p14:tracePtLst>
          <p14:tracePt t="17244" x="723900" y="3352800"/>
          <p14:tracePt t="17344" x="736600" y="3352800"/>
          <p14:tracePt t="17352" x="762000" y="3352800"/>
          <p14:tracePt t="17363" x="793750" y="3352800"/>
          <p14:tracePt t="17380" x="882650" y="3352800"/>
          <p14:tracePt t="17396" x="977900" y="3352800"/>
          <p14:tracePt t="17413" x="1123950" y="3352800"/>
          <p14:tracePt t="17430" x="1327150" y="3352800"/>
          <p14:tracePt t="17446" x="1555750" y="3352800"/>
          <p14:tracePt t="17463" x="1835150" y="3352800"/>
          <p14:tracePt t="17464" x="1987550" y="3352800"/>
          <p14:tracePt t="17480" x="2305050" y="3365500"/>
          <p14:tracePt t="17497" x="2546350" y="3403600"/>
          <p14:tracePt t="17513" x="2781300" y="3454400"/>
          <p14:tracePt t="17530" x="2952750" y="3479800"/>
          <p14:tracePt t="17546" x="3079750" y="3505200"/>
          <p14:tracePt t="17563" x="3187700" y="3505200"/>
          <p14:tracePt t="17580" x="3282950" y="3505200"/>
          <p14:tracePt t="17597" x="3403600" y="3505200"/>
          <p14:tracePt t="17613" x="3517900" y="3505200"/>
          <p14:tracePt t="17630" x="3632200" y="3505200"/>
          <p14:tracePt t="17647" x="3721100" y="3505200"/>
          <p14:tracePt t="17663" x="3784600" y="3505200"/>
          <p14:tracePt t="17680" x="3841750" y="3505200"/>
          <p14:tracePt t="17697" x="3867150" y="3505200"/>
          <p14:tracePt t="17891" x="3835400" y="3505200"/>
          <p14:tracePt t="17903" x="3778250" y="3505200"/>
          <p14:tracePt t="17913" x="3644900" y="3505200"/>
          <p14:tracePt t="17930" x="3441700" y="3505200"/>
          <p14:tracePt t="17946" x="3181350" y="3505200"/>
          <p14:tracePt t="17963" x="2838450" y="3505200"/>
          <p14:tracePt t="17980" x="2533650" y="3505200"/>
          <p14:tracePt t="17997" x="2266950" y="3505200"/>
          <p14:tracePt t="18014" x="2063750" y="3505200"/>
          <p14:tracePt t="18016" x="1981200" y="3505200"/>
          <p14:tracePt t="18030" x="1898650" y="3505200"/>
          <p14:tracePt t="18046" x="1739900" y="3505200"/>
          <p14:tracePt t="18049" x="1663700" y="3505200"/>
          <p14:tracePt t="18063" x="1587500" y="3505200"/>
          <p14:tracePt t="18080" x="1365250" y="3505200"/>
          <p14:tracePt t="18096" x="1231900" y="3505200"/>
          <p14:tracePt t="18113" x="1136650" y="3505200"/>
          <p14:tracePt t="18130" x="1047750" y="3505200"/>
          <p14:tracePt t="18146" x="984250" y="3505200"/>
          <p14:tracePt t="18163" x="927100" y="3505200"/>
          <p14:tracePt t="18180" x="869950" y="3505200"/>
          <p14:tracePt t="18196" x="831850" y="3505200"/>
          <p14:tracePt t="18213" x="806450" y="3505200"/>
          <p14:tracePt t="18230" x="781050" y="3505200"/>
          <p14:tracePt t="18247" x="768350" y="3505200"/>
          <p14:tracePt t="18249" x="755650" y="3505200"/>
          <p14:tracePt t="18263" x="749300" y="3505200"/>
          <p14:tracePt t="18280" x="711200" y="3505200"/>
          <p14:tracePt t="18296" x="685800" y="3505200"/>
          <p14:tracePt t="18313" x="673100" y="3505200"/>
          <p14:tracePt t="18330" x="666750" y="3505200"/>
          <p14:tracePt t="18443" x="666750" y="3498850"/>
          <p14:tracePt t="18473" x="679450" y="3492500"/>
          <p14:tracePt t="18484" x="704850" y="3486150"/>
          <p14:tracePt t="18497" x="742950" y="3479800"/>
          <p14:tracePt t="18513" x="831850" y="3467100"/>
          <p14:tracePt t="18530" x="920750" y="3448050"/>
          <p14:tracePt t="18546" x="1022350" y="3429000"/>
          <p14:tracePt t="18563" x="1130300" y="3422650"/>
          <p14:tracePt t="18580" x="1295400" y="3422650"/>
          <p14:tracePt t="18596" x="1454150" y="3422650"/>
          <p14:tracePt t="18613" x="1631950" y="3422650"/>
          <p14:tracePt t="18629" x="1809750" y="3422650"/>
          <p14:tracePt t="18646" x="1993900" y="3422650"/>
          <p14:tracePt t="18649" x="2082800" y="3422650"/>
          <p14:tracePt t="18663" x="2171700" y="3422650"/>
          <p14:tracePt t="18680" x="2362200" y="3422650"/>
          <p14:tracePt t="18681" x="2451100" y="3422650"/>
          <p14:tracePt t="18696" x="2635250" y="3422650"/>
          <p14:tracePt t="18713" x="2800350" y="3422650"/>
          <p14:tracePt t="18730" x="2940050" y="3422650"/>
          <p14:tracePt t="18747" x="3035300" y="3422650"/>
          <p14:tracePt t="18764" x="3143250" y="3422650"/>
          <p14:tracePt t="18780" x="3238500" y="3422650"/>
          <p14:tracePt t="18796" x="3346450" y="3422650"/>
          <p14:tracePt t="18814" x="3460750" y="3422650"/>
          <p14:tracePt t="18830" x="3581400" y="3422650"/>
          <p14:tracePt t="18833" x="3613150" y="3422650"/>
          <p14:tracePt t="18846" x="3657600" y="3422650"/>
          <p14:tracePt t="18863" x="3714750" y="3422650"/>
          <p14:tracePt t="18866" x="3733800" y="3422650"/>
          <p14:tracePt t="18880" x="3752850" y="3422650"/>
          <p14:tracePt t="18896" x="3790950" y="3422650"/>
          <p14:tracePt t="18913" x="3810000" y="3422650"/>
          <p14:tracePt t="18930" x="3822700" y="3422650"/>
          <p14:tracePt t="18946" x="3835400" y="3422650"/>
          <p14:tracePt t="19083" x="3822700" y="3422650"/>
          <p14:tracePt t="19097" x="3740150" y="3422650"/>
          <p14:tracePt t="19114" x="3587750" y="3422650"/>
          <p14:tracePt t="19130" x="3390900" y="3422650"/>
          <p14:tracePt t="19146" x="3111500" y="3422650"/>
          <p14:tracePt t="19163" x="2762250" y="3422650"/>
          <p14:tracePt t="19179" x="2457450" y="3422650"/>
          <p14:tracePt t="19196" x="2228850" y="3422650"/>
          <p14:tracePt t="19213" x="2044700" y="3422650"/>
          <p14:tracePt t="19230" x="1866900" y="3422650"/>
          <p14:tracePt t="19247" x="1708150" y="3422650"/>
          <p14:tracePt t="19263" x="1562100" y="3422650"/>
          <p14:tracePt t="19265" x="1485900" y="3422650"/>
          <p14:tracePt t="19280" x="1352550" y="3422650"/>
          <p14:tracePt t="19296" x="1231900" y="3422650"/>
          <p14:tracePt t="19313" x="1149350" y="3422650"/>
          <p14:tracePt t="19330" x="1098550" y="3422650"/>
          <p14:tracePt t="19346" x="1085850" y="3422650"/>
          <p14:tracePt t="19450" x="1104900" y="3422650"/>
          <p14:tracePt t="19461" x="1155700" y="3422650"/>
          <p14:tracePt t="19475" x="1346200" y="3422650"/>
          <p14:tracePt t="19485" x="1473200" y="3422650"/>
          <p14:tracePt t="19497" x="1860550" y="3422650"/>
          <p14:tracePt t="19513" x="2317750" y="3422650"/>
          <p14:tracePt t="19530" x="2749550" y="3422650"/>
          <p14:tracePt t="19546" x="3054350" y="3422650"/>
          <p14:tracePt t="19563" x="3263900" y="3422650"/>
          <p14:tracePt t="19579" x="3390900" y="3422650"/>
          <p14:tracePt t="19596" x="3486150" y="3422650"/>
          <p14:tracePt t="19613" x="3587750" y="3422650"/>
          <p14:tracePt t="19629" x="3670300" y="3422650"/>
          <p14:tracePt t="19646" x="3740150" y="3422650"/>
          <p14:tracePt t="19649" x="3759200" y="3422650"/>
          <p14:tracePt t="19663" x="3778250" y="3422650"/>
          <p14:tracePt t="19665" x="3790950" y="3422650"/>
          <p14:tracePt t="20849" x="0" y="0"/>
        </p14:tracePtLst>
        <p14:tracePtLst>
          <p14:tracePt t="21313" x="1435100" y="3041650"/>
          <p14:tracePt t="21345" x="1435100" y="3054350"/>
          <p14:tracePt t="21380" x="1435100" y="3060700"/>
          <p14:tracePt t="21388" x="1435100" y="3067050"/>
          <p14:tracePt t="21396" x="1435100" y="3073400"/>
          <p14:tracePt t="21412" x="1435100" y="3086100"/>
          <p14:tracePt t="21429" x="1441450" y="3136900"/>
          <p14:tracePt t="21445" x="1441450" y="3181350"/>
          <p14:tracePt t="21462" x="1460500" y="3238500"/>
          <p14:tracePt t="21465" x="1466850" y="3251200"/>
          <p14:tracePt t="21480" x="1473200" y="3263900"/>
          <p14:tracePt t="21482" x="1492250" y="3276600"/>
          <p14:tracePt t="21495" x="1511300" y="3282950"/>
          <p14:tracePt t="21512" x="1574800" y="3289300"/>
          <p14:tracePt t="21529" x="1619250" y="3289300"/>
          <p14:tracePt t="21545" x="1651000" y="3257550"/>
          <p14:tracePt t="21562" x="1663700" y="3225800"/>
          <p14:tracePt t="21579" x="1682750" y="3194050"/>
          <p14:tracePt t="21595" x="1682750" y="3187700"/>
          <p14:tracePt t="21612" x="1682750" y="3181350"/>
          <p14:tracePt t="21801" x="0" y="0"/>
        </p14:tracePtLst>
        <p14:tracePtLst>
          <p14:tracePt t="23982" x="1377950" y="3543300"/>
          <p14:tracePt t="24099" x="1384300" y="3549650"/>
          <p14:tracePt t="24116" x="1390650" y="3575050"/>
          <p14:tracePt t="24132" x="1403350" y="3613150"/>
          <p14:tracePt t="24144" x="1416050" y="3644900"/>
          <p14:tracePt t="24161" x="1422400" y="3663950"/>
          <p14:tracePt t="24178" x="1435100" y="3683000"/>
          <p14:tracePt t="24194" x="1441450" y="3683000"/>
          <p14:tracePt t="24211" x="1447800" y="3683000"/>
          <p14:tracePt t="24228" x="1460500" y="3683000"/>
          <p14:tracePt t="24244" x="1473200" y="3683000"/>
          <p14:tracePt t="24262" x="1498600" y="3683000"/>
          <p14:tracePt t="24278" x="1530350" y="3676650"/>
          <p14:tracePt t="24280" x="1543050" y="3663950"/>
          <p14:tracePt t="24294" x="1555750" y="3657600"/>
          <p14:tracePt t="24297" x="1562100" y="3651250"/>
          <p14:tracePt t="24311" x="1574800" y="3638550"/>
          <p14:tracePt t="24313" x="1581150" y="3625850"/>
          <p14:tracePt t="24328" x="1587500" y="3613150"/>
          <p14:tracePt t="24344" x="1587500" y="3600450"/>
          <p14:tracePt t="24468" x="1587500" y="3606800"/>
          <p14:tracePt t="24481" x="1587500" y="3644900"/>
          <p14:tracePt t="24494" x="1587500" y="3663950"/>
          <p14:tracePt t="24512" x="1587500" y="3689350"/>
          <p14:tracePt t="24528" x="1587500" y="3708400"/>
          <p14:tracePt t="24643" x="1587500" y="3702050"/>
          <p14:tracePt t="24654" x="1587500" y="3683000"/>
          <p14:tracePt t="24668" x="1587500" y="3644900"/>
          <p14:tracePt t="24677" x="1587500" y="3619500"/>
          <p14:tracePt t="24694" x="1587500" y="3575050"/>
          <p14:tracePt t="24697" x="1587500" y="3556000"/>
          <p14:tracePt t="24711" x="1587500" y="3543300"/>
          <p14:tracePt t="24714" x="1587500" y="3536950"/>
          <p14:tracePt t="24727" x="1587500" y="3530600"/>
          <p14:tracePt t="24943" x="1581150" y="3638550"/>
          <p14:tracePt t="24970" x="1581150" y="3625850"/>
          <p14:tracePt t="24978" x="1581150" y="3619500"/>
          <p14:tracePt t="24986" x="1581150" y="3606800"/>
          <p14:tracePt t="24994" x="1581150" y="3600450"/>
          <p14:tracePt t="25011" x="1581150" y="3581400"/>
          <p14:tracePt t="25091" x="1574800" y="3594100"/>
          <p14:tracePt t="25104" x="1574800" y="3619500"/>
          <p14:tracePt t="25108" x="1574800" y="3651250"/>
          <p14:tracePt t="25122" x="1574800" y="3727450"/>
          <p14:tracePt t="25131" x="1574800" y="3746500"/>
          <p14:tracePt t="25144" x="1574800" y="3784600"/>
          <p14:tracePt t="25258" x="1574800" y="3771900"/>
          <p14:tracePt t="25273" x="1574800" y="3759200"/>
          <p14:tracePt t="25290" x="1574800" y="3746500"/>
          <p14:tracePt t="25305" x="1574800" y="3740150"/>
          <p14:tracePt t="25321" x="1574800" y="3733800"/>
          <p14:tracePt t="25329" x="1574800" y="3727450"/>
          <p14:tracePt t="25344" x="1574800" y="3721100"/>
          <p14:tracePt t="25361" x="1581150" y="3721100"/>
          <p14:tracePt t="26315" x="0" y="0"/>
        </p14:tracePtLst>
        <p14:tracePtLst>
          <p14:tracePt t="26941" x="1504950" y="3505200"/>
          <p14:tracePt t="27067" x="1504950" y="3517900"/>
          <p14:tracePt t="27081" x="1504950" y="3536950"/>
          <p14:tracePt t="27095" x="1504950" y="3549650"/>
          <p14:tracePt t="27099" x="1504950" y="3575050"/>
          <p14:tracePt t="27110" x="1511300" y="3587750"/>
          <p14:tracePt t="27127" x="1511300" y="3606800"/>
          <p14:tracePt t="27143" x="1511300" y="3625850"/>
          <p14:tracePt t="27145" x="1517650" y="3638550"/>
          <p14:tracePt t="27162" x="1517650" y="3651250"/>
          <p14:tracePt t="27177" x="1524000" y="3663950"/>
          <p14:tracePt t="27203" x="1530350" y="3670300"/>
          <p14:tracePt t="27665" x="0" y="0"/>
        </p14:tracePtLst>
        <p14:tracePtLst>
          <p14:tracePt t="28421" x="2946400" y="3479800"/>
          <p14:tracePt t="28473" x="2946400" y="3492500"/>
          <p14:tracePt t="28481" x="2946400" y="3505200"/>
          <p14:tracePt t="28493" x="2946400" y="3524250"/>
          <p14:tracePt t="28509" x="2952750" y="3568700"/>
          <p14:tracePt t="28526" x="2965450" y="3600450"/>
          <p14:tracePt t="28529" x="2965450" y="3613150"/>
          <p14:tracePt t="28543" x="2965450" y="3625850"/>
          <p14:tracePt t="28544" x="2971800" y="3644900"/>
          <p14:tracePt t="28559" x="2978150" y="3657600"/>
          <p14:tracePt t="28649" x="2978150" y="3663950"/>
          <p14:tracePt t="28659" x="2984500" y="3663950"/>
          <p14:tracePt t="28677" x="2997200" y="3644900"/>
          <p14:tracePt t="28693" x="2997200" y="3625850"/>
          <p14:tracePt t="28710" x="3003550" y="3613150"/>
          <p14:tracePt t="28727" x="3009900" y="3606800"/>
          <p14:tracePt t="28889" x="0" y="0"/>
        </p14:tracePtLst>
        <p14:tracePtLst>
          <p14:tracePt t="29347" x="3581400" y="3549650"/>
          <p14:tracePt t="29387" x="3581400" y="3543300"/>
          <p14:tracePt t="29403" x="3581400" y="3556000"/>
          <p14:tracePt t="29415" x="3587750" y="3581400"/>
          <p14:tracePt t="29426" x="3600450" y="3613150"/>
          <p14:tracePt t="29442" x="3600450" y="3625850"/>
          <p14:tracePt t="29459" x="3600450" y="3638550"/>
          <p14:tracePt t="29563" x="3606800" y="3644900"/>
          <p14:tracePt t="29580" x="3619500" y="3644900"/>
          <p14:tracePt t="29592" x="3625850" y="3638550"/>
          <p14:tracePt t="29601" x="3638550" y="3632200"/>
          <p14:tracePt t="29609" x="3644900" y="3619500"/>
          <p14:tracePt t="29626" x="3670300" y="3600450"/>
          <p14:tracePt t="29642" x="3683000" y="3581400"/>
          <p14:tracePt t="29659" x="3695700" y="3568700"/>
          <p14:tracePt t="29676" x="3702050" y="3562350"/>
          <p14:tracePt t="29762" x="3702050" y="3581400"/>
          <p14:tracePt t="29772" x="3702050" y="3606800"/>
          <p14:tracePt t="29784" x="3702050" y="3632200"/>
          <p14:tracePt t="29796" x="3702050" y="3663950"/>
          <p14:tracePt t="29810" x="3702050" y="3683000"/>
          <p14:tracePt t="29826" x="3708400" y="3708400"/>
          <p14:tracePt t="29843" x="3708400" y="3714750"/>
          <p14:tracePt t="29924" x="3714750" y="3721100"/>
          <p14:tracePt t="29940" x="3721100" y="3714750"/>
          <p14:tracePt t="29956" x="3727450" y="3689350"/>
          <p14:tracePt t="29967" x="3727450" y="3683000"/>
          <p14:tracePt t="29976" x="3733800" y="3644900"/>
          <p14:tracePt t="29992" x="3740150" y="3632200"/>
          <p14:tracePt t="30009" x="3740150" y="3625850"/>
          <p14:tracePt t="30026" x="3740150" y="3619500"/>
          <p14:tracePt t="30122" x="3740150" y="3625850"/>
          <p14:tracePt t="30133" x="3740150" y="3638550"/>
          <p14:tracePt t="30146" x="3740150" y="3657600"/>
          <p14:tracePt t="30159" x="3740150" y="3663950"/>
          <p14:tracePt t="30162" x="3740150" y="3670300"/>
          <p14:tracePt t="30176" x="3740150" y="3676650"/>
          <p14:tracePt t="30258" x="3746500" y="3670300"/>
          <p14:tracePt t="30270" x="3752850" y="3663950"/>
          <p14:tracePt t="30284" x="3759200" y="3651250"/>
          <p14:tracePt t="30298" x="3759200" y="3644900"/>
          <p14:tracePt t="30310" x="3759200" y="3625850"/>
          <p14:tracePt t="30326" x="3771900" y="3613150"/>
          <p14:tracePt t="30343" x="3778250" y="3600450"/>
          <p14:tracePt t="30345" x="3790950" y="3594100"/>
          <p14:tracePt t="30359" x="3803650" y="3587750"/>
          <p14:tracePt t="30376" x="3829050" y="3575050"/>
          <p14:tracePt t="30392" x="3848100" y="3575050"/>
          <p14:tracePt t="30409" x="3860800" y="3575050"/>
          <p14:tracePt t="30426" x="3898900" y="3587750"/>
          <p14:tracePt t="30442" x="3917950" y="3613150"/>
          <p14:tracePt t="30459" x="3943350" y="3644900"/>
          <p14:tracePt t="30476" x="3962400" y="3676650"/>
          <p14:tracePt t="30492" x="3962400" y="3689350"/>
          <p14:tracePt t="30509" x="3962400" y="3708400"/>
          <p14:tracePt t="30525" x="3962400" y="3727450"/>
          <p14:tracePt t="30529" x="3956050" y="3733800"/>
          <p14:tracePt t="30543" x="3949700" y="3740150"/>
          <p14:tracePt t="30545" x="3943350" y="3746500"/>
          <p14:tracePt t="30559" x="3924300" y="3746500"/>
          <p14:tracePt t="30562" x="3892550" y="3752850"/>
          <p14:tracePt t="30576" x="3822700" y="3759200"/>
          <p14:tracePt t="30593" x="3740150" y="3759200"/>
          <p14:tracePt t="30609" x="3657600" y="3752850"/>
          <p14:tracePt t="30625" x="3632200" y="3746500"/>
          <p14:tracePt t="30642" x="3632200" y="3740150"/>
          <p14:tracePt t="30659" x="3619500" y="3733800"/>
          <p14:tracePt t="30754" x="3619500" y="3727450"/>
          <p14:tracePt t="30770" x="3619500" y="3721100"/>
          <p14:tracePt t="30785" x="3619500" y="3714750"/>
          <p14:tracePt t="30794" x="3619500" y="3708400"/>
          <p14:tracePt t="30809" x="3619500" y="3695700"/>
          <p14:tracePt t="30826" x="3625850" y="3683000"/>
          <p14:tracePt t="30843" x="3625850" y="3676650"/>
          <p14:tracePt t="30889" x="3625850" y="3670300"/>
          <p14:tracePt t="31221" x="3632200" y="3663950"/>
          <p14:tracePt t="31240" x="3632200" y="3651250"/>
          <p14:tracePt t="31252" x="3644900" y="3644900"/>
          <p14:tracePt t="31276" x="3651250" y="3632200"/>
          <p14:tracePt t="31292" x="3657600" y="3625850"/>
          <p14:tracePt t="31322" x="3663950" y="3625850"/>
          <p14:tracePt t="31337" x="3676650" y="3625850"/>
          <p14:tracePt t="31345" x="3695700" y="3625850"/>
          <p14:tracePt t="31359" x="3708400" y="3625850"/>
          <p14:tracePt t="31376" x="3797300" y="3625850"/>
          <p14:tracePt t="31392" x="3829050" y="3625850"/>
          <p14:tracePt t="31409" x="3841750" y="3632200"/>
          <p14:tracePt t="31425" x="3848100" y="3632200"/>
          <p14:tracePt t="31457" x="3854450" y="3638550"/>
          <p14:tracePt t="31473" x="3854450" y="3644900"/>
          <p14:tracePt t="31489" x="3854450" y="3651250"/>
          <p14:tracePt t="31498" x="3854450" y="3657600"/>
          <p14:tracePt t="31508" x="3848100" y="3670300"/>
          <p14:tracePt t="31525" x="3829050" y="3683000"/>
          <p14:tracePt t="31542" x="3790950" y="3683000"/>
          <p14:tracePt t="31545" x="3778250" y="3689350"/>
          <p14:tracePt t="31559" x="3752850" y="3695700"/>
          <p14:tracePt t="31576" x="3670300" y="3695700"/>
          <p14:tracePt t="31593" x="3606800" y="3695700"/>
          <p14:tracePt t="31609" x="3568700" y="3695700"/>
          <p14:tracePt t="31625" x="3556000" y="3695700"/>
          <p14:tracePt t="31642" x="3549650" y="3695700"/>
          <p14:tracePt t="32105" x="0" y="0"/>
        </p14:tracePtLst>
        <p14:tracePtLst>
          <p14:tracePt t="32915" x="1689100" y="3194050"/>
          <p14:tracePt t="32925" x="1682750" y="3194050"/>
          <p14:tracePt t="32942" x="1670050" y="3194050"/>
          <p14:tracePt t="32958" x="1657350" y="3194050"/>
          <p14:tracePt t="32975" x="1638300" y="3213100"/>
          <p14:tracePt t="32991" x="1625600" y="3232150"/>
          <p14:tracePt t="32993" x="1612900" y="3244850"/>
          <p14:tracePt t="33008" x="1606550" y="3270250"/>
          <p14:tracePt t="33025" x="1606550" y="3295650"/>
          <p14:tracePt t="33042" x="1606550" y="3308350"/>
          <p14:tracePt t="33058" x="1619250" y="3321050"/>
          <p14:tracePt t="33075" x="1638300" y="3321050"/>
          <p14:tracePt t="33092" x="1676400" y="3321050"/>
          <p14:tracePt t="33108" x="1733550" y="3321050"/>
          <p14:tracePt t="33125" x="1803400" y="3314700"/>
          <p14:tracePt t="33142" x="1847850" y="3295650"/>
          <p14:tracePt t="33158" x="1866900" y="3282950"/>
          <p14:tracePt t="33160" x="1879600" y="3276600"/>
          <p14:tracePt t="33265" x="0" y="0"/>
        </p14:tracePtLst>
        <p14:tracePtLst>
          <p14:tracePt t="33884" x="2984500" y="3517900"/>
          <p14:tracePt t="33931" x="2984500" y="3524250"/>
          <p14:tracePt t="33946" x="2984500" y="3549650"/>
          <p14:tracePt t="33958" x="2984500" y="3575050"/>
          <p14:tracePt t="33961" x="2984500" y="3600450"/>
          <p14:tracePt t="33974" x="2984500" y="3613150"/>
          <p14:tracePt t="33991" x="2984500" y="3663950"/>
          <p14:tracePt t="33993" x="2984500" y="3689350"/>
          <p14:tracePt t="34008" x="2990850" y="3727450"/>
          <p14:tracePt t="34024" x="2997200" y="3740150"/>
          <p14:tracePt t="34139" x="3003550" y="3746500"/>
          <p14:tracePt t="34162" x="3003550" y="3740150"/>
          <p14:tracePt t="34177" x="3009900" y="3733800"/>
          <p14:tracePt t="34191" x="3016250" y="3727450"/>
          <p14:tracePt t="34195" x="3016250" y="3721100"/>
          <p14:tracePt t="34210" x="3022600" y="3708400"/>
          <p14:tracePt t="34225" x="3028950" y="3695700"/>
          <p14:tracePt t="34242" x="3028950" y="3689350"/>
          <p14:tracePt t="34258" x="3035300" y="3683000"/>
          <p14:tracePt t="34353" x="3041650" y="3676650"/>
          <p14:tracePt t="34370" x="3041650" y="3670300"/>
          <p14:tracePt t="34420" x="3048000" y="3663950"/>
          <p14:tracePt t="34436" x="3054350" y="3663950"/>
          <p14:tracePt t="34451" x="3054350" y="3657600"/>
          <p14:tracePt t="34461" x="3060700" y="3644900"/>
          <p14:tracePt t="34689" x="0" y="0"/>
        </p14:tracePtLst>
        <p14:tracePtLst>
          <p14:tracePt t="35193" x="3663950" y="3549650"/>
          <p14:tracePt t="35243" x="3651250" y="3556000"/>
          <p14:tracePt t="35257" x="3644900" y="3568700"/>
          <p14:tracePt t="35275" x="3644900" y="3606800"/>
          <p14:tracePt t="35291" x="3644900" y="3644900"/>
          <p14:tracePt t="35308" x="3644900" y="3670300"/>
          <p14:tracePt t="35325" x="3644900" y="3683000"/>
          <p14:tracePt t="35467" x="3644900" y="3670300"/>
          <p14:tracePt t="35483" x="3644900" y="3657600"/>
          <p14:tracePt t="35500" x="3644900" y="3638550"/>
          <p14:tracePt t="35507" x="3644900" y="3619500"/>
          <p14:tracePt t="35524" x="3651250" y="3613150"/>
          <p14:tracePt t="35541" x="3657600" y="3600450"/>
          <p14:tracePt t="35666" x="3657600" y="3613150"/>
          <p14:tracePt t="35680" x="3657600" y="3625850"/>
          <p14:tracePt t="35694" x="3657600" y="3670300"/>
          <p14:tracePt t="35710" x="3657600" y="3683000"/>
          <p14:tracePt t="35850" x="3663950" y="3683000"/>
          <p14:tracePt t="35863" x="3663950" y="3676650"/>
          <p14:tracePt t="35877" x="3663950" y="3670300"/>
          <p14:tracePt t="35891" x="3670300" y="3663950"/>
          <p14:tracePt t="36368" x="0" y="0"/>
        </p14:tracePtLst>
        <p14:tracePtLst>
          <p14:tracePt t="38595" x="1346200" y="3625850"/>
          <p14:tracePt t="38666" x="1352550" y="3625850"/>
          <p14:tracePt t="38679" x="1377950" y="3625850"/>
          <p14:tracePt t="38691" x="1447800" y="3625850"/>
          <p14:tracePt t="38707" x="1536700" y="3625850"/>
          <p14:tracePt t="38723" x="1612900" y="3625850"/>
          <p14:tracePt t="38739" x="1657350" y="3625850"/>
          <p14:tracePt t="38756" x="1695450" y="3625850"/>
          <p14:tracePt t="38773" x="1714500" y="3625850"/>
          <p14:tracePt t="38789" x="1727200" y="3625850"/>
          <p14:tracePt t="38794" x="1733550" y="3625850"/>
          <p14:tracePt t="39386" x="0" y="0"/>
        </p14:tracePtLst>
        <p14:tracePtLst>
          <p14:tracePt t="39834" x="1701800" y="3130550"/>
          <p14:tracePt t="39849" x="1689100" y="3130550"/>
          <p14:tracePt t="39858" x="1689100" y="3136900"/>
          <p14:tracePt t="39873" x="1682750" y="3143250"/>
          <p14:tracePt t="39889" x="1670050" y="3187700"/>
          <p14:tracePt t="39906" x="1663700" y="3225800"/>
          <p14:tracePt t="39922" x="1657350" y="3270250"/>
          <p14:tracePt t="39939" x="1651000" y="3302000"/>
          <p14:tracePt t="39956" x="1651000" y="3333750"/>
          <p14:tracePt t="39972" x="1651000" y="3359150"/>
          <p14:tracePt t="39989" x="1651000" y="3378200"/>
          <p14:tracePt t="40005" x="1651000" y="3384550"/>
          <p14:tracePt t="40039" x="1657350" y="3390900"/>
          <p14:tracePt t="40074" x="1663700" y="3390900"/>
          <p14:tracePt t="40081" x="1676400" y="3390900"/>
          <p14:tracePt t="40089" x="1682750" y="3390900"/>
          <p14:tracePt t="40106" x="1708150" y="3384550"/>
          <p14:tracePt t="40122" x="1720850" y="3365500"/>
          <p14:tracePt t="40139" x="1746250" y="3352800"/>
          <p14:tracePt t="40155" x="1752600" y="3327400"/>
          <p14:tracePt t="40172" x="1758950" y="3314700"/>
          <p14:tracePt t="40189" x="1758950" y="3295650"/>
          <p14:tracePt t="40205" x="1758950" y="3276600"/>
          <p14:tracePt t="40222" x="1758950" y="3263900"/>
          <p14:tracePt t="40241" x="1758950" y="3257550"/>
          <p14:tracePt t="40266" x="1752600" y="3257550"/>
          <p14:tracePt t="40297" x="1746250" y="3257550"/>
          <p14:tracePt t="40321" x="1733550" y="3257550"/>
          <p14:tracePt t="40330" x="1727200" y="3263900"/>
          <p14:tracePt t="40339" x="1720850" y="3276600"/>
          <p14:tracePt t="40356" x="1714500" y="3302000"/>
          <p14:tracePt t="40372" x="1708150" y="3346450"/>
          <p14:tracePt t="40389" x="1708150" y="3378200"/>
          <p14:tracePt t="40406" x="1708150" y="3397250"/>
          <p14:tracePt t="40422" x="1708150" y="3409950"/>
          <p14:tracePt t="40490" x="1714500" y="3409950"/>
          <p14:tracePt t="40498" x="1720850" y="3397250"/>
          <p14:tracePt t="40507" x="1727200" y="3378200"/>
          <p14:tracePt t="40522" x="1733550" y="3352800"/>
          <p14:tracePt t="40539" x="1733550" y="3321050"/>
          <p14:tracePt t="40556" x="1733550" y="3302000"/>
          <p14:tracePt t="40572" x="1733550" y="3295650"/>
          <p14:tracePt t="40627" x="1727200" y="3302000"/>
          <p14:tracePt t="40634" x="1720850" y="3308350"/>
          <p14:tracePt t="40643" x="1714500" y="3327400"/>
          <p14:tracePt t="40657" x="1708150" y="3346450"/>
          <p14:tracePt t="40672" x="1708150" y="3352800"/>
          <p14:tracePt t="42649" x="0" y="0"/>
        </p14:tracePtLst>
        <p14:tracePtLst>
          <p14:tracePt t="43507" x="1885950" y="4908550"/>
          <p14:tracePt t="43586" x="1892300" y="4908550"/>
          <p14:tracePt t="43601" x="1905000" y="4908550"/>
          <p14:tracePt t="43611" x="1924050" y="4908550"/>
          <p14:tracePt t="43623" x="1955800" y="4908550"/>
          <p14:tracePt t="43638" x="2063750" y="4908550"/>
          <p14:tracePt t="43654" x="2241550" y="4908550"/>
          <p14:tracePt t="43657" x="2349500" y="4908550"/>
          <p14:tracePt t="43671" x="2482850" y="4927600"/>
          <p14:tracePt t="43673" x="2603500" y="4946650"/>
          <p14:tracePt t="43688" x="2781300" y="4965700"/>
          <p14:tracePt t="43704" x="2882900" y="4965700"/>
          <p14:tracePt t="43721" x="2946400" y="4965700"/>
          <p14:tracePt t="43738" x="3003550" y="4965700"/>
          <p14:tracePt t="43754" x="3067050" y="4965700"/>
          <p14:tracePt t="43771" x="3143250" y="4965700"/>
          <p14:tracePt t="43788" x="3206750" y="4965700"/>
          <p14:tracePt t="43804" x="3257550" y="4965700"/>
          <p14:tracePt t="43821" x="3302000" y="4972050"/>
          <p14:tracePt t="43838" x="3333750" y="4978400"/>
          <p14:tracePt t="43840" x="3340100" y="4978400"/>
          <p14:tracePt t="43855" x="3352800" y="4978400"/>
          <p14:tracePt t="43871" x="3365500" y="4978400"/>
          <p14:tracePt t="43888" x="3390900" y="4978400"/>
          <p14:tracePt t="43905" x="3422650" y="4978400"/>
          <p14:tracePt t="43921" x="3454400" y="4978400"/>
          <p14:tracePt t="43938" x="3492500" y="4978400"/>
          <p14:tracePt t="43954" x="3511550" y="4978400"/>
          <p14:tracePt t="43971" x="3517900" y="4978400"/>
          <p14:tracePt t="44918" x="0" y="0"/>
        </p14:tracePtLst>
        <p14:tracePtLst>
          <p14:tracePt t="45714" x="4318000" y="3517900"/>
          <p14:tracePt t="45770" x="4330700" y="3524250"/>
          <p14:tracePt t="45785" x="4343400" y="3549650"/>
          <p14:tracePt t="45798" x="4362450" y="3575050"/>
          <p14:tracePt t="45801" x="4375150" y="3606800"/>
          <p14:tracePt t="45814" x="4387850" y="3619500"/>
          <p14:tracePt t="45826" x="4413250" y="3657600"/>
          <p14:tracePt t="45837" x="4419600" y="3676650"/>
          <p14:tracePt t="45853" x="4432300" y="3683000"/>
          <p14:tracePt t="45870" x="4432300" y="3689350"/>
          <p14:tracePt t="45887" x="4432300" y="3695700"/>
          <p14:tracePt t="46065" x="0" y="0"/>
        </p14:tracePtLst>
        <p14:tracePtLst>
          <p14:tracePt t="46772" x="4902200" y="3486150"/>
          <p14:tracePt t="46861" x="4902200" y="3492500"/>
          <p14:tracePt t="46883" x="4902200" y="3562350"/>
          <p14:tracePt t="46903" x="4902200" y="3613150"/>
          <p14:tracePt t="46905" x="4908550" y="3632200"/>
          <p14:tracePt t="46919" x="4908550" y="3644900"/>
          <p14:tracePt t="46929" x="4908550" y="3670300"/>
          <p14:tracePt t="46937" x="4908550" y="3683000"/>
          <p14:tracePt t="46954" x="4908550" y="3689350"/>
          <p14:tracePt t="47010" x="4914900" y="3695700"/>
          <p14:tracePt t="47059" x="4921250" y="3695700"/>
          <p14:tracePt t="47075" x="4921250" y="3683000"/>
          <p14:tracePt t="47085" x="4927600" y="3657600"/>
          <p14:tracePt t="47098" x="4940300" y="3638550"/>
          <p14:tracePt t="47109" x="4940300" y="3625850"/>
          <p14:tracePt t="47120" x="4940300" y="3600450"/>
          <p14:tracePt t="47137" x="4953000" y="3575050"/>
          <p14:tracePt t="47153" x="4959350" y="3549650"/>
          <p14:tracePt t="47170" x="4965700" y="3536950"/>
          <p14:tracePt t="47186" x="4972050" y="3530600"/>
          <p14:tracePt t="47209" x="4972050" y="3524250"/>
          <p14:tracePt t="47385" x="0" y="0"/>
        </p14:tracePtLst>
        <p14:tracePtLst>
          <p14:tracePt t="48018" x="3105150" y="3505200"/>
          <p14:tracePt t="48049" x="3098800" y="3505200"/>
          <p14:tracePt t="48059" x="3092450" y="3505200"/>
          <p14:tracePt t="48069" x="3086100" y="3511550"/>
          <p14:tracePt t="48086" x="3079750" y="3549650"/>
          <p14:tracePt t="48103" x="3079750" y="3587750"/>
          <p14:tracePt t="48105" x="3079750" y="3606800"/>
          <p14:tracePt t="48121" x="3079750" y="3625850"/>
          <p14:tracePt t="48137" x="3079750" y="3632200"/>
          <p14:tracePt t="48241" x="0" y="0"/>
        </p14:tracePtLst>
        <p14:tracePtLst>
          <p14:tracePt t="51349" x="3505200" y="2889250"/>
          <p14:tracePt t="51374" x="3498850" y="2901950"/>
          <p14:tracePt t="51394" x="3492500" y="2927350"/>
          <p14:tracePt t="51407" x="3492500" y="2933700"/>
          <p14:tracePt t="51408" x="3492500" y="2952750"/>
          <p14:tracePt t="51419" x="3492500" y="2971800"/>
          <p14:tracePt t="51435" x="3492500" y="3016250"/>
          <p14:tracePt t="51452" x="3530600" y="3060700"/>
          <p14:tracePt t="51469" x="3594100" y="3124200"/>
          <p14:tracePt t="51485" x="3721100" y="3181350"/>
          <p14:tracePt t="51502" x="3854450" y="3232150"/>
          <p14:tracePt t="51518" x="3975100" y="3251200"/>
          <p14:tracePt t="51520" x="4000500" y="3251200"/>
          <p14:tracePt t="51535" x="4019550" y="3251200"/>
          <p14:tracePt t="51552" x="4070350" y="3251200"/>
          <p14:tracePt t="51568" x="4083050" y="3219450"/>
          <p14:tracePt t="51585" x="4095750" y="3175000"/>
          <p14:tracePt t="51602" x="4095750" y="3143250"/>
          <p14:tracePt t="51618" x="4095750" y="3086100"/>
          <p14:tracePt t="51636" x="4083050" y="3028950"/>
          <p14:tracePt t="51652" x="4057650" y="2965450"/>
          <p14:tracePt t="51669" x="4032250" y="2940050"/>
          <p14:tracePt t="51685" x="4006850" y="2921000"/>
          <p14:tracePt t="51702" x="3981450" y="2908300"/>
          <p14:tracePt t="51705" x="3968750" y="2901950"/>
          <p14:tracePt t="51719" x="3949700" y="2895600"/>
          <p14:tracePt t="51735" x="3905250" y="2895600"/>
          <p14:tracePt t="51752" x="3816350" y="2933700"/>
          <p14:tracePt t="51768" x="3752850" y="2990850"/>
          <p14:tracePt t="51785" x="3683000" y="3067050"/>
          <p14:tracePt t="51802" x="3657600" y="3117850"/>
          <p14:tracePt t="51818" x="3644900" y="3155950"/>
          <p14:tracePt t="51835" x="3644900" y="3168650"/>
          <p14:tracePt t="51852" x="3644900" y="3181350"/>
          <p14:tracePt t="51868" x="3644900" y="3194050"/>
          <p14:tracePt t="51891" x="3657600" y="3194050"/>
          <p14:tracePt t="51902" x="3676650" y="3194050"/>
          <p14:tracePt t="51918" x="3721100" y="3194050"/>
          <p14:tracePt t="51935" x="3790950" y="3181350"/>
          <p14:tracePt t="51938" x="3810000" y="3162300"/>
          <p14:tracePt t="51952" x="3835400" y="3130550"/>
          <p14:tracePt t="51968" x="3854450" y="3092450"/>
          <p14:tracePt t="51985" x="3854450" y="3067050"/>
          <p14:tracePt t="52002" x="3848100" y="3028950"/>
          <p14:tracePt t="52018" x="3835400" y="3016250"/>
          <p14:tracePt t="52035" x="3803650" y="2997200"/>
          <p14:tracePt t="52051" x="3778250" y="2990850"/>
          <p14:tracePt t="52068" x="3727450" y="2990850"/>
          <p14:tracePt t="52085" x="3689350" y="2990850"/>
          <p14:tracePt t="52101" x="3657600" y="3009900"/>
          <p14:tracePt t="52118" x="3651250" y="3022600"/>
          <p14:tracePt t="52135" x="3644900" y="3028950"/>
          <p14:tracePt t="52153" x="3644900" y="3035300"/>
          <p14:tracePt t="52168" x="3657600" y="3048000"/>
          <p14:tracePt t="52185" x="3676650" y="3048000"/>
          <p14:tracePt t="52202" x="3714750" y="3048000"/>
          <p14:tracePt t="52218" x="3765550" y="3041650"/>
          <p14:tracePt t="52235" x="3797300" y="3016250"/>
          <p14:tracePt t="52252" x="3803650" y="2997200"/>
          <p14:tracePt t="52268" x="3803650" y="2990850"/>
          <p14:tracePt t="52285" x="3803650" y="2984500"/>
          <p14:tracePt t="52301" x="3803650" y="2978150"/>
          <p14:tracePt t="52318" x="3784600" y="2971800"/>
          <p14:tracePt t="52335" x="3746500" y="2959100"/>
          <p14:tracePt t="52337" x="3721100" y="2959100"/>
          <p14:tracePt t="52351" x="3695700" y="2959100"/>
          <p14:tracePt t="52368" x="3606800" y="2965450"/>
          <p14:tracePt t="52385" x="3575050" y="2984500"/>
          <p14:tracePt t="52402" x="3562350" y="2990850"/>
          <p14:tracePt t="52571" x="3562350" y="2984500"/>
          <p14:tracePt t="52587" x="3562350" y="2971800"/>
          <p14:tracePt t="52665" x="3556000" y="2971800"/>
          <p14:tracePt t="52674" x="3549650" y="2978150"/>
          <p14:tracePt t="52685" x="3549650" y="2984500"/>
          <p14:tracePt t="52702" x="3549650" y="3003550"/>
          <p14:tracePt t="52707" x="3549650" y="3016250"/>
          <p14:tracePt t="52719" x="3562350" y="3028950"/>
          <p14:tracePt t="52735" x="3594100" y="3048000"/>
          <p14:tracePt t="52738" x="3619500" y="3060700"/>
          <p14:tracePt t="52753" x="3676650" y="3086100"/>
          <p14:tracePt t="52769" x="3752850" y="3092450"/>
          <p14:tracePt t="52785" x="3854450" y="3092450"/>
          <p14:tracePt t="52802" x="3911600" y="3092450"/>
          <p14:tracePt t="52818" x="3956050" y="3092450"/>
          <p14:tracePt t="52835" x="3975100" y="3079750"/>
          <p14:tracePt t="52852" x="3981450" y="3067050"/>
          <p14:tracePt t="52885" x="3981450" y="3054350"/>
          <p14:tracePt t="52902" x="3981450" y="3035300"/>
          <p14:tracePt t="52919" x="3981450" y="3022600"/>
          <p14:tracePt t="52922" x="3981450" y="3009900"/>
          <p14:tracePt t="52938" x="3981450" y="3003550"/>
          <p14:tracePt t="52952" x="3975100" y="2990850"/>
          <p14:tracePt t="53313" x="0" y="0"/>
        </p14:tracePtLst>
        <p14:tracePtLst>
          <p14:tracePt t="54210" x="2425700" y="3778250"/>
          <p14:tracePt t="54235" x="2419350" y="3778250"/>
          <p14:tracePt t="54246" x="2413000" y="3790950"/>
          <p14:tracePt t="54258" x="2406650" y="3829050"/>
          <p14:tracePt t="54268" x="2406650" y="3848100"/>
          <p14:tracePt t="54284" x="2406650" y="3917950"/>
          <p14:tracePt t="54301" x="2419350" y="3968750"/>
          <p14:tracePt t="54317" x="2438400" y="4000500"/>
          <p14:tracePt t="54334" x="2482850" y="4025900"/>
          <p14:tracePt t="54337" x="2514600" y="4032250"/>
          <p14:tracePt t="54351" x="2552700" y="4038600"/>
          <p14:tracePt t="54368" x="2660650" y="4044950"/>
          <p14:tracePt t="54384" x="2730500" y="4038600"/>
          <p14:tracePt t="54401" x="2755900" y="4019550"/>
          <p14:tracePt t="54417" x="2774950" y="3981450"/>
          <p14:tracePt t="54434" x="2774950" y="3956050"/>
          <p14:tracePt t="54451" x="2774950" y="3917950"/>
          <p14:tracePt t="54467" x="2768600" y="3892550"/>
          <p14:tracePt t="54484" x="2743200" y="3867150"/>
          <p14:tracePt t="54501" x="2705100" y="3854450"/>
          <p14:tracePt t="54517" x="2686050" y="3854450"/>
          <p14:tracePt t="54534" x="2667000" y="3854450"/>
          <p14:tracePt t="54551" x="2641600" y="3854450"/>
          <p14:tracePt t="54567" x="2635250" y="3860800"/>
          <p14:tracePt t="54584" x="2622550" y="3867150"/>
          <p14:tracePt t="54617" x="2622550" y="3886200"/>
          <p14:tracePt t="54634" x="2654300" y="3898900"/>
          <p14:tracePt t="54650" x="2711450" y="3924300"/>
          <p14:tracePt t="54667" x="2755900" y="3924300"/>
          <p14:tracePt t="54684" x="2774950" y="3924300"/>
          <p14:tracePt t="54718" x="2781300" y="3924300"/>
          <p14:tracePt t="54734" x="2774950" y="3905250"/>
          <p14:tracePt t="54751" x="2736850" y="3873500"/>
          <p14:tracePt t="54767" x="2660650" y="3860800"/>
          <p14:tracePt t="54769" x="2616200" y="3854450"/>
          <p14:tracePt t="54784" x="2540000" y="3854450"/>
          <p14:tracePt t="54801" x="2495550" y="3854450"/>
          <p14:tracePt t="54900" x="2476500" y="3860800"/>
          <p14:tracePt t="54905" x="2489200" y="3860800"/>
          <p14:tracePt t="54917" x="2501900" y="3860800"/>
          <p14:tracePt t="54934" x="2514600" y="3860800"/>
          <p14:tracePt t="55003" x="2514600" y="3867150"/>
          <p14:tracePt t="55013" x="2501900" y="3873500"/>
          <p14:tracePt t="55026" x="2482850" y="3892550"/>
          <p14:tracePt t="55034" x="2476500" y="3898900"/>
          <p14:tracePt t="55051" x="2457450" y="3911600"/>
          <p14:tracePt t="55081" x="2457450" y="3924300"/>
          <p14:tracePt t="55096" x="2482850" y="3930650"/>
          <p14:tracePt t="55106" x="2495550" y="3937000"/>
          <p14:tracePt t="55121" x="2501900" y="3937000"/>
          <p14:tracePt t="55134" x="2508250" y="3937000"/>
          <p14:tracePt t="55150" x="2514600" y="3937000"/>
          <p14:tracePt t="55167" x="2520950" y="3937000"/>
          <p14:tracePt t="55169" x="2520950" y="3924300"/>
          <p14:tracePt t="55184" x="2508250" y="3905250"/>
          <p14:tracePt t="55201" x="2482850" y="3892550"/>
          <p14:tracePt t="55217" x="2451100" y="3886200"/>
          <p14:tracePt t="55234" x="2425700" y="3886200"/>
          <p14:tracePt t="55250" x="2413000" y="3886200"/>
          <p14:tracePt t="55267" x="2406650" y="3886200"/>
          <p14:tracePt t="55284" x="2406650" y="3905250"/>
          <p14:tracePt t="55300" x="2419350" y="3943350"/>
          <p14:tracePt t="55317" x="2432050" y="3956050"/>
          <p14:tracePt t="55334" x="2451100" y="3962400"/>
          <p14:tracePt t="55350" x="2463800" y="3962400"/>
          <p14:tracePt t="55367" x="2470150" y="3962400"/>
          <p14:tracePt t="55384" x="2476500" y="3943350"/>
          <p14:tracePt t="55400" x="2476500" y="3917950"/>
          <p14:tracePt t="55417" x="2476500" y="3911600"/>
          <p14:tracePt t="55489" x="2482850" y="3911600"/>
          <p14:tracePt t="55497" x="2501900" y="3924300"/>
          <p14:tracePt t="55506" x="2527300" y="3937000"/>
          <p14:tracePt t="55517" x="2546350" y="3943350"/>
          <p14:tracePt t="55534" x="2584450" y="3962400"/>
          <p14:tracePt t="55551" x="2597150" y="3962400"/>
          <p14:tracePt t="55552" x="2603500" y="3962400"/>
          <p14:tracePt t="55818" x="2609850" y="3962400"/>
          <p14:tracePt t="55833" x="2622550" y="3962400"/>
          <p14:tracePt t="55845" x="2635250" y="3962400"/>
          <p14:tracePt t="55858" x="2654300" y="3962400"/>
          <p14:tracePt t="55867" x="2673350" y="3962400"/>
          <p14:tracePt t="55884" x="2711450" y="3962400"/>
          <p14:tracePt t="55900" x="2806700" y="3962400"/>
          <p14:tracePt t="55917" x="2952750" y="3962400"/>
          <p14:tracePt t="55934" x="3124200" y="3962400"/>
          <p14:tracePt t="55951" x="3282950" y="3962400"/>
          <p14:tracePt t="55953" x="3333750" y="3962400"/>
          <p14:tracePt t="55967" x="3359150" y="3962400"/>
          <p14:tracePt t="55984" x="3371850" y="3962400"/>
          <p14:tracePt t="55985" x="3378200" y="3962400"/>
          <p14:tracePt t="56449" x="0" y="0"/>
        </p14:tracePtLst>
        <p14:tracePtLst>
          <p14:tracePt t="57251" x="2387600" y="2946400"/>
          <p14:tracePt t="57290" x="2387600" y="2952750"/>
          <p14:tracePt t="57301" x="2387600" y="2965450"/>
          <p14:tracePt t="57317" x="2400300" y="3022600"/>
          <p14:tracePt t="57333" x="2438400" y="3079750"/>
          <p14:tracePt t="57350" x="2508250" y="3130550"/>
          <p14:tracePt t="57353" x="2552700" y="3155950"/>
          <p14:tracePt t="57367" x="2597150" y="3175000"/>
          <p14:tracePt t="57383" x="2692400" y="3200400"/>
          <p14:tracePt t="57400" x="2755900" y="3200400"/>
          <p14:tracePt t="57417" x="2787650" y="3175000"/>
          <p14:tracePt t="57434" x="2800350" y="3130550"/>
          <p14:tracePt t="57450" x="2800350" y="3092450"/>
          <p14:tracePt t="57466" x="2800350" y="3060700"/>
          <p14:tracePt t="57483" x="2800350" y="3041650"/>
          <p14:tracePt t="57500" x="2800350" y="3028950"/>
          <p14:tracePt t="57705" x="0" y="0"/>
        </p14:tracePtLst>
        <p14:tracePtLst>
          <p14:tracePt t="58139" x="3263900" y="2870200"/>
          <p14:tracePt t="58186" x="3263900" y="2876550"/>
          <p14:tracePt t="58193" x="3263900" y="2889250"/>
          <p14:tracePt t="58202" x="3263900" y="2908300"/>
          <p14:tracePt t="58217" x="3263900" y="2952750"/>
          <p14:tracePt t="58233" x="3282950" y="2984500"/>
          <p14:tracePt t="58250" x="3314700" y="3022600"/>
          <p14:tracePt t="58266" x="3333750" y="3041650"/>
          <p14:tracePt t="58283" x="3378200" y="3054350"/>
          <p14:tracePt t="58299" x="3435350" y="3067050"/>
          <p14:tracePt t="58316" x="3498850" y="3067050"/>
          <p14:tracePt t="58333" x="3581400" y="3067050"/>
          <p14:tracePt t="58349" x="3600450" y="3060700"/>
          <p14:tracePt t="58366" x="3619500" y="3054350"/>
          <p14:tracePt t="58370" x="3625850" y="3054350"/>
          <p14:tracePt t="58383" x="3632200" y="3048000"/>
          <p14:tracePt t="58505" x="0" y="0"/>
        </p14:tracePtLst>
        <p14:tracePtLst>
          <p14:tracePt t="60335" x="1543050" y="3492500"/>
          <p14:tracePt t="60337" x="1530350" y="3492500"/>
          <p14:tracePt t="60365" x="1511300" y="3505200"/>
          <p14:tracePt t="60382" x="1498600" y="3511550"/>
          <p14:tracePt t="60399" x="1492250" y="3517900"/>
          <p14:tracePt t="60400" x="1485900" y="3524250"/>
          <p14:tracePt t="60415" x="1479550" y="3530600"/>
          <p14:tracePt t="60433" x="1473200" y="3543300"/>
          <p14:tracePt t="60449" x="1473200" y="3562350"/>
          <p14:tracePt t="60466" x="1473200" y="3581400"/>
          <p14:tracePt t="60482" x="1473200" y="3619500"/>
          <p14:tracePt t="60499" x="1479550" y="3651250"/>
          <p14:tracePt t="60516" x="1498600" y="3695700"/>
          <p14:tracePt t="60532" x="1536700" y="3727450"/>
          <p14:tracePt t="60549" x="1574800" y="3752850"/>
          <p14:tracePt t="60565" x="1606550" y="3765550"/>
          <p14:tracePt t="60582" x="1619250" y="3765550"/>
          <p14:tracePt t="60599" x="1644650" y="3765550"/>
          <p14:tracePt t="60600" x="1651000" y="3765550"/>
          <p14:tracePt t="60615" x="1663700" y="3765550"/>
          <p14:tracePt t="60632" x="1695450" y="3727450"/>
          <p14:tracePt t="60649" x="1714500" y="3683000"/>
          <p14:tracePt t="60665" x="1733550" y="3651250"/>
          <p14:tracePt t="60682" x="1733550" y="3619500"/>
          <p14:tracePt t="60699" x="1733550" y="3600450"/>
          <p14:tracePt t="60716" x="1733550" y="3575050"/>
          <p14:tracePt t="60732" x="1720850" y="3556000"/>
          <p14:tracePt t="60749" x="1689100" y="3543300"/>
          <p14:tracePt t="60766" x="1644650" y="3524250"/>
          <p14:tracePt t="60768" x="1638300" y="3524250"/>
          <p14:tracePt t="60782" x="1619250" y="3524250"/>
          <p14:tracePt t="60798" x="1587500" y="3524250"/>
          <p14:tracePt t="60801" x="1568450" y="3524250"/>
          <p14:tracePt t="60815" x="1549400" y="3524250"/>
          <p14:tracePt t="60832" x="1504950" y="3524250"/>
          <p14:tracePt t="60848" x="1485900" y="3536950"/>
          <p14:tracePt t="60865" x="1473200" y="3543300"/>
          <p14:tracePt t="60882" x="1460500" y="3549650"/>
          <p14:tracePt t="60899" x="1454150" y="3562350"/>
          <p14:tracePt t="60915" x="1447800" y="3568700"/>
          <p14:tracePt t="60932" x="1447800" y="3587750"/>
          <p14:tracePt t="60949" x="1447800" y="3600450"/>
          <p14:tracePt t="60966" x="1447800" y="3625850"/>
          <p14:tracePt t="60982" x="1447800" y="3657600"/>
          <p14:tracePt t="60985" x="1454150" y="3670300"/>
          <p14:tracePt t="60999" x="1460500" y="3689350"/>
          <p14:tracePt t="61016" x="1492250" y="3733800"/>
          <p14:tracePt t="61032" x="1530350" y="3759200"/>
          <p14:tracePt t="61048" x="1574800" y="3771900"/>
          <p14:tracePt t="61066" x="1612900" y="3771900"/>
          <p14:tracePt t="61082" x="1644650" y="3771900"/>
          <p14:tracePt t="61098" x="1689100" y="3765550"/>
          <p14:tracePt t="61115" x="1701800" y="3740150"/>
          <p14:tracePt t="61132" x="1708150" y="3702050"/>
          <p14:tracePt t="61148" x="1708150" y="3663950"/>
          <p14:tracePt t="61165" x="1701800" y="3619500"/>
          <p14:tracePt t="61182" x="1689100" y="3587750"/>
          <p14:tracePt t="61199" x="1651000" y="3549650"/>
          <p14:tracePt t="61201" x="1631950" y="3530600"/>
          <p14:tracePt t="61215" x="1606550" y="3517900"/>
          <p14:tracePt t="61232" x="1555750" y="3492500"/>
          <p14:tracePt t="61248" x="1530350" y="3492500"/>
          <p14:tracePt t="61265" x="1511300" y="3492500"/>
          <p14:tracePt t="61282" x="1479550" y="3498850"/>
          <p14:tracePt t="61298" x="1447800" y="3524250"/>
          <p14:tracePt t="61315" x="1428750" y="3543300"/>
          <p14:tracePt t="61332" x="1422400" y="3575050"/>
          <p14:tracePt t="61349" x="1416050" y="3587750"/>
          <p14:tracePt t="61365" x="1416050" y="3613150"/>
          <p14:tracePt t="61382" x="1416050" y="3632200"/>
          <p14:tracePt t="61398" x="1416050" y="3657600"/>
          <p14:tracePt t="61415" x="1422400" y="3663950"/>
          <p14:tracePt t="61433" x="1441450" y="3676650"/>
          <p14:tracePt t="61449" x="1460500" y="3676650"/>
          <p14:tracePt t="61466" x="1504950" y="3676650"/>
          <p14:tracePt t="61483" x="1549400" y="3670300"/>
          <p14:tracePt t="61499" x="1574800" y="3644900"/>
          <p14:tracePt t="61516" x="1593850" y="3625850"/>
          <p14:tracePt t="61533" x="1600200" y="3600450"/>
          <p14:tracePt t="61549" x="1600200" y="3581400"/>
          <p14:tracePt t="61565" x="1600200" y="3575050"/>
          <p14:tracePt t="61582" x="1600200" y="3562350"/>
          <p14:tracePt t="61598" x="1593850" y="3549650"/>
          <p14:tracePt t="61600" x="1587500" y="3543300"/>
          <p14:tracePt t="61615" x="1574800" y="3543300"/>
          <p14:tracePt t="61632" x="1555750" y="3536950"/>
          <p14:tracePt t="61648" x="1524000" y="3543300"/>
          <p14:tracePt t="61665" x="1511300" y="3556000"/>
          <p14:tracePt t="61682" x="1511300" y="3575050"/>
          <p14:tracePt t="61699" x="1511300" y="3587750"/>
          <p14:tracePt t="61716" x="1511300" y="3594100"/>
          <p14:tracePt t="62401" x="0" y="0"/>
        </p14:tracePtLst>
        <p14:tracePtLst>
          <p14:tracePt t="62788" x="4184650" y="4133850"/>
          <p14:tracePt t="62798" x="4191000" y="4159250"/>
          <p14:tracePt t="62815" x="4210050" y="4197350"/>
          <p14:tracePt t="62817" x="4210050" y="4203700"/>
          <p14:tracePt t="62831" x="4210050" y="4210050"/>
          <p14:tracePt t="62834" x="4210050" y="4216400"/>
          <p14:tracePt t="62849" x="4210050" y="4222750"/>
          <p14:tracePt t="62864" x="4210050" y="4241800"/>
          <p14:tracePt t="62881" x="4210050" y="4279900"/>
          <p14:tracePt t="62898" x="4178300" y="4311650"/>
          <p14:tracePt t="62915" x="4114800" y="4356100"/>
          <p14:tracePt t="62931" x="4013200" y="4394200"/>
          <p14:tracePt t="62949" x="3879850" y="4432300"/>
          <p14:tracePt t="62965" x="3708400" y="4438650"/>
          <p14:tracePt t="62982" x="3511550" y="4438650"/>
          <p14:tracePt t="62985" x="3416300" y="4438650"/>
          <p14:tracePt t="62998" x="3308350" y="4438650"/>
          <p14:tracePt t="63015" x="3073400" y="4419600"/>
          <p14:tracePt t="63017" x="2971800" y="4406900"/>
          <p14:tracePt t="63031" x="2863850" y="4387850"/>
          <p14:tracePt t="63034" x="2768600" y="4362450"/>
          <p14:tracePt t="63048" x="2603500" y="4305300"/>
          <p14:tracePt t="63064" x="2501900" y="4267200"/>
          <p14:tracePt t="63081" x="2463800" y="4248150"/>
          <p14:tracePt t="63098" x="2451100" y="4241800"/>
          <p14:tracePt t="63114" x="2444750" y="4241800"/>
          <p14:tracePt t="63204" x="2444750" y="4235450"/>
          <p14:tracePt t="63226" x="2438400" y="4235450"/>
          <p14:tracePt t="63392" x="0" y="0"/>
        </p14:tracePtLst>
        <p14:tracePtLst>
          <p14:tracePt t="63707" x="1422400" y="4083050"/>
          <p14:tracePt t="63716" x="1409700" y="4083050"/>
          <p14:tracePt t="63732" x="1397000" y="4083050"/>
          <p14:tracePt t="63748" x="1377950" y="4083050"/>
          <p14:tracePt t="63765" x="1358900" y="4083050"/>
          <p14:tracePt t="63781" x="1346200" y="4089400"/>
          <p14:tracePt t="63798" x="1308100" y="4102100"/>
          <p14:tracePt t="63801" x="1289050" y="4114800"/>
          <p14:tracePt t="63814" x="1263650" y="4121150"/>
          <p14:tracePt t="63831" x="1212850" y="4146550"/>
          <p14:tracePt t="63848" x="1155700" y="4184650"/>
          <p14:tracePt t="63864" x="1143000" y="4203700"/>
          <p14:tracePt t="63881" x="1123950" y="4210050"/>
          <p14:tracePt t="63898" x="1123950" y="4216400"/>
          <p14:tracePt t="63914" x="1123950" y="4229100"/>
          <p14:tracePt t="63931" x="1117600" y="4241800"/>
          <p14:tracePt t="63948" x="1117600" y="4254500"/>
          <p14:tracePt t="63965" x="1117600" y="4267200"/>
          <p14:tracePt t="63982" x="1123950" y="4286250"/>
          <p14:tracePt t="63998" x="1136650" y="4292600"/>
          <p14:tracePt t="64015" x="1155700" y="4311650"/>
          <p14:tracePt t="64018" x="1174750" y="4324350"/>
          <p14:tracePt t="64032" x="1200150" y="4330700"/>
          <p14:tracePt t="64048" x="1346200" y="4368800"/>
          <p14:tracePt t="64065" x="1485900" y="4381500"/>
          <p14:tracePt t="64081" x="1593850" y="4381500"/>
          <p14:tracePt t="64098" x="1657350" y="4381500"/>
          <p14:tracePt t="64114" x="1701800" y="4381500"/>
          <p14:tracePt t="64131" x="1714500" y="4368800"/>
          <p14:tracePt t="64147" x="1733550" y="4349750"/>
          <p14:tracePt t="64164" x="1739900" y="4337050"/>
          <p14:tracePt t="64181" x="1746250" y="4330700"/>
          <p14:tracePt t="64198" x="1746250" y="4311650"/>
          <p14:tracePt t="64200" x="1746250" y="4305300"/>
          <p14:tracePt t="64214" x="1746250" y="4286250"/>
          <p14:tracePt t="64231" x="1746250" y="4254500"/>
          <p14:tracePt t="64233" x="1746250" y="4229100"/>
          <p14:tracePt t="64248" x="1720850" y="4191000"/>
          <p14:tracePt t="64264" x="1689100" y="4165600"/>
          <p14:tracePt t="64281" x="1663700" y="4152900"/>
          <p14:tracePt t="64297" x="1638300" y="4140200"/>
          <p14:tracePt t="64314" x="1619250" y="4140200"/>
          <p14:tracePt t="64331" x="1600200" y="4140200"/>
          <p14:tracePt t="64348" x="1581150" y="4140200"/>
          <p14:tracePt t="64364" x="1555750" y="4140200"/>
          <p14:tracePt t="64381" x="1536700" y="4140200"/>
          <p14:tracePt t="64397" x="1530350" y="4140200"/>
          <p14:tracePt t="64414" x="1524000" y="4140200"/>
          <p14:tracePt t="64431" x="1498600" y="4140200"/>
          <p14:tracePt t="64433" x="1498600" y="4146550"/>
          <p14:tracePt t="64447" x="1492250" y="4152900"/>
          <p14:tracePt t="64450" x="1479550" y="4159250"/>
          <p14:tracePt t="64464" x="1473200" y="4171950"/>
          <p14:tracePt t="64481" x="1473200" y="4203700"/>
          <p14:tracePt t="64497" x="1473200" y="4216400"/>
          <p14:tracePt t="64514" x="1473200" y="4229100"/>
          <p14:tracePt t="64531" x="1473200" y="4248150"/>
          <p14:tracePt t="64547" x="1473200" y="4279900"/>
          <p14:tracePt t="64564" x="1517650" y="4305300"/>
          <p14:tracePt t="64580" x="1593850" y="4337050"/>
          <p14:tracePt t="64597" x="1701800" y="4362450"/>
          <p14:tracePt t="64614" x="1790700" y="4368800"/>
          <p14:tracePt t="64631" x="1854200" y="4368800"/>
          <p14:tracePt t="64647" x="1879600" y="4362450"/>
          <p14:tracePt t="64649" x="1885950" y="4356100"/>
          <p14:tracePt t="64664" x="1898650" y="4349750"/>
          <p14:tracePt t="64681" x="1898650" y="4343400"/>
          <p14:tracePt t="65513" x="0" y="0"/>
        </p14:tracePtLst>
        <p14:tracePtLst>
          <p14:tracePt t="65835" x="1517650" y="4152900"/>
          <p14:tracePt t="65847" x="1511300" y="4152900"/>
          <p14:tracePt t="65864" x="1492250" y="4152900"/>
          <p14:tracePt t="65882" x="1479550" y="4152900"/>
          <p14:tracePt t="65897" x="1466850" y="4159250"/>
          <p14:tracePt t="65914" x="1454150" y="4178300"/>
          <p14:tracePt t="65930" x="1447800" y="4184650"/>
          <p14:tracePt t="65947" x="1441450" y="4203700"/>
          <p14:tracePt t="65964" x="1441450" y="4210050"/>
          <p14:tracePt t="65981" x="1441450" y="4216400"/>
          <p14:tracePt t="65997" x="1441450" y="4241800"/>
          <p14:tracePt t="66014" x="1466850" y="4254500"/>
          <p14:tracePt t="66016" x="1485900" y="4260850"/>
          <p14:tracePt t="66030" x="1504950" y="4260850"/>
          <p14:tracePt t="66047" x="1581150" y="4273550"/>
          <p14:tracePt t="66048" x="1600200" y="4273550"/>
          <p14:tracePt t="66064" x="1638300" y="4273550"/>
          <p14:tracePt t="66080" x="1663700" y="4273550"/>
          <p14:tracePt t="66097" x="1676400" y="4267200"/>
          <p14:tracePt t="66113" x="1682750" y="4260850"/>
          <p14:tracePt t="66130" x="1682750" y="4248150"/>
          <p14:tracePt t="66522" x="1682750" y="4241800"/>
          <p14:tracePt t="66538" x="1682750" y="4229100"/>
          <p14:tracePt t="66552" x="1657350" y="4216400"/>
          <p14:tracePt t="66564" x="1638300" y="4203700"/>
          <p14:tracePt t="66580" x="1600200" y="4178300"/>
          <p14:tracePt t="66597" x="1536700" y="4159250"/>
          <p14:tracePt t="66613" x="1498600" y="4140200"/>
          <p14:tracePt t="66617" x="1479550" y="4133850"/>
          <p14:tracePt t="66633" x="1460500" y="4127500"/>
          <p14:tracePt t="66647" x="1454150" y="4127500"/>
          <p14:tracePt t="66663" x="1447800" y="4127500"/>
          <p14:tracePt t="66680" x="1435100" y="4127500"/>
          <p14:tracePt t="66697" x="1428750" y="4127500"/>
          <p14:tracePt t="66713" x="1422400" y="4127500"/>
          <p14:tracePt t="66731" x="1422400" y="4133850"/>
          <p14:tracePt t="66810" x="1422400" y="4140200"/>
          <p14:tracePt t="66817" x="1422400" y="4146550"/>
          <p14:tracePt t="66921" x="1422400" y="4152900"/>
          <p14:tracePt t="66922" x="0" y="0"/>
        </p14:tracePtLst>
        <p14:tracePtLst>
          <p14:tracePt t="67427" x="3302000" y="4146550"/>
          <p14:tracePt t="67490" x="3308350" y="4146550"/>
          <p14:tracePt t="67508" x="3308350" y="4159250"/>
          <p14:tracePt t="67525" x="3321050" y="4210050"/>
          <p14:tracePt t="67540" x="3327400" y="4260850"/>
          <p14:tracePt t="67550" x="3333750" y="4286250"/>
          <p14:tracePt t="67563" x="3340100" y="4305300"/>
          <p14:tracePt t="67580" x="3340100" y="4318000"/>
          <p14:tracePt t="67675" x="3352800" y="4318000"/>
          <p14:tracePt t="67694" x="3359150" y="4311650"/>
          <p14:tracePt t="67716" x="3359150" y="4286250"/>
          <p14:tracePt t="67721" x="3365500" y="4273550"/>
          <p14:tracePt t="67733" x="3371850" y="4267200"/>
          <p14:tracePt t="67747" x="3371850" y="4260850"/>
          <p14:tracePt t="67993" x="0" y="0"/>
        </p14:tracePtLst>
        <p14:tracePtLst>
          <p14:tracePt t="69304" x="901700" y="4514850"/>
          <p14:tracePt t="69377" x="914400" y="4521200"/>
          <p14:tracePt t="69384" x="952500" y="4527550"/>
          <p14:tracePt t="69395" x="996950" y="4533900"/>
          <p14:tracePt t="69412" x="1149350" y="4559300"/>
          <p14:tracePt t="69429" x="1377950" y="4559300"/>
          <p14:tracePt t="69445" x="1708150" y="4559300"/>
          <p14:tracePt t="69462" x="2032000" y="4559300"/>
          <p14:tracePt t="69464" x="2139950" y="4559300"/>
          <p14:tracePt t="69479" x="2209800" y="4559300"/>
          <p14:tracePt t="69496" x="2292350" y="4559300"/>
          <p14:tracePt t="69512" x="2298700" y="4559300"/>
          <p14:tracePt t="69529" x="2305050" y="4559300"/>
          <p14:tracePt t="69545" x="2311400" y="4559300"/>
          <p14:tracePt t="69562" x="2324100" y="4559300"/>
          <p14:tracePt t="69579" x="2330450" y="4559300"/>
          <p14:tracePt t="69595" x="2336800" y="4559300"/>
          <p14:tracePt t="69612" x="2343150" y="4559300"/>
          <p14:tracePt t="70009" x="0" y="0"/>
        </p14:tracePtLst>
        <p14:tracePtLst>
          <p14:tracePt t="73473" x="1866900" y="5359400"/>
          <p14:tracePt t="73498" x="1860550" y="5359400"/>
          <p14:tracePt t="73513" x="1847850" y="5359400"/>
          <p14:tracePt t="73521" x="1847850" y="5365750"/>
          <p14:tracePt t="73529" x="1847850" y="5384800"/>
          <p14:tracePt t="73544" x="1841500" y="5422900"/>
          <p14:tracePt t="73561" x="1841500" y="5454650"/>
          <p14:tracePt t="73578" x="1841500" y="5505450"/>
          <p14:tracePt t="73594" x="1847850" y="5530850"/>
          <p14:tracePt t="73611" x="1866900" y="5556250"/>
          <p14:tracePt t="73627" x="1898650" y="5568950"/>
          <p14:tracePt t="73644" x="1930400" y="5581650"/>
          <p14:tracePt t="73661" x="1949450" y="5581650"/>
          <p14:tracePt t="73678" x="1987550" y="5581650"/>
          <p14:tracePt t="73694" x="2012950" y="5568950"/>
          <p14:tracePt t="73711" x="2038350" y="5530850"/>
          <p14:tracePt t="73713" x="2044700" y="5505450"/>
          <p14:tracePt t="73728" x="2057400" y="5454650"/>
          <p14:tracePt t="73744" x="2057400" y="5422900"/>
          <p14:tracePt t="73761" x="2057400" y="5378450"/>
          <p14:tracePt t="74129" x="0" y="0"/>
        </p14:tracePtLst>
        <p14:tracePtLst>
          <p14:tracePt t="74717" x="3009900" y="5372100"/>
          <p14:tracePt t="74736" x="3003550" y="5403850"/>
          <p14:tracePt t="74739" x="2997200" y="5441950"/>
          <p14:tracePt t="74751" x="2984500" y="5473700"/>
          <p14:tracePt t="74762" x="2971800" y="5556250"/>
          <p14:tracePt t="74778" x="2965450" y="5581650"/>
          <p14:tracePt t="74794" x="2965450" y="5600700"/>
          <p14:tracePt t="74905" x="2990850" y="5537200"/>
          <p14:tracePt t="74913" x="2990850" y="5530850"/>
          <p14:tracePt t="74927" x="2997200" y="5518150"/>
          <p14:tracePt t="75145" x="0" y="0"/>
        </p14:tracePtLst>
        <p14:tracePtLst>
          <p14:tracePt t="75586" x="2851150" y="5435600"/>
          <p14:tracePt t="75628" x="2838450" y="5435600"/>
          <p14:tracePt t="75645" x="2838450" y="5448300"/>
          <p14:tracePt t="75661" x="2838450" y="5467350"/>
          <p14:tracePt t="75678" x="2838450" y="5473700"/>
          <p14:tracePt t="75788" x="2838450" y="5461000"/>
          <p14:tracePt t="75804" x="2838450" y="5448300"/>
          <p14:tracePt t="75820" x="2838450" y="5435600"/>
          <p14:tracePt t="75828" x="2838450" y="5429250"/>
          <p14:tracePt t="75906" x="2838450" y="5435600"/>
          <p14:tracePt t="75922" x="2838450" y="5448300"/>
          <p14:tracePt t="75934" x="2838450" y="5454650"/>
          <p14:tracePt t="75954" x="2838450" y="5461000"/>
          <p14:tracePt t="75967" x="2838450" y="5467350"/>
          <p14:tracePt t="76098" x="0" y="0"/>
        </p14:tracePtLst>
        <p14:tracePtLst>
          <p14:tracePt t="80820" x="2095500" y="2787650"/>
          <p14:tracePt t="80835" x="2139950" y="2787650"/>
          <p14:tracePt t="80851" x="2203450" y="2787650"/>
          <p14:tracePt t="80866" x="2298700" y="2787650"/>
          <p14:tracePt t="80876" x="2374900" y="2787650"/>
          <p14:tracePt t="80892" x="2520950" y="2787650"/>
          <p14:tracePt t="80909" x="2698750" y="2787650"/>
          <p14:tracePt t="80925" x="2901950" y="2787650"/>
          <p14:tracePt t="80942" x="3111500" y="2787650"/>
          <p14:tracePt t="80958" x="3327400" y="2787650"/>
          <p14:tracePt t="80960" x="3422650" y="2787650"/>
          <p14:tracePt t="80975" x="3498850" y="2787650"/>
          <p14:tracePt t="80992" x="3632200" y="2787650"/>
          <p14:tracePt t="81008" x="3644900" y="2787650"/>
          <p14:tracePt t="81281" x="0" y="0"/>
        </p14:tracePtLst>
        <p14:tracePtLst>
          <p14:tracePt t="82491" x="1917700" y="2698750"/>
          <p14:tracePt t="82529" x="1930400" y="2698750"/>
          <p14:tracePt t="82537" x="1943100" y="2698750"/>
          <p14:tracePt t="82546" x="1968500" y="2698750"/>
          <p14:tracePt t="82559" x="2006600" y="2698750"/>
          <p14:tracePt t="82575" x="2127250" y="2698750"/>
          <p14:tracePt t="82591" x="2286000" y="2698750"/>
          <p14:tracePt t="82593" x="2355850" y="2698750"/>
          <p14:tracePt t="82608" x="2476500" y="2698750"/>
          <p14:tracePt t="82625" x="2533650" y="2698750"/>
          <p14:tracePt t="82641" x="2546350" y="2698750"/>
          <p14:tracePt t="82658" x="2552700" y="2698750"/>
          <p14:tracePt t="82792" x="0" y="0"/>
        </p14:tracePtLst>
        <p14:tracePtLst>
          <p14:tracePt t="84441" x="4451350" y="2552700"/>
          <p14:tracePt t="84448" x="4445000" y="2571750"/>
          <p14:tracePt t="84457" x="4445000" y="2597150"/>
          <p14:tracePt t="84474" x="4432300" y="2679700"/>
          <p14:tracePt t="84490" x="4419600" y="2736850"/>
          <p14:tracePt t="84507" x="4419600" y="2755900"/>
          <p14:tracePt t="84524" x="4419600" y="2762250"/>
          <p14:tracePt t="84609" x="4419600" y="2749550"/>
          <p14:tracePt t="84616" x="4419600" y="2724150"/>
          <p14:tracePt t="84625" x="4419600" y="2705100"/>
          <p14:tracePt t="84641" x="4419600" y="2660650"/>
          <p14:tracePt t="84657" x="4419600" y="2641600"/>
          <p14:tracePt t="84674" x="4419600" y="2635250"/>
          <p14:tracePt t="84752" x="4419600" y="2641600"/>
          <p14:tracePt t="84760" x="4419600" y="2660650"/>
          <p14:tracePt t="84774" x="4419600" y="2667000"/>
          <p14:tracePt t="84790" x="4419600" y="2679700"/>
          <p14:tracePt t="84905" x="4413250" y="2730500"/>
          <p14:tracePt t="84946" x="4413250" y="2724150"/>
          <p14:tracePt t="84959" x="4413250" y="2711450"/>
          <p14:tracePt t="84974" x="4413250" y="2667000"/>
          <p14:tracePt t="84991" x="4413250" y="2628900"/>
          <p14:tracePt t="84993" x="4413250" y="2609850"/>
          <p14:tracePt t="85007" x="4413250" y="2597150"/>
          <p14:tracePt t="85010" x="4413250" y="2584450"/>
          <p14:tracePt t="85024" x="4413250" y="2571750"/>
          <p14:tracePt t="85092" x="4406900" y="2584450"/>
          <p14:tracePt t="85110" x="4406900" y="2622550"/>
          <p14:tracePt t="85113" x="4400550" y="2660650"/>
          <p14:tracePt t="85127" x="4400550" y="2679700"/>
          <p14:tracePt t="85142" x="4400550" y="2705100"/>
          <p14:tracePt t="85144" x="4394200" y="2717800"/>
          <p14:tracePt t="85187" x="4394200" y="2724150"/>
          <p14:tracePt t="85225" x="4394200" y="2717800"/>
          <p14:tracePt t="85234" x="4394200" y="2705100"/>
          <p14:tracePt t="85241" x="4400550" y="2679700"/>
          <p14:tracePt t="85257" x="4406900" y="2667000"/>
          <p14:tracePt t="85274" x="4413250" y="2654300"/>
          <p14:tracePt t="85338" x="4413250" y="2660650"/>
          <p14:tracePt t="85355" x="4413250" y="2692400"/>
          <p14:tracePt t="85366" x="4413250" y="2705100"/>
          <p14:tracePt t="85374" x="4413250" y="2711450"/>
          <p14:tracePt t="85391" x="4413250" y="2717800"/>
          <p14:tracePt t="85482" x="4419600" y="2717800"/>
          <p14:tracePt t="85491" x="4425950" y="2698750"/>
          <p14:tracePt t="85507" x="4425950" y="2686050"/>
          <p14:tracePt t="85523" x="4432300" y="2673350"/>
          <p14:tracePt t="85568" x="4438650" y="2673350"/>
          <p14:tracePt t="85584" x="4438650" y="2679700"/>
          <p14:tracePt t="85593" x="4438650" y="2686050"/>
          <p14:tracePt t="85609" x="4438650" y="2692400"/>
          <p14:tracePt t="85624" x="4438650" y="2698750"/>
          <p14:tracePt t="86809" x="0" y="0"/>
        </p14:tracePtLst>
        <p14:tracePtLst>
          <p14:tracePt t="87171" x="4591050" y="2533650"/>
          <p14:tracePt t="87273" x="4572000" y="2533650"/>
          <p14:tracePt t="87281" x="4540250" y="2540000"/>
          <p14:tracePt t="87289" x="4502150" y="2559050"/>
          <p14:tracePt t="87306" x="4387850" y="2603500"/>
          <p14:tracePt t="87323" x="4216400" y="2641600"/>
          <p14:tracePt t="87340" x="4025900" y="2673350"/>
          <p14:tracePt t="87357" x="3835400" y="2717800"/>
          <p14:tracePt t="87373" x="3651250" y="2749550"/>
          <p14:tracePt t="87390" x="3479800" y="2787650"/>
          <p14:tracePt t="87393" x="3416300" y="2794000"/>
          <p14:tracePt t="87406" x="3359150" y="2813050"/>
          <p14:tracePt t="87423" x="3257550" y="2851150"/>
          <p14:tracePt t="87426" x="3200400" y="2863850"/>
          <p14:tracePt t="87440" x="3105150" y="2901950"/>
          <p14:tracePt t="87456" x="3016250" y="2933700"/>
          <p14:tracePt t="87473" x="2952750" y="2959100"/>
          <p14:tracePt t="87490" x="2908300" y="2978150"/>
          <p14:tracePt t="87506" x="2882900" y="2990850"/>
          <p14:tracePt t="87523" x="2863850" y="2997200"/>
          <p14:tracePt t="87539" x="2844800" y="3009900"/>
          <p14:tracePt t="87556" x="2832100" y="3009900"/>
          <p14:tracePt t="87573" x="2825750" y="3009900"/>
          <p14:tracePt t="87590" x="2800350" y="3022600"/>
          <p14:tracePt t="87607" x="2800350" y="3028950"/>
          <p14:tracePt t="87610" x="2787650" y="3035300"/>
          <p14:tracePt t="87623" x="2774950" y="3035300"/>
          <p14:tracePt t="87640" x="2743200" y="3060700"/>
          <p14:tracePt t="87656" x="2730500" y="3067050"/>
          <p14:tracePt t="87673" x="2711450" y="3073400"/>
          <p14:tracePt t="87690" x="2692400" y="3086100"/>
          <p14:tracePt t="87706" x="2660650" y="3111500"/>
          <p14:tracePt t="87723" x="2628900" y="3130550"/>
          <p14:tracePt t="87739" x="2590800" y="3149600"/>
          <p14:tracePt t="87756" x="2571750" y="3168650"/>
          <p14:tracePt t="87773" x="2546350" y="3175000"/>
          <p14:tracePt t="87789" x="2540000" y="3175000"/>
          <p14:tracePt t="87930" x="2540000" y="3168650"/>
          <p14:tracePt t="87947" x="2546350" y="3162300"/>
          <p14:tracePt t="87966" x="2559050" y="3149600"/>
          <p14:tracePt t="87977" x="2590800" y="3124200"/>
          <p14:tracePt t="87989" x="2616200" y="3105150"/>
          <p14:tracePt t="88006" x="2679700" y="3073400"/>
          <p14:tracePt t="88023" x="2749550" y="3035300"/>
          <p14:tracePt t="88025" x="2774950" y="3028950"/>
          <p14:tracePt t="88039" x="2794000" y="3022600"/>
          <p14:tracePt t="88056" x="2825750" y="3009900"/>
          <p14:tracePt t="88073" x="2838450" y="3003550"/>
          <p14:tracePt t="88090" x="2857500" y="3003550"/>
          <p14:tracePt t="88106" x="2895600" y="2990850"/>
          <p14:tracePt t="88123" x="2952750" y="2978150"/>
          <p14:tracePt t="88140" x="3048000" y="2952750"/>
          <p14:tracePt t="88156" x="3175000" y="2927350"/>
          <p14:tracePt t="88173" x="3359150" y="2901950"/>
          <p14:tracePt t="88189" x="3587750" y="2851150"/>
          <p14:tracePt t="88206" x="3854450" y="2800350"/>
          <p14:tracePt t="88223" x="4089400" y="2749550"/>
          <p14:tracePt t="88225" x="4165600" y="2736850"/>
          <p14:tracePt t="88239" x="4229100" y="2724150"/>
          <p14:tracePt t="88241" x="4267200" y="2717800"/>
          <p14:tracePt t="88256" x="4298950" y="2711450"/>
          <p14:tracePt t="88272" x="4305300" y="2711450"/>
          <p14:tracePt t="88289" x="4318000" y="2705100"/>
          <p14:tracePt t="88306" x="4330700" y="2698750"/>
          <p14:tracePt t="88323" x="4356100" y="2686050"/>
          <p14:tracePt t="88340" x="4375150" y="2679700"/>
          <p14:tracePt t="88356" x="4394200" y="2673350"/>
          <p14:tracePt t="88373" x="4413250" y="2667000"/>
          <p14:tracePt t="88389" x="4419600" y="2660650"/>
          <p14:tracePt t="88406" x="4432300" y="2660650"/>
          <p14:tracePt t="88422" x="4438650" y="2660650"/>
          <p14:tracePt t="88456" x="4457700" y="2660650"/>
          <p14:tracePt t="88465" x="4464050" y="2673350"/>
          <p14:tracePt t="88472" x="4470400" y="2698750"/>
          <p14:tracePt t="88489" x="4502150" y="2736850"/>
          <p14:tracePt t="88506" x="4514850" y="2774950"/>
          <p14:tracePt t="88522" x="4527550" y="2800350"/>
          <p14:tracePt t="88539" x="4527550" y="2819400"/>
          <p14:tracePt t="88556" x="4514850" y="2838450"/>
          <p14:tracePt t="88572" x="4464050" y="2870200"/>
          <p14:tracePt t="88589" x="4356100" y="2895600"/>
          <p14:tracePt t="88606" x="4203700" y="2921000"/>
          <p14:tracePt t="88623" x="4013200" y="2921000"/>
          <p14:tracePt t="88639" x="3784600" y="2921000"/>
          <p14:tracePt t="88641" x="3657600" y="2921000"/>
          <p14:tracePt t="88656" x="3429000" y="2921000"/>
          <p14:tracePt t="88672" x="3206750" y="2921000"/>
          <p14:tracePt t="88689" x="3028950" y="2921000"/>
          <p14:tracePt t="88706" x="2889250" y="2921000"/>
          <p14:tracePt t="88722" x="2813050" y="2921000"/>
          <p14:tracePt t="88739" x="2768600" y="2921000"/>
          <p14:tracePt t="88756" x="2717800" y="2927350"/>
          <p14:tracePt t="88772" x="2686050" y="2933700"/>
          <p14:tracePt t="88789" x="2654300" y="2940050"/>
          <p14:tracePt t="88806" x="2622550" y="2946400"/>
          <p14:tracePt t="88822" x="2597150" y="2965450"/>
          <p14:tracePt t="88839" x="2565400" y="2984500"/>
          <p14:tracePt t="88840" x="2527300" y="2997200"/>
          <p14:tracePt t="88856" x="2476500" y="3035300"/>
          <p14:tracePt t="88873" x="2419350" y="3073400"/>
          <p14:tracePt t="88889" x="2387600" y="3092450"/>
          <p14:tracePt t="88906" x="2362200" y="3098800"/>
          <p14:tracePt t="88922" x="2355850" y="3105150"/>
          <p14:tracePt t="88939" x="2343150" y="3105150"/>
          <p14:tracePt t="88956" x="2336800" y="3111500"/>
          <p14:tracePt t="88972" x="2317750" y="3111500"/>
          <p14:tracePt t="88989" x="2286000" y="3111500"/>
          <p14:tracePt t="89006" x="2247900" y="3111500"/>
          <p14:tracePt t="89022" x="2216150" y="3111500"/>
          <p14:tracePt t="89039" x="2190750" y="3111500"/>
          <p14:tracePt t="89056" x="2159000" y="3111500"/>
          <p14:tracePt t="89072" x="2139950" y="3111500"/>
          <p14:tracePt t="89162" x="2133600" y="3111500"/>
          <p14:tracePt t="89177" x="2133600" y="3098800"/>
          <p14:tracePt t="89187" x="2133600" y="3086100"/>
          <p14:tracePt t="89198" x="2133600" y="3067050"/>
          <p14:tracePt t="89205" x="2139950" y="3054350"/>
          <p14:tracePt t="89223" x="2146300" y="3041650"/>
          <p14:tracePt t="89299" x="2139950" y="3041650"/>
          <p14:tracePt t="89315" x="2108200" y="3067050"/>
          <p14:tracePt t="89333" x="2076450" y="3086100"/>
          <p14:tracePt t="89338" x="2063750" y="3092450"/>
          <p14:tracePt t="89355" x="2057400" y="3092450"/>
          <p14:tracePt t="89443" x="2051050" y="3092450"/>
          <p14:tracePt t="89459" x="2051050" y="3086100"/>
          <p14:tracePt t="89475" x="2051050" y="3073400"/>
          <p14:tracePt t="89489" x="2051050" y="3067050"/>
          <p14:tracePt t="89579" x="2051050" y="3073400"/>
          <p14:tracePt t="89593" x="2051050" y="3086100"/>
          <p14:tracePt t="89633" x="2051050" y="3092450"/>
          <p14:tracePt t="89645" x="2051050" y="3098800"/>
          <p14:tracePt t="89657" x="2044700" y="3111500"/>
          <p14:tracePt t="89672" x="2038350" y="3124200"/>
          <p14:tracePt t="89763" x="2038350" y="3117850"/>
          <p14:tracePt t="89772" x="2044700" y="3105150"/>
          <p14:tracePt t="89789" x="2044700" y="3092450"/>
          <p14:tracePt t="89882" x="2044700" y="3105150"/>
          <p14:tracePt t="89898" x="2044700" y="3130550"/>
          <p14:tracePt t="89914" x="2044700" y="3136900"/>
          <p14:tracePt t="90019" x="2044700" y="3130550"/>
          <p14:tracePt t="90036" x="2057400" y="3098800"/>
          <p14:tracePt t="90051" x="2063750" y="3073400"/>
          <p14:tracePt t="90065" x="2063750" y="3067050"/>
          <p14:tracePt t="90076" x="2070100" y="3054350"/>
          <p14:tracePt t="91081" x="0" y="0"/>
        </p14:tracePtLst>
        <p14:tracePtLst>
          <p14:tracePt t="91563" x="2159000" y="3448050"/>
          <p14:tracePt t="91575" x="2152650" y="3454400"/>
          <p14:tracePt t="91589" x="2133600" y="3473450"/>
          <p14:tracePt t="91605" x="2120900" y="3505200"/>
          <p14:tracePt t="91608" x="2114550" y="3524250"/>
          <p14:tracePt t="91622" x="2101850" y="3536950"/>
          <p14:tracePt t="91639" x="2089150" y="3575050"/>
          <p14:tracePt t="91641" x="2082800" y="3581400"/>
          <p14:tracePt t="91655" x="2076450" y="3600450"/>
          <p14:tracePt t="91672" x="2070100" y="3644900"/>
          <p14:tracePt t="91688" x="2070100" y="3695700"/>
          <p14:tracePt t="91705" x="2070100" y="3771900"/>
          <p14:tracePt t="91721" x="2095500" y="3848100"/>
          <p14:tracePt t="91738" x="2139950" y="3911600"/>
          <p14:tracePt t="91755" x="2203450" y="3962400"/>
          <p14:tracePt t="91771" x="2286000" y="4013200"/>
          <p14:tracePt t="91788" x="2368550" y="4032250"/>
          <p14:tracePt t="91805" x="2413000" y="4032250"/>
          <p14:tracePt t="91821" x="2463800" y="4032250"/>
          <p14:tracePt t="91838" x="2508250" y="4013200"/>
          <p14:tracePt t="91840" x="2533650" y="4000500"/>
          <p14:tracePt t="91855" x="2559050" y="3981450"/>
          <p14:tracePt t="91871" x="2622550" y="3911600"/>
          <p14:tracePt t="91888" x="2667000" y="3784600"/>
          <p14:tracePt t="91905" x="2673350" y="3733800"/>
          <p14:tracePt t="91921" x="2673350" y="3695700"/>
          <p14:tracePt t="91938" x="2647950" y="3651250"/>
          <p14:tracePt t="91955" x="2552700" y="3606800"/>
          <p14:tracePt t="91971" x="2444750" y="3568700"/>
          <p14:tracePt t="91988" x="2336800" y="3562350"/>
          <p14:tracePt t="92005" x="2235200" y="3562350"/>
          <p14:tracePt t="92021" x="2165350" y="3575050"/>
          <p14:tracePt t="92038" x="2120900" y="3606800"/>
          <p14:tracePt t="92041" x="2101850" y="3625850"/>
          <p14:tracePt t="92055" x="2082800" y="3644900"/>
          <p14:tracePt t="92057" x="2076450" y="3663950"/>
          <p14:tracePt t="92071" x="2063750" y="3676650"/>
          <p14:tracePt t="92088" x="2057400" y="3702050"/>
          <p14:tracePt t="92105" x="2057400" y="3714750"/>
          <p14:tracePt t="92122" x="2070100" y="3740150"/>
          <p14:tracePt t="92138" x="2108200" y="3765550"/>
          <p14:tracePt t="92155" x="2190750" y="3790950"/>
          <p14:tracePt t="92171" x="2266950" y="3803650"/>
          <p14:tracePt t="92188" x="2330450" y="3816350"/>
          <p14:tracePt t="92204" x="2336800" y="3816350"/>
          <p14:tracePt t="92545" x="0" y="0"/>
        </p14:tracePtLst>
        <p14:tracePtLst>
          <p14:tracePt t="96657" x="2609850" y="3454400"/>
          <p14:tracePt t="96664" x="2603500" y="3454400"/>
          <p14:tracePt t="96690" x="2597150" y="3454400"/>
          <p14:tracePt t="96713" x="2590800" y="3460750"/>
          <p14:tracePt t="96729" x="2584450" y="3460750"/>
          <p14:tracePt t="96744" x="2584450" y="3479800"/>
          <p14:tracePt t="96753" x="2578100" y="3505200"/>
          <p14:tracePt t="96761" x="2578100" y="3517900"/>
          <p14:tracePt t="96770" x="2578100" y="3536950"/>
          <p14:tracePt t="96786" x="2578100" y="3575050"/>
          <p14:tracePt t="96803" x="2578100" y="3632200"/>
          <p14:tracePt t="96820" x="2584450" y="3702050"/>
          <p14:tracePt t="96836" x="2628900" y="3778250"/>
          <p14:tracePt t="96853" x="2686050" y="3841750"/>
          <p14:tracePt t="96870" x="2781300" y="3917950"/>
          <p14:tracePt t="96887" x="2908300" y="3975100"/>
          <p14:tracePt t="96889" x="2971800" y="4000500"/>
          <p14:tracePt t="96904" x="3060700" y="4013200"/>
          <p14:tracePt t="96920" x="3346450" y="4038600"/>
          <p14:tracePt t="96937" x="3549650" y="4038600"/>
          <p14:tracePt t="96953" x="3689350" y="4013200"/>
          <p14:tracePt t="96969" x="3752850" y="3981450"/>
          <p14:tracePt t="96986" x="3790950" y="3943350"/>
          <p14:tracePt t="97003" x="3803650" y="3911600"/>
          <p14:tracePt t="97020" x="3803650" y="3873500"/>
          <p14:tracePt t="97036" x="3803650" y="3841750"/>
          <p14:tracePt t="97053" x="3778250" y="3797300"/>
          <p14:tracePt t="97070" x="3721100" y="3746500"/>
          <p14:tracePt t="97086" x="3625850" y="3695700"/>
          <p14:tracePt t="97089" x="3556000" y="3657600"/>
          <p14:tracePt t="97103" x="3467100" y="3625850"/>
          <p14:tracePt t="97120" x="3143250" y="3543300"/>
          <p14:tracePt t="97136" x="2889250" y="3524250"/>
          <p14:tracePt t="97153" x="2692400" y="3524250"/>
          <p14:tracePt t="97170" x="2559050" y="3530600"/>
          <p14:tracePt t="97186" x="2501900" y="3549650"/>
          <p14:tracePt t="97203" x="2489200" y="3562350"/>
          <p14:tracePt t="97219" x="2482850" y="3568700"/>
          <p14:tracePt t="97236" x="2482850" y="3594100"/>
          <p14:tracePt t="97253" x="2482850" y="3632200"/>
          <p14:tracePt t="97270" x="2495550" y="3702050"/>
          <p14:tracePt t="97286" x="2559050" y="3784600"/>
          <p14:tracePt t="97303" x="2660650" y="3886200"/>
          <p14:tracePt t="97305" x="2730500" y="3937000"/>
          <p14:tracePt t="97320" x="2901950" y="4013200"/>
          <p14:tracePt t="97336" x="3073400" y="4057650"/>
          <p14:tracePt t="97353" x="3206750" y="4070350"/>
          <p14:tracePt t="97369" x="3289300" y="4070350"/>
          <p14:tracePt t="97387" x="3321050" y="4064000"/>
          <p14:tracePt t="97403" x="3333750" y="4044950"/>
          <p14:tracePt t="97419" x="3340100" y="4006850"/>
          <p14:tracePt t="97437" x="3333750" y="3943350"/>
          <p14:tracePt t="97453" x="3289300" y="3867150"/>
          <p14:tracePt t="97469" x="3200400" y="3797300"/>
          <p14:tracePt t="97486" x="3098800" y="3752850"/>
          <p14:tracePt t="97503" x="2997200" y="3721100"/>
          <p14:tracePt t="97520" x="2882900" y="3695700"/>
          <p14:tracePt t="97536" x="2863850" y="3695700"/>
          <p14:tracePt t="97553" x="2851150" y="3695700"/>
          <p14:tracePt t="97569" x="2838450" y="3695700"/>
          <p14:tracePt t="97586" x="2832100" y="3695700"/>
          <p14:tracePt t="97603" x="2832100" y="3721100"/>
          <p14:tracePt t="97620" x="2851150" y="3759200"/>
          <p14:tracePt t="97636" x="2908300" y="3797300"/>
          <p14:tracePt t="97653" x="3009900" y="3829050"/>
          <p14:tracePt t="97669" x="3130550" y="3873500"/>
          <p14:tracePt t="97686" x="3219450" y="3892550"/>
          <p14:tracePt t="97703" x="3244850" y="3892550"/>
          <p14:tracePt t="98593" x="0" y="0"/>
        </p14:tracePtLst>
        <p14:tracePtLst>
          <p14:tracePt t="99273" x="2635250" y="3556000"/>
          <p14:tracePt t="99286" x="2628900" y="3556000"/>
          <p14:tracePt t="99302" x="2616200" y="3556000"/>
          <p14:tracePt t="99322" x="2603500" y="3556000"/>
          <p14:tracePt t="99336" x="2597150" y="3568700"/>
          <p14:tracePt t="99352" x="2584450" y="3606800"/>
          <p14:tracePt t="99369" x="2571750" y="3638550"/>
          <p14:tracePt t="99386" x="2565400" y="3689350"/>
          <p14:tracePt t="99402" x="2565400" y="3746500"/>
          <p14:tracePt t="99419" x="2565400" y="3822700"/>
          <p14:tracePt t="99436" x="2590800" y="3892550"/>
          <p14:tracePt t="99452" x="2622550" y="3943350"/>
          <p14:tracePt t="99469" x="2667000" y="3994150"/>
          <p14:tracePt t="99485" x="2774950" y="4057650"/>
          <p14:tracePt t="99489" x="2832100" y="4089400"/>
          <p14:tracePt t="99502" x="2908300" y="4114800"/>
          <p14:tracePt t="99519" x="3060700" y="4165600"/>
          <p14:tracePt t="99520" x="3136900" y="4178300"/>
          <p14:tracePt t="99535" x="3213100" y="4184650"/>
          <p14:tracePt t="99552" x="3346450" y="4178300"/>
          <p14:tracePt t="99569" x="3378200" y="4165600"/>
          <p14:tracePt t="99585" x="3390900" y="4140200"/>
          <p14:tracePt t="99602" x="3397250" y="4102100"/>
          <p14:tracePt t="99619" x="3397250" y="4064000"/>
          <p14:tracePt t="99636" x="3397250" y="4013200"/>
          <p14:tracePt t="99652" x="3397250" y="3937000"/>
          <p14:tracePt t="99669" x="3371850" y="3835400"/>
          <p14:tracePt t="99686" x="3352800" y="3759200"/>
          <p14:tracePt t="99703" x="3346450" y="3714750"/>
          <p14:tracePt t="99705" x="3340100" y="3702050"/>
          <p14:tracePt t="99719" x="3340100" y="3695700"/>
          <p14:tracePt t="99735" x="3340100" y="3683000"/>
          <p14:tracePt t="100634" x="0" y="0"/>
        </p14:tracePtLst>
        <p14:tracePtLst>
          <p14:tracePt t="103578" x="1981200" y="2946400"/>
          <p14:tracePt t="103674" x="1974850" y="2940050"/>
          <p14:tracePt t="103690" x="1974850" y="2946400"/>
          <p14:tracePt t="103701" x="1968500" y="2965450"/>
          <p14:tracePt t="103718" x="1968500" y="2997200"/>
          <p14:tracePt t="103734" x="1962150" y="3035300"/>
          <p14:tracePt t="103737" x="1962150" y="3060700"/>
          <p14:tracePt t="103751" x="1962150" y="3073400"/>
          <p14:tracePt t="103768" x="1962150" y="3111500"/>
          <p14:tracePt t="103784" x="1962150" y="3149600"/>
          <p14:tracePt t="103801" x="1962150" y="3155950"/>
          <p14:tracePt t="103898" x="1962150" y="3149600"/>
          <p14:tracePt t="103908" x="1962150" y="3143250"/>
          <p14:tracePt t="103918" x="1962150" y="3130550"/>
          <p14:tracePt t="103934" x="1962150" y="3098800"/>
          <p14:tracePt t="103951" x="1962150" y="3060700"/>
          <p14:tracePt t="103953" x="1962150" y="3048000"/>
          <p14:tracePt t="103968" x="1962150" y="3028950"/>
          <p14:tracePt t="103984" x="1962150" y="3003550"/>
          <p14:tracePt t="104001" x="1962150" y="2984500"/>
          <p14:tracePt t="104017" x="1962150" y="2978150"/>
          <p14:tracePt t="104034" x="1962150" y="2971800"/>
          <p14:tracePt t="104107" x="1962150" y="2978150"/>
          <p14:tracePt t="104121" x="1962150" y="3028950"/>
          <p14:tracePt t="104140" x="1955800" y="3067050"/>
          <p14:tracePt t="104151" x="1955800" y="3073400"/>
          <p14:tracePt t="104168" x="1955800" y="3079750"/>
          <p14:tracePt t="104425" x="0" y="0"/>
        </p14:tracePtLst>
        <p14:tracePtLst>
          <p14:tracePt t="104934" x="2076450" y="3536950"/>
          <p14:tracePt t="104954" x="2070100" y="3543300"/>
          <p14:tracePt t="104960" x="2070100" y="3556000"/>
          <p14:tracePt t="104970" x="2070100" y="3575050"/>
          <p14:tracePt t="104984" x="2070100" y="3632200"/>
          <p14:tracePt t="105000" x="2063750" y="3695700"/>
          <p14:tracePt t="105017" x="2063750" y="3746500"/>
          <p14:tracePt t="105034" x="2063750" y="3790950"/>
          <p14:tracePt t="105050" x="2070100" y="3829050"/>
          <p14:tracePt t="105067" x="2070100" y="3835400"/>
          <p14:tracePt t="105083" x="2089150" y="3854450"/>
          <p14:tracePt t="105100" x="2101850" y="3860800"/>
          <p14:tracePt t="105117" x="2120900" y="3860800"/>
          <p14:tracePt t="105134" x="2159000" y="3841750"/>
          <p14:tracePt t="105137" x="2184400" y="3816350"/>
          <p14:tracePt t="105150" x="2209800" y="3778250"/>
          <p14:tracePt t="105168" x="2260600" y="3663950"/>
          <p14:tracePt t="105185" x="2273300" y="3619500"/>
          <p14:tracePt t="105202" x="2273300" y="3600450"/>
          <p14:tracePt t="105218" x="2273300" y="3587750"/>
          <p14:tracePt t="105299" x="2273300" y="3606800"/>
          <p14:tracePt t="105315" x="2273300" y="3689350"/>
          <p14:tracePt t="105330" x="2279650" y="3810000"/>
          <p14:tracePt t="105346" x="2292350" y="3898900"/>
          <p14:tracePt t="105358" x="2305050" y="3924300"/>
          <p14:tracePt t="105360" x="2311400" y="3949700"/>
          <p14:tracePt t="105370" x="2317750" y="3962400"/>
          <p14:tracePt t="105384" x="2317750" y="3975100"/>
          <p14:tracePt t="105400" x="2324100" y="3975100"/>
          <p14:tracePt t="105468" x="2330450" y="3975100"/>
          <p14:tracePt t="105484" x="2343150" y="3949700"/>
          <p14:tracePt t="105501" x="2362200" y="3892550"/>
          <p14:tracePt t="105517" x="2387600" y="3822700"/>
          <p14:tracePt t="105520" x="2400300" y="3784600"/>
          <p14:tracePt t="105534" x="2413000" y="3746500"/>
          <p14:tracePt t="105550" x="2432050" y="3689350"/>
          <p14:tracePt t="105553" x="2438400" y="3676650"/>
          <p14:tracePt t="105567" x="2444750" y="3657600"/>
          <p14:tracePt t="105583" x="2451100" y="3651250"/>
          <p14:tracePt t="105633" x="2457450" y="3676650"/>
          <p14:tracePt t="105642" x="2463800" y="3708400"/>
          <p14:tracePt t="105652" x="2476500" y="3752850"/>
          <p14:tracePt t="105668" x="2501900" y="3854450"/>
          <p14:tracePt t="105684" x="2508250" y="3905250"/>
          <p14:tracePt t="105701" x="2514600" y="3949700"/>
          <p14:tracePt t="105705" x="2514600" y="3962400"/>
          <p14:tracePt t="105717" x="2520950" y="3975100"/>
          <p14:tracePt t="105734" x="2527300" y="3981450"/>
          <p14:tracePt t="105778" x="2533650" y="3981450"/>
          <p14:tracePt t="105786" x="2533650" y="3975100"/>
          <p14:tracePt t="105800" x="2552700" y="3924300"/>
          <p14:tracePt t="105817" x="2590800" y="3848100"/>
          <p14:tracePt t="105833" x="2628900" y="3765550"/>
          <p14:tracePt t="105850" x="2654300" y="3714750"/>
          <p14:tracePt t="105867" x="2686050" y="3683000"/>
          <p14:tracePt t="105884" x="2692400" y="3670300"/>
          <p14:tracePt t="105900" x="2698750" y="3663950"/>
          <p14:tracePt t="105921" x="2711450" y="3663950"/>
          <p14:tracePt t="105934" x="2717800" y="3676650"/>
          <p14:tracePt t="105950" x="2736850" y="3733800"/>
          <p14:tracePt t="105953" x="2749550" y="3778250"/>
          <p14:tracePt t="105967" x="2762250" y="3829050"/>
          <p14:tracePt t="105983" x="2787650" y="3886200"/>
          <p14:tracePt t="105985" x="2787650" y="3905250"/>
          <p14:tracePt t="106000" x="2794000" y="3930650"/>
          <p14:tracePt t="106017" x="2794000" y="3943350"/>
          <p14:tracePt t="106081" x="2800350" y="3949700"/>
          <p14:tracePt t="106091" x="2806700" y="3949700"/>
          <p14:tracePt t="106100" x="2813050" y="3937000"/>
          <p14:tracePt t="106117" x="2851150" y="3905250"/>
          <p14:tracePt t="106133" x="2870200" y="3867150"/>
          <p14:tracePt t="106138" x="2889250" y="3848100"/>
          <p14:tracePt t="106150" x="2908300" y="3829050"/>
          <p14:tracePt t="106168" x="2927350" y="3797300"/>
          <p14:tracePt t="106170" x="2940050" y="3778250"/>
          <p14:tracePt t="106184" x="2965450" y="3765550"/>
          <p14:tracePt t="106200" x="2971800" y="3759200"/>
          <p14:tracePt t="106217" x="2984500" y="3759200"/>
          <p14:tracePt t="106233" x="3022600" y="3759200"/>
          <p14:tracePt t="106250" x="3067050" y="3810000"/>
          <p14:tracePt t="106266" x="3175000" y="3879850"/>
          <p14:tracePt t="106283" x="3289300" y="3949700"/>
          <p14:tracePt t="106300" x="3397250" y="4006850"/>
          <p14:tracePt t="106316" x="3454400" y="4025900"/>
          <p14:tracePt t="106333" x="3467100" y="4025900"/>
          <p14:tracePt t="106350" x="3486150" y="4025900"/>
          <p14:tracePt t="106369" x="3498850" y="4019550"/>
          <p14:tracePt t="106383" x="3505200" y="4019550"/>
          <p14:tracePt t="106400" x="3505200" y="3994150"/>
          <p14:tracePt t="106416" x="3498850" y="3962400"/>
          <p14:tracePt t="106433" x="3435350" y="3937000"/>
          <p14:tracePt t="106450" x="3314700" y="3892550"/>
          <p14:tracePt t="106467" x="3206750" y="3886200"/>
          <p14:tracePt t="106483" x="3111500" y="3886200"/>
          <p14:tracePt t="106500" x="3054350" y="3886200"/>
          <p14:tracePt t="106516" x="3022600" y="3905250"/>
          <p14:tracePt t="106533" x="3016250" y="3905250"/>
          <p14:tracePt t="106562" x="3016250" y="3911600"/>
          <p14:tracePt t="106570" x="3016250" y="3917950"/>
          <p14:tracePt t="106583" x="3016250" y="3930650"/>
          <p14:tracePt t="106600" x="3054350" y="3968750"/>
          <p14:tracePt t="106616" x="3130550" y="4025900"/>
          <p14:tracePt t="106633" x="3219450" y="4089400"/>
          <p14:tracePt t="106650" x="3295650" y="4159250"/>
          <p14:tracePt t="106666" x="3333750" y="4191000"/>
          <p14:tracePt t="106683" x="3346450" y="4197350"/>
          <p14:tracePt t="106748" x="3333750" y="4197350"/>
          <p14:tracePt t="106759" x="3308350" y="4197350"/>
          <p14:tracePt t="106773" x="3206750" y="4152900"/>
          <p14:tracePt t="106783" x="3149600" y="4133850"/>
          <p14:tracePt t="106784" x="3117850" y="4114800"/>
          <p14:tracePt t="106800" x="3073400" y="4095750"/>
          <p14:tracePt t="106817" x="3067050" y="4095750"/>
          <p14:tracePt t="106929" x="3073400" y="4095750"/>
          <p14:tracePt t="106937" x="3086100" y="4095750"/>
          <p14:tracePt t="106950" x="3092450" y="4095750"/>
          <p14:tracePt t="106966" x="3105150" y="4095750"/>
          <p14:tracePt t="106983" x="3111500" y="4095750"/>
          <p14:tracePt t="108139" x="0" y="0"/>
        </p14:tracePtLst>
        <p14:tracePtLst>
          <p14:tracePt t="109066" x="2933700" y="3422650"/>
          <p14:tracePt t="109075" x="2914650" y="3422650"/>
          <p14:tracePt t="109083" x="2901950" y="3422650"/>
          <p14:tracePt t="109099" x="2863850" y="3422650"/>
          <p14:tracePt t="109116" x="2832100" y="3422650"/>
          <p14:tracePt t="109132" x="2800350" y="3422650"/>
          <p14:tracePt t="109149" x="2749550" y="3429000"/>
          <p14:tracePt t="109166" x="2686050" y="3460750"/>
          <p14:tracePt t="109170" x="2647950" y="3479800"/>
          <p14:tracePt t="109182" x="2603500" y="3505200"/>
          <p14:tracePt t="109200" x="2482850" y="3575050"/>
          <p14:tracePt t="109217" x="2419350" y="3613150"/>
          <p14:tracePt t="109232" x="2374900" y="3651250"/>
          <p14:tracePt t="109250" x="2349500" y="3689350"/>
          <p14:tracePt t="109266" x="2324100" y="3727450"/>
          <p14:tracePt t="109283" x="2311400" y="3771900"/>
          <p14:tracePt t="109299" x="2298700" y="3816350"/>
          <p14:tracePt t="109316" x="2298700" y="3841750"/>
          <p14:tracePt t="109332" x="2298700" y="3879850"/>
          <p14:tracePt t="109349" x="2292350" y="3911600"/>
          <p14:tracePt t="109353" x="2292350" y="3924300"/>
          <p14:tracePt t="109366" x="2292350" y="3930650"/>
          <p14:tracePt t="109382" x="2292350" y="3949700"/>
          <p14:tracePt t="109399" x="2292350" y="3956050"/>
          <p14:tracePt t="109416" x="2298700" y="3975100"/>
          <p14:tracePt t="109433" x="2317750" y="3994150"/>
          <p14:tracePt t="109450" x="2362200" y="4013200"/>
          <p14:tracePt t="109466" x="2451100" y="4044950"/>
          <p14:tracePt t="109483" x="2603500" y="4070350"/>
          <p14:tracePt t="109499" x="2768600" y="4102100"/>
          <p14:tracePt t="109516" x="2940050" y="4140200"/>
          <p14:tracePt t="109533" x="3092450" y="4171950"/>
          <p14:tracePt t="109549" x="3181350" y="4184650"/>
          <p14:tracePt t="109553" x="3206750" y="4191000"/>
          <p14:tracePt t="109565" x="3219450" y="4197350"/>
          <p14:tracePt t="109583" x="3232150" y="4197350"/>
          <p14:tracePt t="109616" x="3251200" y="4210050"/>
          <p14:tracePt t="109643" x="3251200" y="4216400"/>
          <p14:tracePt t="109653" x="3251200" y="4222750"/>
          <p14:tracePt t="109665" x="3263900" y="4235450"/>
          <p14:tracePt t="109682" x="3270250" y="4248150"/>
          <p14:tracePt t="109699" x="3270250" y="4273550"/>
          <p14:tracePt t="109716" x="3270250" y="4292600"/>
          <p14:tracePt t="109821" x="3263900" y="4292600"/>
          <p14:tracePt t="109836" x="3251200" y="4292600"/>
          <p14:tracePt t="109853" x="3225800" y="4292600"/>
          <p14:tracePt t="109874" x="3136900" y="4279900"/>
          <p14:tracePt t="109887" x="3105150" y="4273550"/>
          <p14:tracePt t="109899" x="3035300" y="4254500"/>
          <p14:tracePt t="109915" x="2971800" y="4235450"/>
          <p14:tracePt t="109932" x="2952750" y="4216400"/>
          <p14:tracePt t="109949" x="2946400" y="4216400"/>
          <p14:tracePt t="110040" x="0" y="0"/>
        </p14:tracePtLst>
        <p14:tracePtLst>
          <p14:tracePt t="110722" x="6946900" y="3162300"/>
          <p14:tracePt t="110731" x="6921500" y="3162300"/>
          <p14:tracePt t="110741" x="6896100" y="3162300"/>
          <p14:tracePt t="110749" x="6870700" y="3162300"/>
          <p14:tracePt t="110766" x="6807200" y="3162300"/>
          <p14:tracePt t="110782" x="6711950" y="3168650"/>
          <p14:tracePt t="110786" x="6667500" y="3181350"/>
          <p14:tracePt t="110798" x="6623050" y="3187700"/>
          <p14:tracePt t="110815" x="6527800" y="3206750"/>
          <p14:tracePt t="110833" x="6394450" y="3238500"/>
          <p14:tracePt t="110849" x="6305550" y="3251200"/>
          <p14:tracePt t="110865" x="6229350" y="3276600"/>
          <p14:tracePt t="110882" x="6184900" y="3289300"/>
          <p14:tracePt t="110898" x="6165850" y="3295650"/>
          <p14:tracePt t="110915" x="6153150" y="3308350"/>
          <p14:tracePt t="110932" x="6153150" y="3314700"/>
          <p14:tracePt t="110949" x="6153150" y="3340100"/>
          <p14:tracePt t="110952" x="6153150" y="3346450"/>
          <p14:tracePt t="110966" x="6153150" y="3359150"/>
          <p14:tracePt t="110983" x="6153150" y="3384550"/>
          <p14:tracePt t="110986" x="6159500" y="3403600"/>
          <p14:tracePt t="110999" x="6165850" y="3422650"/>
          <p14:tracePt t="111016" x="6235700" y="3486150"/>
          <p14:tracePt t="111032" x="6337300" y="3543300"/>
          <p14:tracePt t="111049" x="6489700" y="3594100"/>
          <p14:tracePt t="111065" x="6711950" y="3651250"/>
          <p14:tracePt t="111082" x="6991350" y="3689350"/>
          <p14:tracePt t="111098" x="7264400" y="3702050"/>
          <p14:tracePt t="111115" x="7499350" y="3702050"/>
          <p14:tracePt t="111131" x="7683500" y="3689350"/>
          <p14:tracePt t="111148" x="7778750" y="3676650"/>
          <p14:tracePt t="111165" x="7823200" y="3657600"/>
          <p14:tracePt t="111181" x="7842250" y="3638550"/>
          <p14:tracePt t="111198" x="7842250" y="3625850"/>
          <p14:tracePt t="111215" x="7842250" y="3606800"/>
          <p14:tracePt t="111232" x="7842250" y="3575050"/>
          <p14:tracePt t="111248" x="7842250" y="3536950"/>
          <p14:tracePt t="111265" x="7829550" y="3511550"/>
          <p14:tracePt t="111282" x="7810500" y="3479800"/>
          <p14:tracePt t="111298" x="7785100" y="3448050"/>
          <p14:tracePt t="111315" x="7766050" y="3409950"/>
          <p14:tracePt t="111331" x="7740650" y="3384550"/>
          <p14:tracePt t="111348" x="7715250" y="3365500"/>
          <p14:tracePt t="111365" x="7702550" y="3352800"/>
          <p14:tracePt t="111381" x="7689850" y="3352800"/>
          <p14:tracePt t="111398" x="7677150" y="3346450"/>
          <p14:tracePt t="111415" x="7670800" y="3340100"/>
          <p14:tracePt t="111497" x="0" y="0"/>
        </p14:tracePtLst>
        <p14:tracePtLst>
          <p14:tracePt t="111856" x="3422650" y="3765550"/>
          <p14:tracePt t="111896" x="3416300" y="3765550"/>
          <p14:tracePt t="111904" x="3403600" y="3765550"/>
          <p14:tracePt t="111914" x="3403600" y="3771900"/>
          <p14:tracePt t="111931" x="3384550" y="3797300"/>
          <p14:tracePt t="111948" x="3371850" y="3835400"/>
          <p14:tracePt t="111965" x="3371850" y="3867150"/>
          <p14:tracePt t="111981" x="3371850" y="3905250"/>
          <p14:tracePt t="111998" x="3384550" y="3968750"/>
          <p14:tracePt t="112014" x="3454400" y="4019550"/>
          <p14:tracePt t="112016" x="3511550" y="4038600"/>
          <p14:tracePt t="112031" x="3575050" y="4064000"/>
          <p14:tracePt t="112048" x="3746500" y="4089400"/>
          <p14:tracePt t="112065" x="3822700" y="4089400"/>
          <p14:tracePt t="112081" x="3854450" y="4089400"/>
          <p14:tracePt t="112098" x="3867150" y="4089400"/>
          <p14:tracePt t="112192" x="0" y="0"/>
        </p14:tracePtLst>
        <p14:tracePtLst>
          <p14:tracePt t="113915" x="2667000" y="3702050"/>
          <p14:tracePt t="113924" x="2641600" y="3702050"/>
          <p14:tracePt t="113933" x="2616200" y="3702050"/>
          <p14:tracePt t="113948" x="2571750" y="3702050"/>
          <p14:tracePt t="113965" x="2508250" y="3714750"/>
          <p14:tracePt t="113981" x="2457450" y="3733800"/>
          <p14:tracePt t="113997" x="2413000" y="3752850"/>
          <p14:tracePt t="114014" x="2381250" y="3778250"/>
          <p14:tracePt t="114031" x="2362200" y="3810000"/>
          <p14:tracePt t="114032" x="2349500" y="3822700"/>
          <p14:tracePt t="114047" x="2343150" y="3841750"/>
          <p14:tracePt t="114064" x="2343150" y="3886200"/>
          <p14:tracePt t="114080" x="2343150" y="3930650"/>
          <p14:tracePt t="114097" x="2368550" y="3981450"/>
          <p14:tracePt t="114114" x="2438400" y="4038600"/>
          <p14:tracePt t="114130" x="2571750" y="4114800"/>
          <p14:tracePt t="114147" x="2705100" y="4146550"/>
          <p14:tracePt t="114164" x="2800350" y="4165600"/>
          <p14:tracePt t="114181" x="2876550" y="4165600"/>
          <p14:tracePt t="114197" x="2940050" y="4146550"/>
          <p14:tracePt t="114214" x="2965450" y="4121150"/>
          <p14:tracePt t="114216" x="2984500" y="4102100"/>
          <p14:tracePt t="114230" x="2997200" y="4083050"/>
          <p14:tracePt t="114247" x="3022600" y="4051300"/>
          <p14:tracePt t="114264" x="3048000" y="3994150"/>
          <p14:tracePt t="114280" x="3054350" y="3962400"/>
          <p14:tracePt t="114297" x="3054350" y="3949700"/>
          <p14:tracePt t="114314" x="3054350" y="3924300"/>
          <p14:tracePt t="114330" x="3054350" y="3911600"/>
          <p14:tracePt t="114347" x="3054350" y="3892550"/>
          <p14:tracePt t="114364" x="3048000" y="3886200"/>
          <p14:tracePt t="114673" x="0" y="0"/>
        </p14:tracePtLst>
        <p14:tracePtLst>
          <p14:tracePt t="116113" x="6527800" y="4000500"/>
          <p14:tracePt t="116195" x="6540500" y="4000500"/>
          <p14:tracePt t="116210" x="6597650" y="4000500"/>
          <p14:tracePt t="116225" x="6692900" y="4000500"/>
          <p14:tracePt t="116236" x="6756400" y="4000500"/>
          <p14:tracePt t="116247" x="6845300" y="4000500"/>
          <p14:tracePt t="116265" x="7137400" y="4000500"/>
          <p14:tracePt t="116280" x="7346950" y="4000500"/>
          <p14:tracePt t="116297" x="7556500" y="4000500"/>
          <p14:tracePt t="116314" x="7747000" y="4000500"/>
          <p14:tracePt t="116330" x="7886700" y="4000500"/>
          <p14:tracePt t="116346" x="7981950" y="4000500"/>
          <p14:tracePt t="116363" x="8045450" y="4000500"/>
          <p14:tracePt t="116380" x="8077200" y="4000500"/>
          <p14:tracePt t="116396" x="8102600" y="4000500"/>
          <p14:tracePt t="116413" x="8108950" y="4000500"/>
          <p14:tracePt t="116430" x="8115300" y="4000500"/>
          <p14:tracePt t="116446" x="8121650" y="4000500"/>
          <p14:tracePt t="116781" x="8083550" y="4000500"/>
          <p14:tracePt t="116796" x="8001000" y="4006850"/>
          <p14:tracePt t="116814" x="7848600" y="4006850"/>
          <p14:tracePt t="116830" x="7683500" y="4006850"/>
          <p14:tracePt t="116833" x="7607300" y="4006850"/>
          <p14:tracePt t="116846" x="7537450" y="4006850"/>
          <p14:tracePt t="116863" x="7416800" y="4006850"/>
          <p14:tracePt t="116867" x="7372350" y="4006850"/>
          <p14:tracePt t="116881" x="7296150" y="4006850"/>
          <p14:tracePt t="116896" x="7239000" y="4006850"/>
          <p14:tracePt t="116913" x="7188200" y="4006850"/>
          <p14:tracePt t="116930" x="7156450" y="4006850"/>
          <p14:tracePt t="116946" x="7143750" y="4006850"/>
          <p14:tracePt t="117059" x="7162800" y="4006850"/>
          <p14:tracePt t="117075" x="7245350" y="4006850"/>
          <p14:tracePt t="117094" x="7391400" y="4006850"/>
          <p14:tracePt t="117098" x="7499350" y="4006850"/>
          <p14:tracePt t="117111" x="7613650" y="4006850"/>
          <p14:tracePt t="117122" x="7854950" y="4006850"/>
          <p14:tracePt t="117131" x="7962900" y="4006850"/>
          <p14:tracePt t="117146" x="8121650" y="4006850"/>
          <p14:tracePt t="117163" x="8197850" y="4006850"/>
          <p14:tracePt t="117179" x="8216900" y="4006850"/>
          <p14:tracePt t="117196" x="8223250" y="4006850"/>
          <p14:tracePt t="117993" x="0" y="0"/>
        </p14:tracePtLst>
        <p14:tracePtLst>
          <p14:tracePt t="118548" x="6477000" y="3663950"/>
          <p14:tracePt t="118562" x="6470650" y="3663950"/>
          <p14:tracePt t="118579" x="6457950" y="3670300"/>
          <p14:tracePt t="118596" x="6438900" y="3683000"/>
          <p14:tracePt t="118612" x="6438900" y="3695700"/>
          <p14:tracePt t="118629" x="6438900" y="3733800"/>
          <p14:tracePt t="118646" x="6438900" y="3771900"/>
          <p14:tracePt t="118662" x="6457950" y="3841750"/>
          <p14:tracePt t="118679" x="6496050" y="3898900"/>
          <p14:tracePt t="118680" x="6534150" y="3924300"/>
          <p14:tracePt t="118696" x="6680200" y="3975100"/>
          <p14:tracePt t="118712" x="6889750" y="4013200"/>
          <p14:tracePt t="118729" x="7080250" y="4019550"/>
          <p14:tracePt t="118746" x="7239000" y="4019550"/>
          <p14:tracePt t="118763" x="7315200" y="3981450"/>
          <p14:tracePt t="118779" x="7334250" y="3949700"/>
          <p14:tracePt t="118796" x="7340600" y="3917950"/>
          <p14:tracePt t="118812" x="7340600" y="3886200"/>
          <p14:tracePt t="118829" x="7340600" y="3860800"/>
          <p14:tracePt t="118845" x="7340600" y="3854450"/>
          <p14:tracePt t="118862" x="7334250" y="3841750"/>
          <p14:tracePt t="118977" x="0" y="0"/>
        </p14:tracePtLst>
        <p14:tracePtLst>
          <p14:tracePt t="119780" x="2870200" y="3816350"/>
          <p14:tracePt t="119788" x="2863850" y="3822700"/>
          <p14:tracePt t="119799" x="2851150" y="3829050"/>
          <p14:tracePt t="119813" x="2832100" y="3835400"/>
          <p14:tracePt t="119829" x="2794000" y="3854450"/>
          <p14:tracePt t="119845" x="2762250" y="3879850"/>
          <p14:tracePt t="119862" x="2743200" y="3898900"/>
          <p14:tracePt t="119865" x="2736850" y="3911600"/>
          <p14:tracePt t="119878" x="2736850" y="3917950"/>
          <p14:tracePt t="119895" x="2736850" y="3943350"/>
          <p14:tracePt t="119897" x="2736850" y="3956050"/>
          <p14:tracePt t="119912" x="2736850" y="3994150"/>
          <p14:tracePt t="119928" x="2787650" y="4044950"/>
          <p14:tracePt t="119945" x="2882900" y="4108450"/>
          <p14:tracePt t="119962" x="3022600" y="4165600"/>
          <p14:tracePt t="119978" x="3136900" y="4197350"/>
          <p14:tracePt t="119996" x="3200400" y="4210050"/>
          <p14:tracePt t="120012" x="3232150" y="4197350"/>
          <p14:tracePt t="120029" x="3257550" y="4165600"/>
          <p14:tracePt t="120045" x="3276600" y="4114800"/>
          <p14:tracePt t="120062" x="3282950" y="4064000"/>
          <p14:tracePt t="120079" x="3282950" y="4025900"/>
          <p14:tracePt t="120081" x="3282950" y="4006850"/>
          <p14:tracePt t="120095" x="3282950" y="3981450"/>
          <p14:tracePt t="120112" x="3276600" y="3962400"/>
          <p14:tracePt t="120129" x="3270250" y="3962400"/>
          <p14:tracePt t="120409" x="0" y="0"/>
        </p14:tracePtLst>
        <p14:tracePtLst>
          <p14:tracePt t="121568" x="6769100" y="3702050"/>
          <p14:tracePt t="121595" x="6762750" y="3702050"/>
          <p14:tracePt t="121604" x="6756400" y="3708400"/>
          <p14:tracePt t="121612" x="6756400" y="3714750"/>
          <p14:tracePt t="121628" x="6743700" y="3778250"/>
          <p14:tracePt t="121645" x="6743700" y="3822700"/>
          <p14:tracePt t="121661" x="6743700" y="3892550"/>
          <p14:tracePt t="121665" x="6743700" y="3924300"/>
          <p14:tracePt t="121678" x="6750050" y="3949700"/>
          <p14:tracePt t="121681" x="6762750" y="3968750"/>
          <p14:tracePt t="121695" x="6775450" y="3987800"/>
          <p14:tracePt t="121711" x="6788150" y="4006850"/>
          <p14:tracePt t="121714" x="6800850" y="4019550"/>
          <p14:tracePt t="121728" x="6819900" y="4025900"/>
          <p14:tracePt t="121762" x="6838950" y="4025900"/>
          <p14:tracePt t="121779" x="6845300" y="4025900"/>
          <p14:tracePt t="121795" x="6870700" y="4013200"/>
          <p14:tracePt t="121812" x="6896100" y="3968750"/>
          <p14:tracePt t="121829" x="6915150" y="3924300"/>
          <p14:tracePt t="121832" x="6915150" y="3917950"/>
          <p14:tracePt t="121845" x="6921500" y="3892550"/>
          <p14:tracePt t="121861" x="6934200" y="3867150"/>
          <p14:tracePt t="121865" x="6934200" y="3860800"/>
          <p14:tracePt t="121878" x="6934200" y="3854450"/>
          <p14:tracePt t="122033" x="0" y="0"/>
        </p14:tracePtLst>
        <p14:tracePtLst>
          <p14:tracePt t="122537" x="7054850" y="4387850"/>
          <p14:tracePt t="122546" x="7048500" y="4394200"/>
          <p14:tracePt t="122562" x="7042150" y="4394200"/>
          <p14:tracePt t="122578" x="7035800" y="4413250"/>
          <p14:tracePt t="122594" x="7035800" y="4432300"/>
          <p14:tracePt t="122611" x="7035800" y="4451350"/>
          <p14:tracePt t="122628" x="7035800" y="4476750"/>
          <p14:tracePt t="122644" x="7035800" y="4495800"/>
          <p14:tracePt t="122661" x="7048500" y="4521200"/>
          <p14:tracePt t="122678" x="7099300" y="4540250"/>
          <p14:tracePt t="122681" x="7143750" y="4546600"/>
          <p14:tracePt t="122695" x="7188200" y="4546600"/>
          <p14:tracePt t="122711" x="7315200" y="4546600"/>
          <p14:tracePt t="122713" x="7378700" y="4546600"/>
          <p14:tracePt t="122728" x="7435850" y="4533900"/>
          <p14:tracePt t="122745" x="7480300" y="4521200"/>
          <p14:tracePt t="122762" x="7499350" y="4508500"/>
          <p14:tracePt t="122778" x="7518400" y="4495800"/>
          <p14:tracePt t="122795" x="7524750" y="4476750"/>
          <p14:tracePt t="122812" x="7524750" y="4457700"/>
          <p14:tracePt t="122829" x="7524750" y="4445000"/>
          <p14:tracePt t="122844" x="7524750" y="4432300"/>
          <p14:tracePt t="122874" x="7518400" y="4425950"/>
          <p14:tracePt t="122891" x="7518400" y="4413250"/>
          <p14:tracePt t="122906" x="7499350" y="4406900"/>
          <p14:tracePt t="122916" x="7493000" y="4406900"/>
          <p14:tracePt t="122928" x="7473950" y="4400550"/>
          <p14:tracePt t="122944" x="7454900" y="4394200"/>
          <p14:tracePt t="122961" x="7435850" y="4387850"/>
          <p14:tracePt t="122978" x="7423150" y="4381500"/>
          <p14:tracePt t="122994" x="7416800" y="4381500"/>
          <p14:tracePt t="123201" x="0" y="0"/>
        </p14:tracePtLst>
        <p14:tracePtLst>
          <p14:tracePt t="124105" x="2279650" y="4324350"/>
          <p14:tracePt t="124188" x="2279650" y="4318000"/>
          <p14:tracePt t="124207" x="2336800" y="4318000"/>
          <p14:tracePt t="124211" x="2400300" y="4318000"/>
          <p14:tracePt t="124225" x="2590800" y="4318000"/>
          <p14:tracePt t="124236" x="2698750" y="4318000"/>
          <p14:tracePt t="124244" x="2800350" y="4318000"/>
          <p14:tracePt t="124261" x="2984500" y="4318000"/>
          <p14:tracePt t="124277" x="3079750" y="4318000"/>
          <p14:tracePt t="124280" x="3092450" y="4318000"/>
          <p14:tracePt t="124294" x="3098800" y="4318000"/>
          <p14:tracePt t="124296" x="3105150" y="4318000"/>
          <p14:tracePt t="124372" x="3098800" y="4318000"/>
          <p14:tracePt t="124389" x="3048000" y="4318000"/>
          <p14:tracePt t="124400" x="2959100" y="4318000"/>
          <p14:tracePt t="124412" x="2908300" y="4318000"/>
          <p14:tracePt t="124427" x="2787650" y="4318000"/>
          <p14:tracePt t="124444" x="2673350" y="4318000"/>
          <p14:tracePt t="124460" x="2597150" y="4318000"/>
          <p14:tracePt t="124477" x="2552700" y="4318000"/>
          <p14:tracePt t="124494" x="2540000" y="4318000"/>
          <p14:tracePt t="124602" x="2559050" y="4318000"/>
          <p14:tracePt t="124619" x="2641600" y="4318000"/>
          <p14:tracePt t="124634" x="2743200" y="4318000"/>
          <p14:tracePt t="124647" x="2768600" y="4318000"/>
          <p14:tracePt t="124660" x="2806700" y="4324350"/>
          <p14:tracePt t="124677" x="2825750" y="4324350"/>
          <p14:tracePt t="124699" x="2832100" y="4330700"/>
          <p14:tracePt t="124730" x="2819400" y="4337050"/>
          <p14:tracePt t="124738" x="2806700" y="4337050"/>
          <p14:tracePt t="124749" x="2762250" y="4337050"/>
          <p14:tracePt t="124761" x="2647950" y="4337050"/>
          <p14:tracePt t="124778" x="2540000" y="4337050"/>
          <p14:tracePt t="124794" x="2489200" y="4337050"/>
          <p14:tracePt t="124923" x="2768600" y="4337050"/>
          <p14:tracePt t="124929" x="2800350" y="4337050"/>
          <p14:tracePt t="124943" x="2819400" y="4337050"/>
          <p14:tracePt t="124960" x="2825750" y="4337050"/>
          <p14:tracePt t="125010" x="2800350" y="4337050"/>
          <p14:tracePt t="125019" x="2768600" y="4337050"/>
          <p14:tracePt t="125027" x="2717800" y="4337050"/>
          <p14:tracePt t="125044" x="2597150" y="4330700"/>
          <p14:tracePt t="125061" x="2527300" y="4318000"/>
          <p14:tracePt t="125064" x="2514600" y="4311650"/>
          <p14:tracePt t="125078" x="2508250" y="4311650"/>
          <p14:tracePt t="125095" x="2501900" y="4311650"/>
          <p14:tracePt t="125138" x="2508250" y="4305300"/>
          <p14:tracePt t="125255" x="2673350" y="4298950"/>
          <p14:tracePt t="125268" x="2667000" y="4298950"/>
          <p14:tracePt t="125277" x="2654300" y="4298950"/>
          <p14:tracePt t="125294" x="2622550" y="4298950"/>
          <p14:tracePt t="125310" x="2603500" y="4298950"/>
          <p14:tracePt t="125327" x="2597150" y="4298950"/>
          <p14:tracePt t="125387" x="2616200" y="4298950"/>
          <p14:tracePt t="125402" x="2686050" y="4298950"/>
          <p14:tracePt t="125414" x="2730500" y="4298950"/>
          <p14:tracePt t="125427" x="2806700" y="4298950"/>
          <p14:tracePt t="125444" x="2838450" y="4298950"/>
          <p14:tracePt t="125489" x="2844800" y="4305300"/>
          <p14:tracePt t="125522" x="2832100" y="4305300"/>
          <p14:tracePt t="125531" x="2825750" y="4305300"/>
          <p14:tracePt t="125545" x="2806700" y="4305300"/>
          <p14:tracePt t="125873" x="0" y="0"/>
        </p14:tracePtLst>
        <p14:tracePtLst>
          <p14:tracePt t="129364" x="6597650" y="4737100"/>
          <p14:tracePt t="129403" x="6597650" y="4743450"/>
          <p14:tracePt t="129422" x="6610350" y="4800600"/>
          <p14:tracePt t="129426" x="6623050" y="4826000"/>
          <p14:tracePt t="129439" x="6635750" y="4851400"/>
          <p14:tracePt t="129449" x="6661150" y="4908550"/>
          <p14:tracePt t="129460" x="6680200" y="4921250"/>
          <p14:tracePt t="129475" x="6711950" y="4946650"/>
          <p14:tracePt t="129492" x="6743700" y="4972050"/>
          <p14:tracePt t="129508" x="6775450" y="4984750"/>
          <p14:tracePt t="129525" x="6800850" y="4984750"/>
          <p14:tracePt t="129542" x="6832600" y="4984750"/>
          <p14:tracePt t="129559" x="6864350" y="4984750"/>
          <p14:tracePt t="129575" x="6896100" y="4965700"/>
          <p14:tracePt t="129576" x="6908800" y="4946650"/>
          <p14:tracePt t="129592" x="6927850" y="4921250"/>
          <p14:tracePt t="129608" x="6927850" y="4895850"/>
          <p14:tracePt t="129625" x="6927850" y="4883150"/>
          <p14:tracePt t="129841" x="0" y="0"/>
        </p14:tracePtLst>
        <p14:tracePtLst>
          <p14:tracePt t="130444" x="1784350" y="5245100"/>
          <p14:tracePt t="130458" x="1778000" y="5276850"/>
          <p14:tracePt t="130475" x="1765300" y="5302250"/>
          <p14:tracePt t="130492" x="1752600" y="5346700"/>
          <p14:tracePt t="130508" x="1752600" y="5378450"/>
          <p14:tracePt t="130525" x="1752600" y="5429250"/>
          <p14:tracePt t="130542" x="1752600" y="5467350"/>
          <p14:tracePt t="130546" x="1752600" y="5492750"/>
          <p14:tracePt t="130559" x="1758950" y="5511800"/>
          <p14:tracePt t="130576" x="1790700" y="5562600"/>
          <p14:tracePt t="130592" x="1835150" y="5600700"/>
          <p14:tracePt t="130608" x="1898650" y="5638800"/>
          <p14:tracePt t="130626" x="1987550" y="5657850"/>
          <p14:tracePt t="130642" x="2076450" y="5664200"/>
          <p14:tracePt t="130658" x="2139950" y="5664200"/>
          <p14:tracePt t="130675" x="2178050" y="5657850"/>
          <p14:tracePt t="130692" x="2190750" y="5619750"/>
          <p14:tracePt t="130708" x="2197100" y="5568950"/>
          <p14:tracePt t="130725" x="2197100" y="5524500"/>
          <p14:tracePt t="130742" x="2197100" y="5480050"/>
          <p14:tracePt t="130746" x="2190750" y="5467350"/>
          <p14:tracePt t="130758" x="2178050" y="5454650"/>
          <p14:tracePt t="130775" x="2159000" y="5429250"/>
          <p14:tracePt t="130792" x="2133600" y="5410200"/>
          <p14:tracePt t="130809" x="2101850" y="5397500"/>
          <p14:tracePt t="130825" x="2095500" y="5397500"/>
          <p14:tracePt t="130842" x="2089150" y="5397500"/>
          <p14:tracePt t="130858" x="2076450" y="5397500"/>
          <p14:tracePt t="130875" x="2057400" y="5416550"/>
          <p14:tracePt t="130891" x="2044700" y="5448300"/>
          <p14:tracePt t="130908" x="2038350" y="5461000"/>
          <p14:tracePt t="130925" x="2038350" y="5480050"/>
          <p14:tracePt t="130941" x="2038350" y="5486400"/>
          <p14:tracePt t="130958" x="2038350" y="5492750"/>
          <p14:tracePt t="130975" x="2038350" y="5518150"/>
          <p14:tracePt t="130977" x="2051050" y="5518150"/>
          <p14:tracePt t="131008" x="2063750" y="5518150"/>
          <p14:tracePt t="131025" x="2070100" y="5518150"/>
          <p14:tracePt t="131042" x="2082800" y="5511800"/>
          <p14:tracePt t="131058" x="2089150" y="5492750"/>
          <p14:tracePt t="131075" x="2101850" y="5454650"/>
          <p14:tracePt t="131092" x="2101850" y="5435600"/>
          <p14:tracePt t="131108" x="2101850" y="5416550"/>
          <p14:tracePt t="131125" x="2101850" y="5410200"/>
          <p14:tracePt t="131161" x="2101850" y="5403850"/>
          <p14:tracePt t="131193" x="2095500" y="5422900"/>
          <p14:tracePt t="131201" x="2089150" y="5429250"/>
          <p14:tracePt t="131209" x="2089150" y="5435600"/>
          <p14:tracePt t="131225" x="2089150" y="5448300"/>
          <p14:tracePt t="131258" x="2089150" y="5454650"/>
          <p14:tracePt t="131490" x="2089150" y="5461000"/>
          <p14:tracePt t="131498" x="2095500" y="5461000"/>
          <p14:tracePt t="131498" x="0" y="0"/>
        </p14:tracePtLst>
        <p14:tracePtLst>
          <p14:tracePt t="132330" x="10972800" y="4908550"/>
          <p14:tracePt t="132460" x="10979150" y="4908550"/>
          <p14:tracePt t="132484" x="11010900" y="4908550"/>
          <p14:tracePt t="132499" x="11029950" y="4908550"/>
          <p14:tracePt t="132508" x="11036300" y="4908550"/>
          <p14:tracePt t="132561" x="0" y="0"/>
        </p14:tracePtLst>
        <p14:tracePtLst>
          <p14:tracePt t="133483" x="7524750" y="5245100"/>
          <p14:tracePt t="133538" x="7537450" y="5245100"/>
          <p14:tracePt t="133553" x="7620000" y="5245100"/>
          <p14:tracePt t="133569" x="7778750" y="5245100"/>
          <p14:tracePt t="133579" x="7874000" y="5245100"/>
          <p14:tracePt t="133591" x="7981950" y="5245100"/>
          <p14:tracePt t="133608" x="8274050" y="5245100"/>
          <p14:tracePt t="133625" x="8420100" y="5245100"/>
          <p14:tracePt t="133641" x="8547100" y="5245100"/>
          <p14:tracePt t="133658" x="8642350" y="5245100"/>
          <p14:tracePt t="133674" x="8693150" y="5245100"/>
          <p14:tracePt t="133690" x="8705850" y="5245100"/>
          <p14:tracePt t="133707" x="8712200" y="5245100"/>
          <p14:tracePt t="133890" x="8718550" y="5245100"/>
          <p14:tracePt t="133891" x="0" y="0"/>
        </p14:tracePtLst>
        <p14:tracePtLst>
          <p14:tracePt t="134620" x="9213850" y="5238750"/>
          <p14:tracePt t="134638" x="9232900" y="5238750"/>
          <p14:tracePt t="134652" x="9264650" y="5238750"/>
          <p14:tracePt t="134662" x="9290050" y="5238750"/>
          <p14:tracePt t="134674" x="9366250" y="5238750"/>
          <p14:tracePt t="134690" x="9474200" y="5238750"/>
          <p14:tracePt t="134707" x="9601200" y="5238750"/>
          <p14:tracePt t="134724" x="9715500" y="5238750"/>
          <p14:tracePt t="134740" x="9804400" y="5238750"/>
          <p14:tracePt t="134757" x="9848850" y="5238750"/>
          <p14:tracePt t="134774" x="9874250" y="5238750"/>
          <p14:tracePt t="134777" x="9880600" y="5238750"/>
          <p14:tracePt t="134915" x="9893300" y="5238750"/>
          <p14:tracePt t="135170" x="0" y="0"/>
        </p14:tracePtLst>
        <p14:tracePtLst>
          <p14:tracePt t="135861" x="9944100" y="5245100"/>
          <p14:tracePt t="135878" x="10026650" y="5245100"/>
          <p14:tracePt t="135890" x="10083800" y="5245100"/>
          <p14:tracePt t="135907" x="10109200" y="5245100"/>
          <p14:tracePt t="136043" x="10102850" y="5245100"/>
          <p14:tracePt t="136059" x="10064750" y="5245100"/>
          <p14:tracePt t="136074" x="10007600" y="5245100"/>
          <p14:tracePt t="136090" x="9956800" y="5245100"/>
          <p14:tracePt t="136107" x="9925050" y="5245100"/>
          <p14:tracePt t="136123" x="9918700" y="5245100"/>
          <p14:tracePt t="136268" x="9925050" y="5245100"/>
          <p14:tracePt t="136279" x="9944100" y="5245100"/>
          <p14:tracePt t="136291" x="9975850" y="5245100"/>
          <p14:tracePt t="136306" x="10001250" y="5245100"/>
          <p14:tracePt t="136324" x="10013950" y="5245100"/>
          <p14:tracePt t="136681" x="0" y="0"/>
        </p14:tracePtLst>
        <p14:tracePtLst>
          <p14:tracePt t="137738" x="7042150" y="4660900"/>
          <p14:tracePt t="137746" x="7035800" y="4660900"/>
          <p14:tracePt t="137756" x="7016750" y="4660900"/>
          <p14:tracePt t="137773" x="7010400" y="4667250"/>
          <p14:tracePt t="137789" x="7004050" y="4679950"/>
          <p14:tracePt t="137806" x="6991350" y="4711700"/>
          <p14:tracePt t="137810" x="6985000" y="4724400"/>
          <p14:tracePt t="137823" x="6985000" y="4737100"/>
          <p14:tracePt t="137840" x="6978650" y="4813300"/>
          <p14:tracePt t="137857" x="6965950" y="4870450"/>
          <p14:tracePt t="137873" x="6965950" y="4914900"/>
          <p14:tracePt t="137890" x="6965950" y="4946650"/>
          <p14:tracePt t="137906" x="6965950" y="4978400"/>
          <p14:tracePt t="137923" x="6965950" y="4997450"/>
          <p14:tracePt t="137939" x="6965950" y="5003800"/>
          <p14:tracePt t="138035" x="6965950" y="4997450"/>
          <p14:tracePt t="138049" x="6965950" y="4984750"/>
          <p14:tracePt t="138066" x="6965950" y="4978400"/>
          <p14:tracePt t="138361" x="0" y="0"/>
        </p14:tracePtLst>
        <p14:tracePtLst>
          <p14:tracePt t="138981" x="10515600" y="5314950"/>
          <p14:tracePt t="139018" x="10534650" y="5314950"/>
          <p14:tracePt t="139030" x="10566400" y="5314950"/>
          <p14:tracePt t="139041" x="10680700" y="5314950"/>
          <p14:tracePt t="139057" x="10877550" y="5321300"/>
          <p14:tracePt t="139072" x="11106150" y="5346700"/>
          <p14:tracePt t="139089" x="11271250" y="5353050"/>
          <p14:tracePt t="139106" x="11360150" y="5353050"/>
          <p14:tracePt t="139122" x="11372850" y="5353050"/>
          <p14:tracePt t="139139" x="11379200" y="5353050"/>
          <p14:tracePt t="139281" x="0" y="0"/>
        </p14:tracePtLst>
        <p14:tracePtLst>
          <p14:tracePt t="140305" x="2032000" y="2895600"/>
          <p14:tracePt t="140337" x="2019300" y="2895600"/>
          <p14:tracePt t="140345" x="2012950" y="2901950"/>
          <p14:tracePt t="140355" x="2012950" y="2908300"/>
          <p14:tracePt t="140372" x="2012950" y="2927350"/>
          <p14:tracePt t="140389" x="2000250" y="2971800"/>
          <p14:tracePt t="140405" x="1993900" y="3009900"/>
          <p14:tracePt t="140422" x="1981200" y="3079750"/>
          <p14:tracePt t="140425" x="1981200" y="3092450"/>
          <p14:tracePt t="140439" x="1981200" y="3111500"/>
          <p14:tracePt t="140455" x="1981200" y="3130550"/>
          <p14:tracePt t="140458" x="1981200" y="3136900"/>
          <p14:tracePt t="140564" x="1981200" y="3130550"/>
          <p14:tracePt t="140583" x="1981200" y="3098800"/>
          <p14:tracePt t="140596" x="1981200" y="3073400"/>
          <p14:tracePt t="140605" x="1981200" y="3054350"/>
          <p14:tracePt t="140622" x="1981200" y="3035300"/>
          <p14:tracePt t="140638" x="1981200" y="3022600"/>
          <p14:tracePt t="140655" x="1981200" y="3009900"/>
          <p14:tracePt t="140746" x="1981200" y="3035300"/>
          <p14:tracePt t="140754" x="1981200" y="3060700"/>
          <p14:tracePt t="140772" x="1981200" y="3098800"/>
          <p14:tracePt t="140788" x="1981200" y="3117850"/>
          <p14:tracePt t="140795" x="1981200" y="3124200"/>
          <p14:tracePt t="140805" x="1981200" y="3130550"/>
          <p14:tracePt t="140891" x="1981200" y="3111500"/>
          <p14:tracePt t="140908" x="1993900" y="3054350"/>
          <p14:tracePt t="140924" x="2000250" y="3003550"/>
          <p14:tracePt t="140939" x="2000250" y="2959100"/>
          <p14:tracePt t="140955" x="2000250" y="2940050"/>
          <p14:tracePt t="140971" x="2000250" y="2927350"/>
          <p14:tracePt t="141044" x="2000250" y="2946400"/>
          <p14:tracePt t="141062" x="1993900" y="2978150"/>
          <p14:tracePt t="141077" x="1993900" y="3003550"/>
          <p14:tracePt t="141088" x="1981200" y="3028950"/>
          <p14:tracePt t="141105" x="1981200" y="3035300"/>
          <p14:tracePt t="141185" x="0" y="0"/>
        </p14:tracePtLst>
        <p14:tracePtLst>
          <p14:tracePt t="141843" x="1949450" y="2901950"/>
          <p14:tracePt t="141915" x="1943100" y="2908300"/>
          <p14:tracePt t="141939" x="1936750" y="2952750"/>
          <p14:tracePt t="141952" x="1930400" y="3009900"/>
          <p14:tracePt t="141966" x="1930400" y="3041650"/>
          <p14:tracePt t="141974" x="1930400" y="3086100"/>
          <p14:tracePt t="141988" x="1930400" y="3149600"/>
          <p14:tracePt t="142004" x="1930400" y="3187700"/>
          <p14:tracePt t="142021" x="1930400" y="3206750"/>
          <p14:tracePt t="142038" x="1930400" y="3213100"/>
          <p14:tracePt t="142098" x="1930400" y="3206750"/>
          <p14:tracePt t="142110" x="1936750" y="3181350"/>
          <p14:tracePt t="142122" x="1949450" y="3130550"/>
          <p14:tracePt t="142138" x="1962150" y="3060700"/>
          <p14:tracePt t="142155" x="1974850" y="2990850"/>
          <p14:tracePt t="142171" x="1981200" y="2971800"/>
          <p14:tracePt t="142188" x="1981200" y="2965450"/>
          <p14:tracePt t="142408" x="0" y="0"/>
        </p14:tracePtLst>
        <p14:tracePtLst>
          <p14:tracePt t="143122" x="2984500" y="5473700"/>
          <p14:tracePt t="143179" x="2990850" y="5480050"/>
          <p14:tracePt t="143211" x="2990850" y="5486400"/>
          <p14:tracePt t="143228" x="2990850" y="5492750"/>
          <p14:tracePt t="143297" x="0" y="0"/>
        </p14:tracePtLst>
        <p14:tracePtLst>
          <p14:tracePt t="149091" x="590550" y="1498600"/>
          <p14:tracePt t="149101" x="571500" y="1511300"/>
          <p14:tracePt t="149114" x="546100" y="1549400"/>
          <p14:tracePt t="149126" x="533400" y="1574800"/>
          <p14:tracePt t="149139" x="495300" y="1657350"/>
          <p14:tracePt t="149153" x="450850" y="1809750"/>
          <p14:tracePt t="149169" x="419100" y="2000250"/>
          <p14:tracePt t="149186" x="400050" y="2292350"/>
          <p14:tracePt t="149202" x="406400" y="2705100"/>
          <p14:tracePt t="149219" x="431800" y="3168650"/>
          <p14:tracePt t="149235" x="514350" y="3568700"/>
          <p14:tracePt t="149252" x="679450" y="3956050"/>
          <p14:tracePt t="149269" x="882650" y="4273550"/>
          <p14:tracePt t="149285" x="1079500" y="4508500"/>
          <p14:tracePt t="149302" x="1238250" y="4654550"/>
          <p14:tracePt t="149319" x="1390650" y="4762500"/>
          <p14:tracePt t="149320" x="1460500" y="4813300"/>
          <p14:tracePt t="149335" x="1524000" y="4857750"/>
          <p14:tracePt t="149337" x="1593850" y="4883150"/>
          <p14:tracePt t="149352" x="1778000" y="4933950"/>
          <p14:tracePt t="149369" x="2095500" y="4991100"/>
          <p14:tracePt t="149386" x="2451100" y="4997450"/>
          <p14:tracePt t="149402" x="2705100" y="4972050"/>
          <p14:tracePt t="149419" x="2832100" y="4883150"/>
          <p14:tracePt t="149436" x="2876550" y="4781550"/>
          <p14:tracePt t="149452" x="2895600" y="4610100"/>
          <p14:tracePt t="149469" x="2889250" y="4356100"/>
          <p14:tracePt t="149485" x="2857500" y="4013200"/>
          <p14:tracePt t="149502" x="2762250" y="3651250"/>
          <p14:tracePt t="149519" x="2654300" y="3359150"/>
          <p14:tracePt t="149520" x="2597150" y="3251200"/>
          <p14:tracePt t="149535" x="2546350" y="3162300"/>
          <p14:tracePt t="149552" x="2368550" y="2914650"/>
          <p14:tracePt t="149568" x="2222500" y="2794000"/>
          <p14:tracePt t="149585" x="2063750" y="2717800"/>
          <p14:tracePt t="149602" x="1911350" y="2673350"/>
          <p14:tracePt t="149618" x="1835150" y="2667000"/>
          <p14:tracePt t="149636" x="1765300" y="2673350"/>
          <p14:tracePt t="149652" x="1708150" y="2724150"/>
          <p14:tracePt t="149669" x="1663700" y="2825750"/>
          <p14:tracePt t="149685" x="1606550" y="2959100"/>
          <p14:tracePt t="149702" x="1568450" y="3111500"/>
          <p14:tracePt t="149705" x="1562100" y="3200400"/>
          <p14:tracePt t="149719" x="1562100" y="3282950"/>
          <p14:tracePt t="149735" x="1619250" y="3492500"/>
          <p14:tracePt t="149737" x="1670050" y="3606800"/>
          <p14:tracePt t="149752" x="1765300" y="3797300"/>
          <p14:tracePt t="149768" x="1866900" y="3924300"/>
          <p14:tracePt t="149785" x="1943100" y="4000500"/>
          <p14:tracePt t="149802" x="1987550" y="4032250"/>
          <p14:tracePt t="149818" x="2006600" y="4051300"/>
          <p14:tracePt t="149835" x="2025650" y="4057650"/>
          <p14:tracePt t="149852" x="2038350" y="4064000"/>
          <p14:tracePt t="149868" x="2038350" y="4070350"/>
          <p14:tracePt t="150669" x="2044700" y="4057650"/>
          <p14:tracePt t="150676" x="2051050" y="4051300"/>
          <p14:tracePt t="150676" x="0" y="0"/>
        </p14:tracePtLst>
        <p14:tracePtLst>
          <p14:tracePt t="152326" x="9277350" y="1676400"/>
          <p14:tracePt t="152347" x="9277350" y="1708150"/>
          <p14:tracePt t="152357" x="9277350" y="1739900"/>
          <p14:tracePt t="152368" x="9277350" y="1835150"/>
          <p14:tracePt t="152384" x="9283700" y="1974850"/>
          <p14:tracePt t="152401" x="9309100" y="2120900"/>
          <p14:tracePt t="152418" x="9353550" y="2260600"/>
          <p14:tracePt t="152435" x="9404350" y="2387600"/>
          <p14:tracePt t="152451" x="9448800" y="2495550"/>
          <p14:tracePt t="152468" x="9499600" y="2584450"/>
          <p14:tracePt t="152484" x="9550400" y="2647950"/>
          <p14:tracePt t="152501" x="9594850" y="2686050"/>
          <p14:tracePt t="152517" x="9645650" y="2711450"/>
          <p14:tracePt t="152520" x="9664700" y="2730500"/>
          <p14:tracePt t="152534" x="9683750" y="2736850"/>
          <p14:tracePt t="152551" x="9734550" y="2755900"/>
          <p14:tracePt t="152553" x="9766300" y="2768600"/>
          <p14:tracePt t="152568" x="9861550" y="2794000"/>
          <p14:tracePt t="152584" x="9982200" y="2825750"/>
          <p14:tracePt t="152601" x="10077450" y="2838450"/>
          <p14:tracePt t="152617" x="10166350" y="2857500"/>
          <p14:tracePt t="152634" x="10229850" y="2870200"/>
          <p14:tracePt t="152651" x="10274300" y="2882900"/>
          <p14:tracePt t="152668" x="10306050" y="2882900"/>
          <p14:tracePt t="152684" x="10363200" y="2895600"/>
          <p14:tracePt t="152701" x="10382250" y="2895600"/>
          <p14:tracePt t="152817" x="10388600" y="2895600"/>
          <p14:tracePt t="152829" x="10401300" y="2895600"/>
          <p14:tracePt t="152835" x="10420350" y="2895600"/>
          <p14:tracePt t="152851" x="10541000" y="2921000"/>
          <p14:tracePt t="152867" x="10744200" y="2965450"/>
          <p14:tracePt t="152884" x="11036300" y="3009900"/>
          <p14:tracePt t="152901" x="11303000" y="3028950"/>
          <p14:tracePt t="152918" x="11449050" y="3028950"/>
          <p14:tracePt t="152921" x="11493500" y="3028950"/>
          <p14:tracePt t="152934" x="11512550" y="3028950"/>
          <p14:tracePt t="152951" x="11518900" y="3028950"/>
          <p14:tracePt t="152977" x="11525250" y="3028950"/>
          <p14:tracePt t="152985" x="11525250" y="3022600"/>
          <p14:tracePt t="153001" x="11525250" y="2997200"/>
          <p14:tracePt t="153017" x="11525250" y="2959100"/>
          <p14:tracePt t="153034" x="11499850" y="2882900"/>
          <p14:tracePt t="153051" x="11461750" y="2794000"/>
          <p14:tracePt t="153067" x="11430000" y="2692400"/>
          <p14:tracePt t="153084" x="11391900" y="2590800"/>
          <p14:tracePt t="153101" x="11360150" y="2495550"/>
          <p14:tracePt t="153117" x="11334750" y="2413000"/>
          <p14:tracePt t="153134" x="11315700" y="2368550"/>
          <p14:tracePt t="153151" x="11296650" y="2330450"/>
          <p14:tracePt t="153154" x="11290300" y="2311400"/>
          <p14:tracePt t="153168" x="11277600" y="2298700"/>
          <p14:tracePt t="153184" x="11277600" y="2292350"/>
          <p14:tracePt t="153202" x="11277600" y="2286000"/>
          <p14:tracePt t="153218" x="11277600" y="2279650"/>
          <p14:tracePt t="153513" x="0" y="0"/>
        </p14:tracePtLst>
        <p14:tracePtLst>
          <p14:tracePt t="153937" x="9518650" y="1765300"/>
          <p14:tracePt t="153960" x="9505950" y="1771650"/>
          <p14:tracePt t="153970" x="9505950" y="1797050"/>
          <p14:tracePt t="153984" x="9505950" y="1885950"/>
          <p14:tracePt t="154000" x="9486900" y="2076450"/>
          <p14:tracePt t="154017" x="9480550" y="2260600"/>
          <p14:tracePt t="154034" x="9480550" y="2451100"/>
          <p14:tracePt t="154050" x="9480550" y="2597150"/>
          <p14:tracePt t="154067" x="9486900" y="2686050"/>
          <p14:tracePt t="154084" x="9505950" y="2730500"/>
          <p14:tracePt t="154100" x="9518650" y="2749550"/>
          <p14:tracePt t="154117" x="9531350" y="2768600"/>
          <p14:tracePt t="154134" x="9537700" y="2781300"/>
          <p14:tracePt t="154150" x="9556750" y="2794000"/>
          <p14:tracePt t="154153" x="9569450" y="2806700"/>
          <p14:tracePt t="154167" x="9588500" y="2813050"/>
          <p14:tracePt t="154184" x="9658350" y="2851150"/>
          <p14:tracePt t="154200" x="9740900" y="2882900"/>
          <p14:tracePt t="154217" x="9855200" y="2927350"/>
          <p14:tracePt t="154233" x="10026650" y="2990850"/>
          <p14:tracePt t="154250" x="10274300" y="3048000"/>
          <p14:tracePt t="154267" x="10566400" y="3098800"/>
          <p14:tracePt t="154283" x="10763250" y="3117850"/>
          <p14:tracePt t="154300" x="10902950" y="3117850"/>
          <p14:tracePt t="154317" x="10991850" y="3117850"/>
          <p14:tracePt t="154333" x="11061700" y="3111500"/>
          <p14:tracePt t="154350" x="11106150" y="3098800"/>
          <p14:tracePt t="154367" x="11182350" y="3067050"/>
          <p14:tracePt t="154369" x="11214100" y="3054350"/>
          <p14:tracePt t="154384" x="11290300" y="3028950"/>
          <p14:tracePt t="154400" x="11347450" y="2997200"/>
          <p14:tracePt t="154417" x="11385550" y="2978150"/>
          <p14:tracePt t="154434" x="11410950" y="2965450"/>
          <p14:tracePt t="154450" x="11430000" y="2940050"/>
          <p14:tracePt t="154467" x="11442700" y="2927350"/>
          <p14:tracePt t="154483" x="11449050" y="2914650"/>
          <p14:tracePt t="154500" x="11461750" y="2889250"/>
          <p14:tracePt t="154517" x="11468100" y="2876550"/>
          <p14:tracePt t="154533" x="11480800" y="2844800"/>
          <p14:tracePt t="154550" x="11480800" y="2813050"/>
          <p14:tracePt t="154567" x="11493500" y="2774950"/>
          <p14:tracePt t="154583" x="11506200" y="2724150"/>
          <p14:tracePt t="154584" x="11512550" y="2692400"/>
          <p14:tracePt t="154600" x="11518900" y="2641600"/>
          <p14:tracePt t="154617" x="11531600" y="2565400"/>
          <p14:tracePt t="154633" x="11531600" y="2501900"/>
          <p14:tracePt t="154650" x="11531600" y="2419350"/>
          <p14:tracePt t="154667" x="11531600" y="2330450"/>
          <p14:tracePt t="154684" x="11531600" y="2266950"/>
          <p14:tracePt t="154700" x="11531600" y="2209800"/>
          <p14:tracePt t="154717" x="11531600" y="2171700"/>
          <p14:tracePt t="154733" x="11531600" y="2152650"/>
          <p14:tracePt t="154750" x="11525250" y="2133600"/>
          <p14:tracePt t="154767" x="11525250" y="2120900"/>
          <p14:tracePt t="154783" x="11518900" y="2095500"/>
          <p14:tracePt t="154785" x="11518900" y="2089150"/>
          <p14:tracePt t="154889" x="11449050" y="2006600"/>
          <p14:tracePt t="154897" x="11423650" y="1993900"/>
          <p14:tracePt t="154905" x="11379200" y="1968500"/>
          <p14:tracePt t="154917" x="11322050" y="1943100"/>
          <p14:tracePt t="154933" x="11137900" y="1892300"/>
          <p14:tracePt t="154950" x="10871200" y="1828800"/>
          <p14:tracePt t="154953" x="10680700" y="1797050"/>
          <p14:tracePt t="154967" x="10452100" y="1758950"/>
          <p14:tracePt t="154983" x="9969500" y="1663700"/>
          <p14:tracePt t="154985" x="9753600" y="1619250"/>
          <p14:tracePt t="155000" x="9486900" y="1574800"/>
          <p14:tracePt t="155017" x="9347200" y="1562100"/>
          <p14:tracePt t="155033" x="9309100" y="1562100"/>
          <p14:tracePt t="155050" x="9290050" y="1562100"/>
          <p14:tracePt t="155067" x="9283700" y="1562100"/>
          <p14:tracePt t="155084" x="9277350" y="1562100"/>
          <p14:tracePt t="155100" x="9271000" y="1562100"/>
          <p14:tracePt t="155117" x="9258300" y="1562100"/>
          <p14:tracePt t="155133" x="9232900" y="1562100"/>
          <p14:tracePt t="155150" x="9207500" y="1562100"/>
          <p14:tracePt t="155154" x="9201150" y="1562100"/>
          <p14:tracePt t="155167" x="9188450" y="1562100"/>
          <p14:tracePt t="155184" x="9163050" y="1562100"/>
          <p14:tracePt t="155201" x="9150350" y="1562100"/>
          <p14:tracePt t="155217" x="9144000" y="1562100"/>
          <p14:tracePt t="155241" x="9137650" y="1562100"/>
          <p14:tracePt t="155299" x="9137650" y="1568450"/>
          <p14:tracePt t="155316" x="9137650" y="1593850"/>
          <p14:tracePt t="155329" x="9137650" y="1651000"/>
          <p14:tracePt t="155342" x="9137650" y="1695450"/>
          <p14:tracePt t="155350" x="9137650" y="1758950"/>
          <p14:tracePt t="155367" x="9163050" y="1917700"/>
          <p14:tracePt t="155369" x="9175750" y="1993900"/>
          <p14:tracePt t="155383" x="9201150" y="2070100"/>
          <p14:tracePt t="155386" x="9226550" y="2146300"/>
          <p14:tracePt t="155400" x="9264650" y="2260600"/>
          <p14:tracePt t="155417" x="9309100" y="2336800"/>
          <p14:tracePt t="155434" x="9334500" y="2381250"/>
          <p14:tracePt t="155450" x="9353550" y="2406650"/>
          <p14:tracePt t="155467" x="9372600" y="2432050"/>
          <p14:tracePt t="155483" x="9372600" y="2438400"/>
          <p14:tracePt t="155500" x="9385300" y="2463800"/>
          <p14:tracePt t="155517" x="9391650" y="2476500"/>
          <p14:tracePt t="155533" x="9404350" y="2508250"/>
          <p14:tracePt t="155550" x="9417050" y="2546350"/>
          <p14:tracePt t="155553" x="9429750" y="2559050"/>
          <p14:tracePt t="155566" x="9436100" y="2578100"/>
          <p14:tracePt t="155583" x="9455150" y="2622550"/>
          <p14:tracePt t="155600" x="9499600" y="2692400"/>
          <p14:tracePt t="155616" x="9525000" y="2743200"/>
          <p14:tracePt t="155633" x="9575800" y="2794000"/>
          <p14:tracePt t="155650" x="9671050" y="2844800"/>
          <p14:tracePt t="155666" x="9855200" y="2908300"/>
          <p14:tracePt t="155684" x="10179050" y="2971800"/>
          <p14:tracePt t="155700" x="10598150" y="3048000"/>
          <p14:tracePt t="155704" x="10826750" y="3098800"/>
          <p14:tracePt t="155717" x="11042650" y="3149600"/>
          <p14:tracePt t="155733" x="11290300" y="3175000"/>
          <p14:tracePt t="155750" x="11398250" y="3175000"/>
          <p14:tracePt t="155766" x="11423650" y="3175000"/>
          <p14:tracePt t="155769" x="11430000" y="3175000"/>
          <p14:tracePt t="155783" x="11442700" y="3175000"/>
          <p14:tracePt t="155800" x="11461750" y="3175000"/>
          <p14:tracePt t="155816" x="11474450" y="3162300"/>
          <p14:tracePt t="155833" x="11474450" y="3143250"/>
          <p14:tracePt t="155850" x="11480800" y="3079750"/>
          <p14:tracePt t="155866" x="11487150" y="3028950"/>
          <p14:tracePt t="155883" x="11487150" y="2946400"/>
          <p14:tracePt t="155900" x="11487150" y="2851150"/>
          <p14:tracePt t="155916" x="11474450" y="2730500"/>
          <p14:tracePt t="155933" x="11442700" y="2622550"/>
          <p14:tracePt t="155950" x="11417300" y="2527300"/>
          <p14:tracePt t="155953" x="11398250" y="2482850"/>
          <p14:tracePt t="155966" x="11385550" y="2444750"/>
          <p14:tracePt t="155983" x="11360150" y="2400300"/>
          <p14:tracePt t="155985" x="11353800" y="2387600"/>
          <p14:tracePt t="156000" x="11347450" y="2368550"/>
          <p14:tracePt t="156017" x="11341100" y="2362200"/>
          <p14:tracePt t="156033" x="11341100" y="2355850"/>
          <p14:tracePt t="156050" x="11334750" y="2349500"/>
          <p14:tracePt t="156066" x="11328400" y="2343150"/>
          <p14:tracePt t="156139" x="11322050" y="2336800"/>
          <p14:tracePt t="156440" x="0" y="0"/>
        </p14:tracePtLst>
        <p14:tracePtLst>
          <p14:tracePt t="160587" x="2012950" y="3517900"/>
          <p14:tracePt t="160596" x="2006600" y="3536950"/>
          <p14:tracePt t="160606" x="1993900" y="3556000"/>
          <p14:tracePt t="160615" x="1987550" y="3581400"/>
          <p14:tracePt t="160632" x="1987550" y="3644900"/>
          <p14:tracePt t="160648" x="1987550" y="3708400"/>
          <p14:tracePt t="160665" x="2019300" y="3771900"/>
          <p14:tracePt t="160681" x="2057400" y="3822700"/>
          <p14:tracePt t="160699" x="2165350" y="3892550"/>
          <p14:tracePt t="160715" x="2317750" y="3930650"/>
          <p14:tracePt t="160732" x="2559050" y="3981450"/>
          <p14:tracePt t="160748" x="2781300" y="4000500"/>
          <p14:tracePt t="160765" x="2971800" y="4000500"/>
          <p14:tracePt t="160782" x="3111500" y="3981450"/>
          <p14:tracePt t="160785" x="3149600" y="3956050"/>
          <p14:tracePt t="160798" x="3168650" y="3937000"/>
          <p14:tracePt t="160815" x="3187700" y="3898900"/>
          <p14:tracePt t="160816" x="3187700" y="3879850"/>
          <p14:tracePt t="160832" x="3187700" y="3854450"/>
          <p14:tracePt t="160848" x="3181350" y="3784600"/>
          <p14:tracePt t="160865" x="3155950" y="3746500"/>
          <p14:tracePt t="160881" x="3117850" y="3708400"/>
          <p14:tracePt t="160898" x="3041650" y="3651250"/>
          <p14:tracePt t="160915" x="2921000" y="3587750"/>
          <p14:tracePt t="160931" x="2806700" y="3543300"/>
          <p14:tracePt t="160948" x="2730500" y="3511550"/>
          <p14:tracePt t="160965" x="2717800" y="3505200"/>
          <p14:tracePt t="160982" x="2711450" y="3505200"/>
          <p14:tracePt t="161137" x="0" y="0"/>
        </p14:tracePtLst>
        <p14:tracePtLst>
          <p14:tracePt t="163357" x="3232150" y="5803900"/>
          <p14:tracePt t="163394" x="3238500" y="5816600"/>
          <p14:tracePt t="163410" x="3244850" y="5835650"/>
          <p14:tracePt t="163422" x="3251200" y="5848350"/>
          <p14:tracePt t="163431" x="3257550" y="5854700"/>
          <p14:tracePt t="163447" x="3276600" y="5886450"/>
          <p14:tracePt t="163464" x="3314700" y="5924550"/>
          <p14:tracePt t="163481" x="3346450" y="5937250"/>
          <p14:tracePt t="163497" x="3397250" y="5949950"/>
          <p14:tracePt t="163514" x="3467100" y="5962650"/>
          <p14:tracePt t="163530" x="3562350" y="5981700"/>
          <p14:tracePt t="163547" x="3670300" y="5981700"/>
          <p14:tracePt t="163564" x="3797300" y="5981700"/>
          <p14:tracePt t="163581" x="3911600" y="5981700"/>
          <p14:tracePt t="163597" x="3987800" y="5981700"/>
          <p14:tracePt t="163614" x="4025900" y="5981700"/>
          <p14:tracePt t="163630" x="4044950" y="5981700"/>
          <p14:tracePt t="163647" x="4064000" y="5981700"/>
          <p14:tracePt t="163648" x="4070350" y="5981700"/>
          <p14:tracePt t="163664" x="4083050" y="5981700"/>
          <p14:tracePt t="163680" x="4095750" y="5981700"/>
          <p14:tracePt t="163697" x="4102100" y="5975350"/>
          <p14:tracePt t="163714" x="4108450" y="5975350"/>
          <p14:tracePt t="163731" x="4114800" y="5975350"/>
          <p14:tracePt t="163747" x="4114800" y="5969000"/>
          <p14:tracePt t="163764" x="4127500" y="5962650"/>
          <p14:tracePt t="163780" x="4152900" y="5949950"/>
          <p14:tracePt t="163797" x="4171950" y="5937250"/>
          <p14:tracePt t="163814" x="4197350" y="5918200"/>
          <p14:tracePt t="163830" x="4210050" y="5899150"/>
          <p14:tracePt t="163833" x="4222750" y="5899150"/>
          <p14:tracePt t="163847" x="4229100" y="5892800"/>
          <p14:tracePt t="163864" x="4241800" y="5880100"/>
          <p14:tracePt t="163880" x="4248150" y="5873750"/>
          <p14:tracePt t="163897" x="4248150" y="5867400"/>
          <p14:tracePt t="163914" x="4248150" y="5854700"/>
          <p14:tracePt t="163947" x="4248150" y="5848350"/>
          <p14:tracePt t="163964" x="4241800" y="5816600"/>
          <p14:tracePt t="163981" x="4210050" y="5797550"/>
          <p14:tracePt t="163985" x="4184650" y="5784850"/>
          <p14:tracePt t="163997" x="4165600" y="5778500"/>
          <p14:tracePt t="164014" x="4133850" y="5765800"/>
          <p14:tracePt t="164017" x="4121150" y="5765800"/>
          <p14:tracePt t="164031" x="4114800" y="5765800"/>
          <p14:tracePt t="164047" x="4095750" y="5765800"/>
          <p14:tracePt t="164050" x="4089400" y="5765800"/>
          <p14:tracePt t="164064" x="4076700" y="5765800"/>
          <p14:tracePt t="164080" x="4064000" y="5778500"/>
          <p14:tracePt t="164097" x="4057650" y="5784850"/>
          <p14:tracePt t="164114" x="4057650" y="5797550"/>
          <p14:tracePt t="164130" x="4057650" y="5803900"/>
          <p14:tracePt t="164147" x="4057650" y="5829300"/>
          <p14:tracePt t="164164" x="4057650" y="5848350"/>
          <p14:tracePt t="164180" x="4057650" y="5873750"/>
          <p14:tracePt t="164197" x="4057650" y="5899150"/>
          <p14:tracePt t="164214" x="4064000" y="5924550"/>
          <p14:tracePt t="164231" x="4070350" y="5937250"/>
          <p14:tracePt t="164247" x="4076700" y="5937250"/>
          <p14:tracePt t="164264" x="4076700" y="5943600"/>
          <p14:tracePt t="164281" x="4089400" y="5949950"/>
          <p14:tracePt t="164297" x="4095750" y="5956300"/>
          <p14:tracePt t="164314" x="4108450" y="5956300"/>
          <p14:tracePt t="164330" x="4146550" y="5969000"/>
          <p14:tracePt t="164347" x="4178300" y="5975350"/>
          <p14:tracePt t="164363" x="4210050" y="5981700"/>
          <p14:tracePt t="164380" x="4248150" y="5988050"/>
          <p14:tracePt t="164397" x="4273550" y="5988050"/>
          <p14:tracePt t="164414" x="4292600" y="5988050"/>
          <p14:tracePt t="164430" x="4305300" y="5988050"/>
          <p14:tracePt t="164474" x="4311650" y="5988050"/>
          <p14:tracePt t="164499" x="4318000" y="5988050"/>
          <p14:tracePt t="164529" x="4324350" y="5988050"/>
          <p14:tracePt t="164537" x="4330700" y="5988050"/>
          <p14:tracePt t="164561" x="4330700" y="5981700"/>
          <p14:tracePt t="164578" x="4337050" y="5975350"/>
          <p14:tracePt t="164609" x="4337050" y="5969000"/>
          <p14:tracePt t="164617" x="4343400" y="5962650"/>
          <p14:tracePt t="164634" x="4343400" y="5956300"/>
          <p14:tracePt t="164650" x="4343400" y="5949950"/>
          <p14:tracePt t="164663" x="4343400" y="5943600"/>
          <p14:tracePt t="164680" x="4343400" y="5930900"/>
          <p14:tracePt t="164713" x="4343400" y="5918200"/>
          <p14:tracePt t="164730" x="4343400" y="5911850"/>
          <p14:tracePt t="164762" x="4343400" y="5899150"/>
          <p14:tracePt t="164941" x="4222750" y="5873750"/>
          <p14:tracePt t="164946" x="4210050" y="5873750"/>
          <p14:tracePt t="164964" x="4191000" y="5873750"/>
          <p14:tracePt t="164980" x="4184650" y="5873750"/>
          <p14:tracePt t="164997" x="4171950" y="5873750"/>
          <p14:tracePt t="165013" x="4159250" y="5873750"/>
          <p14:tracePt t="165030" x="4152900" y="5873750"/>
          <p14:tracePt t="165046" x="4146550" y="5873750"/>
          <p14:tracePt t="165063" x="4140200" y="5880100"/>
          <p14:tracePt t="165081" x="4133850" y="5880100"/>
          <p14:tracePt t="165096" x="4121150" y="5886450"/>
          <p14:tracePt t="165113" x="4121150" y="5892800"/>
          <p14:tracePt t="165194" x="4114800" y="5892800"/>
          <p14:tracePt t="165227" x="4108450" y="5899150"/>
          <p14:tracePt t="165258" x="4108450" y="5905500"/>
          <p14:tracePt t="165282" x="4108450" y="5911850"/>
          <p14:tracePt t="165315" x="4108450" y="5918200"/>
          <p14:tracePt t="165325" x="4108450" y="5924550"/>
          <p14:tracePt t="165337" x="4108450" y="5930900"/>
          <p14:tracePt t="165346" x="4108450" y="5943600"/>
          <p14:tracePt t="165363" x="4114800" y="5962650"/>
          <p14:tracePt t="165380" x="4127500" y="5975350"/>
          <p14:tracePt t="165397" x="4146550" y="5988050"/>
          <p14:tracePt t="165413" x="4159250" y="5994400"/>
          <p14:tracePt t="165430" x="4171950" y="5994400"/>
          <p14:tracePt t="165446" x="4184650" y="5994400"/>
          <p14:tracePt t="165463" x="4203700" y="5994400"/>
          <p14:tracePt t="165466" x="4216400" y="5994400"/>
          <p14:tracePt t="165480" x="4248150" y="5994400"/>
          <p14:tracePt t="165497" x="4286250" y="5962650"/>
          <p14:tracePt t="165514" x="4324350" y="5930900"/>
          <p14:tracePt t="165530" x="4343400" y="5892800"/>
          <p14:tracePt t="165546" x="4349750" y="5873750"/>
          <p14:tracePt t="165564" x="4349750" y="5854700"/>
          <p14:tracePt t="165609" x="4349750" y="5848350"/>
          <p14:tracePt t="165617" x="4349750" y="5835650"/>
          <p14:tracePt t="165633" x="4337050" y="5829300"/>
          <p14:tracePt t="165646" x="4330700" y="5822950"/>
          <p14:tracePt t="165663" x="4279900" y="5816600"/>
          <p14:tracePt t="165680" x="4216400" y="5816600"/>
          <p14:tracePt t="165696" x="4178300" y="5816600"/>
          <p14:tracePt t="165713" x="4159250" y="5816600"/>
          <p14:tracePt t="165730" x="4146550" y="5816600"/>
          <p14:tracePt t="165747" x="4140200" y="5822950"/>
          <p14:tracePt t="165764" x="4127500" y="5835650"/>
          <p14:tracePt t="165780" x="4127500" y="5842000"/>
          <p14:tracePt t="165796" x="4127500" y="5854700"/>
          <p14:tracePt t="165813" x="4127500" y="5867400"/>
          <p14:tracePt t="165830" x="4127500" y="5886450"/>
          <p14:tracePt t="165846" x="4152900" y="5905500"/>
          <p14:tracePt t="165848" x="4165600" y="5918200"/>
          <p14:tracePt t="165863" x="4178300" y="5930900"/>
          <p14:tracePt t="165865" x="4197350" y="5937250"/>
          <p14:tracePt t="165880" x="4229100" y="5949950"/>
          <p14:tracePt t="165896" x="4248150" y="5956300"/>
          <p14:tracePt t="165913" x="4260850" y="5956300"/>
          <p14:tracePt t="165930" x="4267200" y="5956300"/>
          <p14:tracePt t="166625" x="0" y="0"/>
        </p14:tracePtLst>
        <p14:tracePtLst>
          <p14:tracePt t="167242" x="2438400" y="4222750"/>
          <p14:tracePt t="167266" x="2432050" y="4222750"/>
          <p14:tracePt t="167274" x="2425700" y="4222750"/>
          <p14:tracePt t="167283" x="2419350" y="4222750"/>
          <p14:tracePt t="167296" x="2393950" y="4229100"/>
          <p14:tracePt t="167313" x="2368550" y="4248150"/>
          <p14:tracePt t="167329" x="2343150" y="4279900"/>
          <p14:tracePt t="167346" x="2317750" y="4318000"/>
          <p14:tracePt t="167362" x="2311400" y="4362450"/>
          <p14:tracePt t="167379" x="2311400" y="4400550"/>
          <p14:tracePt t="167396" x="2311400" y="4451350"/>
          <p14:tracePt t="167412" x="2336800" y="4495800"/>
          <p14:tracePt t="167429" x="2381250" y="4533900"/>
          <p14:tracePt t="167446" x="2489200" y="4597400"/>
          <p14:tracePt t="167462" x="2628900" y="4629150"/>
          <p14:tracePt t="167465" x="2717800" y="4641850"/>
          <p14:tracePt t="167479" x="2813050" y="4648200"/>
          <p14:tracePt t="167496" x="3092450" y="4648200"/>
          <p14:tracePt t="167513" x="3263900" y="4635500"/>
          <p14:tracePt t="167529" x="3378200" y="4603750"/>
          <p14:tracePt t="167546" x="3441700" y="4552950"/>
          <p14:tracePt t="167563" x="3479800" y="4489450"/>
          <p14:tracePt t="167579" x="3498850" y="4400550"/>
          <p14:tracePt t="167596" x="3498850" y="4324350"/>
          <p14:tracePt t="167612" x="3492500" y="4222750"/>
          <p14:tracePt t="167629" x="3467100" y="4146550"/>
          <p14:tracePt t="167646" x="3403600" y="4051300"/>
          <p14:tracePt t="167662" x="3327400" y="3949700"/>
          <p14:tracePt t="167664" x="3263900" y="3911600"/>
          <p14:tracePt t="167679" x="3206750" y="3867150"/>
          <p14:tracePt t="167681" x="3136900" y="3829050"/>
          <p14:tracePt t="167696" x="2984500" y="3746500"/>
          <p14:tracePt t="167712" x="2819400" y="3676650"/>
          <p14:tracePt t="167729" x="2635250" y="3619500"/>
          <p14:tracePt t="167746" x="2495550" y="3581400"/>
          <p14:tracePt t="167763" x="2387600" y="3575050"/>
          <p14:tracePt t="167779" x="2317750" y="3575050"/>
          <p14:tracePt t="167796" x="2254250" y="3575050"/>
          <p14:tracePt t="167813" x="2184400" y="3581400"/>
          <p14:tracePt t="167829" x="2133600" y="3613150"/>
          <p14:tracePt t="167846" x="2089150" y="3632200"/>
          <p14:tracePt t="167849" x="2063750" y="3644900"/>
          <p14:tracePt t="167862" x="2051050" y="3663950"/>
          <p14:tracePt t="167879" x="2012950" y="3702050"/>
          <p14:tracePt t="167881" x="2000250" y="3721100"/>
          <p14:tracePt t="167896" x="1993900" y="3771900"/>
          <p14:tracePt t="167912" x="1981200" y="3835400"/>
          <p14:tracePt t="167929" x="1981200" y="3911600"/>
          <p14:tracePt t="167946" x="2006600" y="4000500"/>
          <p14:tracePt t="167962" x="2057400" y="4070350"/>
          <p14:tracePt t="167979" x="2146300" y="4140200"/>
          <p14:tracePt t="167996" x="2292350" y="4216400"/>
          <p14:tracePt t="168012" x="2533650" y="4273550"/>
          <p14:tracePt t="168029" x="2838450" y="4305300"/>
          <p14:tracePt t="168045" x="3067050" y="4298950"/>
          <p14:tracePt t="168062" x="3251200" y="4267200"/>
          <p14:tracePt t="168079" x="3321050" y="4222750"/>
          <p14:tracePt t="168081" x="3340100" y="4203700"/>
          <p14:tracePt t="168096" x="3352800" y="4171950"/>
          <p14:tracePt t="168112" x="3352800" y="4114800"/>
          <p14:tracePt t="168129" x="3346450" y="4025900"/>
          <p14:tracePt t="168146" x="3295650" y="3930650"/>
          <p14:tracePt t="168162" x="3238500" y="3854450"/>
          <p14:tracePt t="168179" x="3149600" y="3784600"/>
          <p14:tracePt t="168195" x="3035300" y="3727450"/>
          <p14:tracePt t="168212" x="2908300" y="3670300"/>
          <p14:tracePt t="168229" x="2768600" y="3619500"/>
          <p14:tracePt t="168246" x="2603500" y="3587750"/>
          <p14:tracePt t="168263" x="2432050" y="3549650"/>
          <p14:tracePt t="168265" x="2349500" y="3530600"/>
          <p14:tracePt t="168279" x="2254250" y="3517900"/>
          <p14:tracePt t="168296" x="2070100" y="3498850"/>
          <p14:tracePt t="168312" x="1981200" y="3505200"/>
          <p14:tracePt t="168329" x="1924050" y="3536950"/>
          <p14:tracePt t="168345" x="1898650" y="3562350"/>
          <p14:tracePt t="168362" x="1873250" y="3600450"/>
          <p14:tracePt t="168379" x="1854200" y="3632200"/>
          <p14:tracePt t="168395" x="1854200" y="3670300"/>
          <p14:tracePt t="168412" x="1854200" y="3714750"/>
          <p14:tracePt t="168429" x="1885950" y="3797300"/>
          <p14:tracePt t="168445" x="1962150" y="3860800"/>
          <p14:tracePt t="168462" x="2101850" y="3937000"/>
          <p14:tracePt t="168465" x="2197100" y="3975100"/>
          <p14:tracePt t="168479" x="2317750" y="4000500"/>
          <p14:tracePt t="168496" x="2679700" y="4051300"/>
          <p14:tracePt t="168513" x="2857500" y="4057650"/>
          <p14:tracePt t="168529" x="2946400" y="4044950"/>
          <p14:tracePt t="168545" x="2978150" y="4013200"/>
          <p14:tracePt t="168562" x="2990850" y="3968750"/>
          <p14:tracePt t="168579" x="2990850" y="3930650"/>
          <p14:tracePt t="168595" x="2990850" y="3905250"/>
          <p14:tracePt t="168612" x="2990850" y="3892550"/>
          <p14:tracePt t="168629" x="2990850" y="3886200"/>
          <p14:tracePt t="168645" x="2984500" y="3867150"/>
          <p14:tracePt t="168697" x="2978150" y="3867150"/>
          <p14:tracePt t="169121" x="0" y="0"/>
        </p14:tracePtLst>
        <p14:tracePtLst>
          <p14:tracePt t="170026" x="6705600" y="5892800"/>
          <p14:tracePt t="170036" x="6699250" y="5892800"/>
          <p14:tracePt t="170050" x="6692900" y="5892800"/>
          <p14:tracePt t="170131" x="6705600" y="5899150"/>
          <p14:tracePt t="170147" x="6737350" y="5911850"/>
          <p14:tracePt t="170169" x="6819900" y="5918200"/>
          <p14:tracePt t="170170" x="6877050" y="5924550"/>
          <p14:tracePt t="170180" x="6940550" y="5924550"/>
          <p14:tracePt t="170195" x="7118350" y="5924550"/>
          <p14:tracePt t="170212" x="7321550" y="5924550"/>
          <p14:tracePt t="170228" x="7467600" y="5924550"/>
          <p14:tracePt t="170245" x="7550150" y="5924550"/>
          <p14:tracePt t="170262" x="7569200" y="5924550"/>
          <p14:tracePt t="170745" x="0" y="0"/>
        </p14:tracePtLst>
        <p14:tracePtLst>
          <p14:tracePt t="171194" x="1917700" y="3244850"/>
          <p14:tracePt t="171201" x="1905000" y="3244850"/>
          <p14:tracePt t="171211" x="1879600" y="3244850"/>
          <p14:tracePt t="171228" x="1841500" y="3251200"/>
          <p14:tracePt t="171245" x="1803400" y="3276600"/>
          <p14:tracePt t="171262" x="1778000" y="3340100"/>
          <p14:tracePt t="171278" x="1765300" y="3422650"/>
          <p14:tracePt t="171280" x="1752600" y="3467100"/>
          <p14:tracePt t="171294" x="1752600" y="3498850"/>
          <p14:tracePt t="171312" x="1778000" y="3600450"/>
          <p14:tracePt t="171328" x="1847850" y="3670300"/>
          <p14:tracePt t="171344" x="1949450" y="3727450"/>
          <p14:tracePt t="171361" x="2146300" y="3790950"/>
          <p14:tracePt t="171378" x="2413000" y="3848100"/>
          <p14:tracePt t="171394" x="2686050" y="3867150"/>
          <p14:tracePt t="171411" x="2876550" y="3867150"/>
          <p14:tracePt t="171428" x="3016250" y="3841750"/>
          <p14:tracePt t="171444" x="3086100" y="3797300"/>
          <p14:tracePt t="171461" x="3124200" y="3752850"/>
          <p14:tracePt t="171478" x="3143250" y="3702050"/>
          <p14:tracePt t="171495" x="3149600" y="3657600"/>
          <p14:tracePt t="171497" x="3149600" y="3632200"/>
          <p14:tracePt t="171512" x="3130550" y="3581400"/>
          <p14:tracePt t="171528" x="3092450" y="3549650"/>
          <p14:tracePt t="171544" x="3016250" y="3511550"/>
          <p14:tracePt t="171561" x="2908300" y="3460750"/>
          <p14:tracePt t="171578" x="2787650" y="3435350"/>
          <p14:tracePt t="171595" x="2698750" y="3429000"/>
          <p14:tracePt t="171611" x="2609850" y="3435350"/>
          <p14:tracePt t="171628" x="2565400" y="3454400"/>
          <p14:tracePt t="171644" x="2540000" y="3479800"/>
          <p14:tracePt t="171661" x="2527300" y="3517900"/>
          <p14:tracePt t="171678" x="2520950" y="3556000"/>
          <p14:tracePt t="171694" x="2520950" y="3613150"/>
          <p14:tracePt t="171711" x="2546350" y="3676650"/>
          <p14:tracePt t="171714" x="2578100" y="3714750"/>
          <p14:tracePt t="171728" x="2679700" y="3778250"/>
          <p14:tracePt t="171744" x="2844800" y="3835400"/>
          <p14:tracePt t="171762" x="3009900" y="3873500"/>
          <p14:tracePt t="171778" x="3086100" y="3879850"/>
          <p14:tracePt t="171795" x="3111500" y="3879850"/>
          <p14:tracePt t="172453" x="3117850" y="3879850"/>
          <p14:tracePt t="172480" x="3111500" y="3822700"/>
          <p14:tracePt t="172494" x="3098800" y="3797300"/>
          <p14:tracePt t="172511" x="3079750" y="3746500"/>
          <p14:tracePt t="172528" x="3048000" y="3670300"/>
          <p14:tracePt t="172544" x="3016250" y="3613150"/>
          <p14:tracePt t="172561" x="2971800" y="3562350"/>
          <p14:tracePt t="172578" x="2914650" y="3511550"/>
          <p14:tracePt t="172594" x="2851150" y="3460750"/>
          <p14:tracePt t="172611" x="2755900" y="3416300"/>
          <p14:tracePt t="172628" x="2654300" y="3365500"/>
          <p14:tracePt t="172644" x="2552700" y="3333750"/>
          <p14:tracePt t="172661" x="2457450" y="3314700"/>
          <p14:tracePt t="172677" x="2349500" y="3295650"/>
          <p14:tracePt t="172694" x="2254250" y="3295650"/>
          <p14:tracePt t="172711" x="2159000" y="3295650"/>
          <p14:tracePt t="172713" x="2120900" y="3302000"/>
          <p14:tracePt t="172727" x="2089150" y="3321050"/>
          <p14:tracePt t="172744" x="2006600" y="3365500"/>
          <p14:tracePt t="172761" x="1981200" y="3409950"/>
          <p14:tracePt t="172778" x="1955800" y="3473450"/>
          <p14:tracePt t="172794" x="1943100" y="3530600"/>
          <p14:tracePt t="172811" x="1943100" y="3562350"/>
          <p14:tracePt t="172827" x="1943100" y="3613150"/>
          <p14:tracePt t="172844" x="1974850" y="3663950"/>
          <p14:tracePt t="172861" x="2032000" y="3721100"/>
          <p14:tracePt t="172878" x="2139950" y="3778250"/>
          <p14:tracePt t="172894" x="2279650" y="3810000"/>
          <p14:tracePt t="172896" x="2362200" y="3822700"/>
          <p14:tracePt t="172910" x="2463800" y="3829050"/>
          <p14:tracePt t="172927" x="2641600" y="3829050"/>
          <p14:tracePt t="172929" x="2724150" y="3816350"/>
          <p14:tracePt t="172944" x="2844800" y="3784600"/>
          <p14:tracePt t="172960" x="2914650" y="3746500"/>
          <p14:tracePt t="172977" x="2940050" y="3708400"/>
          <p14:tracePt t="172994" x="2946400" y="3676650"/>
          <p14:tracePt t="173011" x="2946400" y="3632200"/>
          <p14:tracePt t="173027" x="2946400" y="3587750"/>
          <p14:tracePt t="173044" x="2940050" y="3536950"/>
          <p14:tracePt t="173061" x="2901950" y="3492500"/>
          <p14:tracePt t="173078" x="2825750" y="3448050"/>
          <p14:tracePt t="173080" x="2762250" y="3409950"/>
          <p14:tracePt t="173094" x="2692400" y="3384550"/>
          <p14:tracePt t="173110" x="2514600" y="3352800"/>
          <p14:tracePt t="173128" x="2336800" y="3321050"/>
          <p14:tracePt t="173144" x="2178050" y="3321050"/>
          <p14:tracePt t="173160" x="2095500" y="3346450"/>
          <p14:tracePt t="173177" x="2032000" y="3397250"/>
          <p14:tracePt t="173194" x="1981200" y="3467100"/>
          <p14:tracePt t="173210" x="1955800" y="3517900"/>
          <p14:tracePt t="173227" x="1943100" y="3575050"/>
          <p14:tracePt t="173244" x="1943100" y="3619500"/>
          <p14:tracePt t="173260" x="1943100" y="3663950"/>
          <p14:tracePt t="173277" x="1949450" y="3714750"/>
          <p14:tracePt t="173294" x="2025650" y="3790950"/>
          <p14:tracePt t="173311" x="2165350" y="3867150"/>
          <p14:tracePt t="173328" x="2565400" y="3994150"/>
          <p14:tracePt t="173344" x="2863850" y="4025900"/>
          <p14:tracePt t="173360" x="3060700" y="4025900"/>
          <p14:tracePt t="173377" x="3162300" y="3994150"/>
          <p14:tracePt t="173394" x="3194050" y="3962400"/>
          <p14:tracePt t="173410" x="3200400" y="3905250"/>
          <p14:tracePt t="173427" x="3200400" y="3810000"/>
          <p14:tracePt t="173444" x="3175000" y="3721100"/>
          <p14:tracePt t="173460" x="3130550" y="3632200"/>
          <p14:tracePt t="173477" x="3054350" y="3549650"/>
          <p14:tracePt t="173494" x="2927350" y="3460750"/>
          <p14:tracePt t="173510" x="2743200" y="3390900"/>
          <p14:tracePt t="173528" x="2559050" y="3359150"/>
          <p14:tracePt t="173529" x="2482850" y="3346450"/>
          <p14:tracePt t="173544" x="2387600" y="3346450"/>
          <p14:tracePt t="173561" x="2305050" y="3365500"/>
          <p14:tracePt t="173577" x="2286000" y="3403600"/>
          <p14:tracePt t="173593" x="2273300" y="3448050"/>
          <p14:tracePt t="173610" x="2266950" y="3498850"/>
          <p14:tracePt t="173627" x="2266950" y="3581400"/>
          <p14:tracePt t="173644" x="2311400" y="3663950"/>
          <p14:tracePt t="173660" x="2406650" y="3746500"/>
          <p14:tracePt t="173677" x="2590800" y="3848100"/>
          <p14:tracePt t="173694" x="2921000" y="3943350"/>
          <p14:tracePt t="173711" x="3263900" y="3981450"/>
          <p14:tracePt t="173713" x="3352800" y="3981450"/>
          <p14:tracePt t="173727" x="3454400" y="3975100"/>
          <p14:tracePt t="173744" x="3511550" y="3937000"/>
          <p14:tracePt t="173761" x="3517900" y="3892550"/>
          <p14:tracePt t="173778" x="3517900" y="3829050"/>
          <p14:tracePt t="173794" x="3486150" y="3765550"/>
          <p14:tracePt t="173811" x="3422650" y="3708400"/>
          <p14:tracePt t="173828" x="3289300" y="3632200"/>
          <p14:tracePt t="173844" x="3079750" y="3556000"/>
          <p14:tracePt t="173860" x="2844800" y="3511550"/>
          <p14:tracePt t="173877" x="2705100" y="3498850"/>
          <p14:tracePt t="173894" x="2616200" y="3505200"/>
          <p14:tracePt t="173897" x="2609850" y="3505200"/>
          <p14:tracePt t="173910" x="2597150" y="3517900"/>
          <p14:tracePt t="173913" x="2590800" y="3536950"/>
          <p14:tracePt t="173927" x="2584450" y="3562350"/>
          <p14:tracePt t="173930" x="2584450" y="3568700"/>
          <p14:tracePt t="173944" x="2584450" y="3613150"/>
          <p14:tracePt t="173960" x="2597150" y="3670300"/>
          <p14:tracePt t="173977" x="2647950" y="3746500"/>
          <p14:tracePt t="173994" x="2762250" y="3848100"/>
          <p14:tracePt t="174011" x="3022600" y="3968750"/>
          <p14:tracePt t="174027" x="3403600" y="4114800"/>
          <p14:tracePt t="174044" x="3676650" y="4178300"/>
          <p14:tracePt t="174061" x="3759200" y="4191000"/>
          <p14:tracePt t="174077" x="3778250" y="4184650"/>
          <p14:tracePt t="174094" x="3778250" y="4146550"/>
          <p14:tracePt t="174110" x="3765550" y="4064000"/>
          <p14:tracePt t="174127" x="3721100" y="3968750"/>
          <p14:tracePt t="174143" x="3676650" y="3892550"/>
          <p14:tracePt t="174145" x="3638550" y="3854450"/>
          <p14:tracePt t="174160" x="3524250" y="3784600"/>
          <p14:tracePt t="174177" x="3327400" y="3702050"/>
          <p14:tracePt t="174193" x="2978150" y="3606800"/>
          <p14:tracePt t="174210" x="2635250" y="3562350"/>
          <p14:tracePt t="174227" x="2463800" y="3562350"/>
          <p14:tracePt t="174244" x="2393950" y="3568700"/>
          <p14:tracePt t="174261" x="2374900" y="3600450"/>
          <p14:tracePt t="174277" x="2374900" y="3651250"/>
          <p14:tracePt t="174293" x="2400300" y="3727450"/>
          <p14:tracePt t="174310" x="2432050" y="3771900"/>
          <p14:tracePt t="174327" x="2476500" y="3803650"/>
          <p14:tracePt t="174329" x="2520950" y="3835400"/>
          <p14:tracePt t="174344" x="2647950" y="3879850"/>
          <p14:tracePt t="174360" x="2838450" y="3937000"/>
          <p14:tracePt t="174377" x="3067050" y="3968750"/>
          <p14:tracePt t="174393" x="3194050" y="3987800"/>
          <p14:tracePt t="174410" x="3225800" y="3987800"/>
          <p14:tracePt t="174427" x="3232150" y="3981450"/>
          <p14:tracePt t="174443" x="3225800" y="3943350"/>
          <p14:tracePt t="174460" x="3219450" y="3911600"/>
          <p14:tracePt t="174477" x="3194050" y="3873500"/>
          <p14:tracePt t="174493" x="3155950" y="3829050"/>
          <p14:tracePt t="174510" x="3117850" y="3797300"/>
          <p14:tracePt t="174527" x="3079750" y="3771900"/>
          <p14:tracePt t="174529" x="3073400" y="3765550"/>
          <p14:tracePt t="174543" x="3060700" y="3759200"/>
          <p14:tracePt t="174560" x="3048000" y="3733800"/>
          <p14:tracePt t="174577" x="3035300" y="3708400"/>
          <p14:tracePt t="174594" x="3022600" y="3695700"/>
          <p14:tracePt t="174610" x="3022600" y="3689350"/>
          <p14:tracePt t="174627" x="3016250" y="3676650"/>
          <p14:tracePt t="174643" x="3009900" y="3663950"/>
          <p14:tracePt t="174660" x="2997200" y="3663950"/>
          <p14:tracePt t="175361" x="0" y="0"/>
        </p14:tracePtLst>
        <p14:tracePtLst>
          <p14:tracePt t="177131" x="10471150" y="6026150"/>
          <p14:tracePt t="177178" x="10490200" y="6026150"/>
          <p14:tracePt t="177187" x="10521950" y="6026150"/>
          <p14:tracePt t="177192" x="10566400" y="6026150"/>
          <p14:tracePt t="177209" x="10680700" y="6026150"/>
          <p14:tracePt t="177226" x="10839450" y="6026150"/>
          <p14:tracePt t="177242" x="10998200" y="6026150"/>
          <p14:tracePt t="177259" x="11137900" y="6026150"/>
          <p14:tracePt t="177276" x="11207750" y="6026150"/>
          <p14:tracePt t="177293" x="11252200" y="6026150"/>
          <p14:tracePt t="177309" x="11264900" y="6026150"/>
          <p14:tracePt t="177326" x="11271250" y="6026150"/>
          <p14:tracePt t="177343" x="11277600" y="6026150"/>
          <p14:tracePt t="177753" x="0" y="0"/>
        </p14:tracePtLst>
        <p14:tracePtLst>
          <p14:tracePt t="181180" x="2844800" y="6089650"/>
          <p14:tracePt t="181219" x="2838450" y="6089650"/>
          <p14:tracePt t="181236" x="2832100" y="6089650"/>
          <p14:tracePt t="181246" x="2825750" y="6096000"/>
          <p14:tracePt t="181258" x="2819400" y="6108700"/>
          <p14:tracePt t="181274" x="2806700" y="6127750"/>
          <p14:tracePt t="181291" x="2800350" y="6153150"/>
          <p14:tracePt t="181308" x="2800350" y="6172200"/>
          <p14:tracePt t="181325" x="2800350" y="6197600"/>
          <p14:tracePt t="181329" x="2800350" y="6210300"/>
          <p14:tracePt t="181341" x="2800350" y="6216650"/>
          <p14:tracePt t="181358" x="2800350" y="6229350"/>
          <p14:tracePt t="181360" x="2800350" y="6235700"/>
          <p14:tracePt t="181375" x="2800350" y="6248400"/>
          <p14:tracePt t="181391" x="2813050" y="6267450"/>
          <p14:tracePt t="181394" x="2825750" y="6273800"/>
          <p14:tracePt t="181408" x="2876550" y="6292850"/>
          <p14:tracePt t="181424" x="2946400" y="6318250"/>
          <p14:tracePt t="181441" x="2990850" y="6324600"/>
          <p14:tracePt t="181458" x="3016250" y="6324600"/>
          <p14:tracePt t="181474" x="3028950" y="6324600"/>
          <p14:tracePt t="181508" x="3041650" y="6318250"/>
          <p14:tracePt t="181524" x="3041650" y="6280150"/>
          <p14:tracePt t="181541" x="3035300" y="6248400"/>
          <p14:tracePt t="181546" x="3022600" y="6223000"/>
          <p14:tracePt t="181558" x="3009900" y="6210300"/>
          <p14:tracePt t="181575" x="2978150" y="6172200"/>
          <p14:tracePt t="181592" x="2946400" y="6159500"/>
          <p14:tracePt t="181594" x="2927350" y="6153150"/>
          <p14:tracePt t="181608" x="2914650" y="6146800"/>
          <p14:tracePt t="181633" x="2908300" y="6146800"/>
          <p14:tracePt t="181641" x="2901950" y="6146800"/>
          <p14:tracePt t="181658" x="2889250" y="6153150"/>
          <p14:tracePt t="181674" x="2889250" y="6184900"/>
          <p14:tracePt t="181691" x="2889250" y="6216650"/>
          <p14:tracePt t="181708" x="2889250" y="6235700"/>
          <p14:tracePt t="181724" x="2889250" y="6254750"/>
          <p14:tracePt t="181741" x="2908300" y="6280150"/>
          <p14:tracePt t="181758" x="2946400" y="6305550"/>
          <p14:tracePt t="181774" x="2978150" y="6311900"/>
          <p14:tracePt t="181777" x="2997200" y="6318250"/>
          <p14:tracePt t="181808" x="3003550" y="6318250"/>
          <p14:tracePt t="182027" x="3009900" y="6318250"/>
          <p14:tracePt t="182038" x="3022600" y="6318250"/>
          <p14:tracePt t="182049" x="3067050" y="6318250"/>
          <p14:tracePt t="182058" x="3124200" y="6330950"/>
          <p14:tracePt t="182075" x="3251200" y="6350000"/>
          <p14:tracePt t="182091" x="3403600" y="6362700"/>
          <p14:tracePt t="182108" x="3581400" y="6362700"/>
          <p14:tracePt t="182125" x="3727450" y="6362700"/>
          <p14:tracePt t="182141" x="3816350" y="6362700"/>
          <p14:tracePt t="182158" x="3854450" y="6362700"/>
          <p14:tracePt t="182161" x="3873500" y="6362700"/>
          <p14:tracePt t="182177" x="3886200" y="6356350"/>
          <p14:tracePt t="182191" x="3886200" y="6350000"/>
          <p14:tracePt t="182208" x="3905250" y="6337300"/>
          <p14:tracePt t="182224" x="3917950" y="6324600"/>
          <p14:tracePt t="182241" x="3917950" y="6311900"/>
          <p14:tracePt t="182257" x="3917950" y="6286500"/>
          <p14:tracePt t="182274" x="3917950" y="6248400"/>
          <p14:tracePt t="182291" x="3905250" y="6210300"/>
          <p14:tracePt t="182308" x="3892550" y="6191250"/>
          <p14:tracePt t="182325" x="3867150" y="6165850"/>
          <p14:tracePt t="182341" x="3841750" y="6153150"/>
          <p14:tracePt t="182357" x="3822700" y="6146800"/>
          <p14:tracePt t="182375" x="3790950" y="6146800"/>
          <p14:tracePt t="182391" x="3752850" y="6146800"/>
          <p14:tracePt t="182393" x="3740150" y="6146800"/>
          <p14:tracePt t="182408" x="3721100" y="6146800"/>
          <p14:tracePt t="182424" x="3676650" y="6159500"/>
          <p14:tracePt t="182441" x="3657600" y="6165850"/>
          <p14:tracePt t="182457" x="3644900" y="6184900"/>
          <p14:tracePt t="182474" x="3638550" y="6184900"/>
          <p14:tracePt t="182513" x="3638550" y="6191250"/>
          <p14:tracePt t="182521" x="3638550" y="6210300"/>
          <p14:tracePt t="182529" x="3651250" y="6210300"/>
          <p14:tracePt t="182541" x="3663950" y="6223000"/>
          <p14:tracePt t="182558" x="3683000" y="6229350"/>
          <p14:tracePt t="182574" x="3695700" y="6229350"/>
          <p14:tracePt t="182591" x="3714750" y="6229350"/>
          <p14:tracePt t="183002" x="0" y="0"/>
        </p14:tracePtLst>
        <p14:tracePtLst>
          <p14:tracePt t="183628" x="4699000" y="6089650"/>
          <p14:tracePt t="183693" x="4692650" y="6089650"/>
          <p14:tracePt t="183719" x="4686300" y="6115050"/>
          <p14:tracePt t="183724" x="4686300" y="6134100"/>
          <p14:tracePt t="183738" x="4699000" y="6172200"/>
          <p14:tracePt t="183750" x="4724400" y="6197600"/>
          <p14:tracePt t="183763" x="4800600" y="6242050"/>
          <p14:tracePt t="183774" x="4845050" y="6261100"/>
          <p14:tracePt t="183790" x="4933950" y="6292850"/>
          <p14:tracePt t="183807" x="5016500" y="6311900"/>
          <p14:tracePt t="183809" x="5035550" y="6311900"/>
          <p14:tracePt t="183824" x="5067300" y="6311900"/>
          <p14:tracePt t="183841" x="5073650" y="6311900"/>
          <p14:tracePt t="183857" x="5105400" y="6311900"/>
          <p14:tracePt t="183873" x="5137150" y="6299200"/>
          <p14:tracePt t="183891" x="5175250" y="6280150"/>
          <p14:tracePt t="183907" x="5207000" y="6267450"/>
          <p14:tracePt t="183924" x="5232400" y="6248400"/>
          <p14:tracePt t="183940" x="5245100" y="6242050"/>
          <p14:tracePt t="183958" x="5257800" y="6229350"/>
          <p14:tracePt t="183974" x="5270500" y="6229350"/>
          <p14:tracePt t="183990" x="5289550" y="6216650"/>
          <p14:tracePt t="183993" x="5295900" y="6210300"/>
          <p14:tracePt t="184009" x="5308600" y="6210300"/>
          <p14:tracePt t="184024" x="5314950" y="6203950"/>
          <p14:tracePt t="184392" x="0" y="0"/>
        </p14:tracePtLst>
        <p14:tracePtLst>
          <p14:tracePt t="185036" x="5854700" y="6197600"/>
          <p14:tracePt t="185124" x="5873750" y="6203950"/>
          <p14:tracePt t="185144" x="5924550" y="6229350"/>
          <p14:tracePt t="185164" x="6102350" y="6280150"/>
          <p14:tracePt t="185176" x="6242050" y="6292850"/>
          <p14:tracePt t="185190" x="6292850" y="6292850"/>
          <p14:tracePt t="185206" x="6381750" y="6292850"/>
          <p14:tracePt t="185210" x="6413500" y="6292850"/>
          <p14:tracePt t="185223" x="6438900" y="6292850"/>
          <p14:tracePt t="185240" x="6483350" y="6292850"/>
          <p14:tracePt t="185256" x="6521450" y="6292850"/>
          <p14:tracePt t="185273" x="6553200" y="6280150"/>
          <p14:tracePt t="185290" x="6578600" y="6280150"/>
          <p14:tracePt t="185306" x="6591300" y="6273800"/>
          <p14:tracePt t="185324" x="6610350" y="6273800"/>
          <p14:tracePt t="185340" x="6648450" y="6267450"/>
          <p14:tracePt t="185356" x="6667500" y="6267450"/>
          <p14:tracePt t="185374" x="6673850" y="6267450"/>
          <p14:tracePt t="185451" x="6661150" y="6267450"/>
          <p14:tracePt t="185466" x="6597650" y="6267450"/>
          <p14:tracePt t="185475" x="6534150" y="6267450"/>
          <p14:tracePt t="185490" x="6356350" y="6267450"/>
          <p14:tracePt t="185506" x="6127750" y="6267450"/>
          <p14:tracePt t="185523" x="5905500" y="6267450"/>
          <p14:tracePt t="185540" x="5772150" y="6267450"/>
          <p14:tracePt t="185556" x="5727700" y="6267450"/>
          <p14:tracePt t="185573" x="5715000" y="6267450"/>
          <p14:tracePt t="185649" x="5721350" y="6267450"/>
          <p14:tracePt t="185660" x="5759450" y="6267450"/>
          <p14:tracePt t="185673" x="5899150" y="6267450"/>
          <p14:tracePt t="185690" x="6096000" y="6267450"/>
          <p14:tracePt t="185706" x="6330950" y="6267450"/>
          <p14:tracePt t="185723" x="6515100" y="6267450"/>
          <p14:tracePt t="185740" x="6604000" y="6267450"/>
          <p14:tracePt t="185756" x="6616700" y="6267450"/>
          <p14:tracePt t="185834" x="6604000" y="6267450"/>
          <p14:tracePt t="185846" x="6572250" y="6267450"/>
          <p14:tracePt t="185861" x="6477000" y="6267450"/>
          <p14:tracePt t="185873" x="6350000" y="6254750"/>
          <p14:tracePt t="185890" x="6229350" y="6242050"/>
          <p14:tracePt t="185907" x="6178550" y="6242050"/>
          <p14:tracePt t="185923" x="6165850" y="6242050"/>
          <p14:tracePt t="186010" x="6178550" y="6242050"/>
          <p14:tracePt t="186028" x="6229350" y="6242050"/>
          <p14:tracePt t="186043" x="6292850" y="6242050"/>
          <p14:tracePt t="186057" x="6381750" y="6242050"/>
          <p14:tracePt t="186073" x="6445250" y="6242050"/>
          <p14:tracePt t="186090" x="6477000" y="6242050"/>
          <p14:tracePt t="186107" x="6483350" y="6242050"/>
          <p14:tracePt t="186162" x="6464300" y="6242050"/>
          <p14:tracePt t="186178" x="6369050" y="6242050"/>
          <p14:tracePt t="186193" x="6223000" y="6242050"/>
          <p14:tracePt t="186206" x="6146800" y="6242050"/>
          <p14:tracePt t="186223" x="6070600" y="6242050"/>
          <p14:tracePt t="186226" x="6064250" y="6242050"/>
          <p14:tracePt t="186240" x="6051550" y="6242050"/>
          <p14:tracePt t="186289" x="6057900" y="6242050"/>
          <p14:tracePt t="186298" x="6076950" y="6242050"/>
          <p14:tracePt t="186306" x="6108700" y="6242050"/>
          <p14:tracePt t="186324" x="6210300" y="6242050"/>
          <p14:tracePt t="186339" x="6305550" y="6242050"/>
          <p14:tracePt t="186356" x="6362700" y="6242050"/>
          <p14:tracePt t="186373" x="6381750" y="6242050"/>
          <p14:tracePt t="186625" x="0" y="0"/>
        </p14:tracePtLst>
        <p14:tracePtLst>
          <p14:tracePt t="187009" x="2000250" y="3511550"/>
          <p14:tracePt t="187022" x="1968500" y="3505200"/>
          <p14:tracePt t="187039" x="1924050" y="3505200"/>
          <p14:tracePt t="187041" x="1898650" y="3511550"/>
          <p14:tracePt t="187056" x="1866900" y="3562350"/>
          <p14:tracePt t="187072" x="1847850" y="3663950"/>
          <p14:tracePt t="187090" x="1841500" y="3771900"/>
          <p14:tracePt t="187106" x="1873250" y="3886200"/>
          <p14:tracePt t="187123" x="1987550" y="3987800"/>
          <p14:tracePt t="187139" x="2292350" y="4114800"/>
          <p14:tracePt t="187156" x="2889250" y="4273550"/>
          <p14:tracePt t="187172" x="3505200" y="4318000"/>
          <p14:tracePt t="187189" x="3854450" y="4318000"/>
          <p14:tracePt t="187206" x="3981450" y="4298950"/>
          <p14:tracePt t="187210" x="4000500" y="4273550"/>
          <p14:tracePt t="187222" x="4000500" y="4248150"/>
          <p14:tracePt t="187239" x="3981450" y="4133850"/>
          <p14:tracePt t="187242" x="3956050" y="4076700"/>
          <p14:tracePt t="187256" x="3860800" y="3956050"/>
          <p14:tracePt t="187272" x="3746500" y="3860800"/>
          <p14:tracePt t="187289" x="3606800" y="3771900"/>
          <p14:tracePt t="187306" x="3422650" y="3702050"/>
          <p14:tracePt t="187322" x="3219450" y="3651250"/>
          <p14:tracePt t="187339" x="3048000" y="3625850"/>
          <p14:tracePt t="187356" x="2959100" y="3625850"/>
          <p14:tracePt t="187373" x="2940050" y="3625850"/>
          <p14:tracePt t="187390" x="2927350" y="3625850"/>
          <p14:tracePt t="187406" x="2927350" y="3638550"/>
          <p14:tracePt t="187422" x="2927350" y="3651250"/>
          <p14:tracePt t="187424" x="2927350" y="3657600"/>
          <p14:tracePt t="187456" x="2940050" y="3663950"/>
          <p14:tracePt t="187472" x="2946400" y="3670300"/>
          <p14:tracePt t="187520" x="0" y="0"/>
        </p14:tracePtLst>
        <p14:tracePtLst>
          <p14:tracePt t="189252" x="7905750" y="6254750"/>
          <p14:tracePt t="189266" x="7956550" y="6261100"/>
          <p14:tracePt t="189280" x="7981950" y="6267450"/>
          <p14:tracePt t="189288" x="8045450" y="6273800"/>
          <p14:tracePt t="189305" x="8153400" y="6286500"/>
          <p14:tracePt t="189322" x="8261350" y="6286500"/>
          <p14:tracePt t="189339" x="8356600" y="6286500"/>
          <p14:tracePt t="189356" x="8432800" y="6286500"/>
          <p14:tracePt t="189372" x="8509000" y="6286500"/>
          <p14:tracePt t="189389" x="8578850" y="6286500"/>
          <p14:tracePt t="189405" x="8655050" y="6286500"/>
          <p14:tracePt t="189422" x="8705850" y="6286500"/>
          <p14:tracePt t="189438" x="8737600" y="6286500"/>
          <p14:tracePt t="189729" x="0" y="0"/>
        </p14:tracePtLst>
        <p14:tracePtLst>
          <p14:tracePt t="190155" x="8813800" y="6127750"/>
          <p14:tracePt t="190524" x="8801100" y="6127750"/>
          <p14:tracePt t="190545" x="8782050" y="6127750"/>
          <p14:tracePt t="190546" x="8769350" y="6134100"/>
          <p14:tracePt t="190561" x="8743950" y="6153150"/>
          <p14:tracePt t="190571" x="8743950" y="6165850"/>
          <p14:tracePt t="190588" x="8724900" y="6184900"/>
          <p14:tracePt t="190605" x="8724900" y="6203950"/>
          <p14:tracePt t="190622" x="8724900" y="6223000"/>
          <p14:tracePt t="190638" x="8724900" y="6261100"/>
          <p14:tracePt t="190640" x="8724900" y="6267450"/>
          <p14:tracePt t="190655" x="8731250" y="6273800"/>
          <p14:tracePt t="190671" x="8737600" y="6286500"/>
          <p14:tracePt t="190673" x="8750300" y="6292850"/>
          <p14:tracePt t="190688" x="8775700" y="6305550"/>
          <p14:tracePt t="190704" x="8813800" y="6318250"/>
          <p14:tracePt t="190721" x="8832850" y="6318250"/>
          <p14:tracePt t="190738" x="8851900" y="6318250"/>
          <p14:tracePt t="190755" x="8883650" y="6311900"/>
          <p14:tracePt t="190771" x="8896350" y="6305550"/>
          <p14:tracePt t="190788" x="8915400" y="6280150"/>
          <p14:tracePt t="190805" x="8921750" y="6254750"/>
          <p14:tracePt t="190821" x="8921750" y="6229350"/>
          <p14:tracePt t="190838" x="8921750" y="6210300"/>
          <p14:tracePt t="190840" x="8921750" y="6203950"/>
          <p14:tracePt t="190855" x="8921750" y="6191250"/>
          <p14:tracePt t="190856" x="8921750" y="6178550"/>
          <p14:tracePt t="190871" x="8921750" y="6172200"/>
          <p14:tracePt t="190874" x="8921750" y="6165850"/>
          <p14:tracePt t="190888" x="8921750" y="6159500"/>
          <p14:tracePt t="191189" x="8921750" y="6165850"/>
          <p14:tracePt t="191207" x="8928100" y="6184900"/>
          <p14:tracePt t="191213" x="8934450" y="6197600"/>
          <p14:tracePt t="191233" x="8966200" y="6235700"/>
          <p14:tracePt t="191245" x="8978900" y="6248400"/>
          <p14:tracePt t="191256" x="9042400" y="6273800"/>
          <p14:tracePt t="191271" x="9067800" y="6280150"/>
          <p14:tracePt t="191288" x="9124950" y="6299200"/>
          <p14:tracePt t="191305" x="9163050" y="6305550"/>
          <p14:tracePt t="191321" x="9188450" y="6305550"/>
          <p14:tracePt t="191338" x="9220200" y="6305550"/>
          <p14:tracePt t="191355" x="9283700" y="6305550"/>
          <p14:tracePt t="191372" x="9359900" y="6305550"/>
          <p14:tracePt t="191388" x="9448800" y="6305550"/>
          <p14:tracePt t="191405" x="9525000" y="6305550"/>
          <p14:tracePt t="191421" x="9588500" y="6305550"/>
          <p14:tracePt t="191438" x="9645650" y="6305550"/>
          <p14:tracePt t="191454" x="9671050" y="6305550"/>
          <p14:tracePt t="191458" x="9677400" y="6305550"/>
          <p14:tracePt t="191595" x="9658350" y="6305550"/>
          <p14:tracePt t="191610" x="9563100" y="6305550"/>
          <p14:tracePt t="191626" x="9436100" y="6305550"/>
          <p14:tracePt t="191638" x="9353550" y="6311900"/>
          <p14:tracePt t="191655" x="9251950" y="6330950"/>
          <p14:tracePt t="191657" x="9220200" y="6337300"/>
          <p14:tracePt t="191671" x="9201150" y="6343650"/>
          <p14:tracePt t="191673" x="9194800" y="6343650"/>
          <p14:tracePt t="191689" x="9182100" y="6343650"/>
          <p14:tracePt t="191704" x="9175750" y="6343650"/>
          <p14:tracePt t="191797" x="9194800" y="6343650"/>
          <p14:tracePt t="191813" x="9277350" y="6343650"/>
          <p14:tracePt t="191830" x="9436100" y="6343650"/>
          <p14:tracePt t="191833" x="9518650" y="6343650"/>
          <p14:tracePt t="191842" x="9613900" y="6343650"/>
          <p14:tracePt t="191854" x="9709150" y="6343650"/>
          <p14:tracePt t="191871" x="9886950" y="6343650"/>
          <p14:tracePt t="191888" x="10045700" y="6343650"/>
          <p14:tracePt t="191904" x="10083800" y="6343650"/>
          <p14:tracePt t="191921" x="10090150" y="6343650"/>
          <p14:tracePt t="192713" x="0" y="0"/>
        </p14:tracePtLst>
        <p14:tracePtLst>
          <p14:tracePt t="193308" x="10591800" y="6273800"/>
          <p14:tracePt t="193331" x="10617200" y="6273800"/>
          <p14:tracePt t="193342" x="10642600" y="6273800"/>
          <p14:tracePt t="193354" x="10718800" y="6273800"/>
          <p14:tracePt t="193371" x="10852150" y="6273800"/>
          <p14:tracePt t="193388" x="11029950" y="6273800"/>
          <p14:tracePt t="193404" x="11233150" y="6273800"/>
          <p14:tracePt t="193420" x="11360150" y="6273800"/>
          <p14:tracePt t="193438" x="11385550" y="6273800"/>
          <p14:tracePt t="193454" x="11391900" y="6273800"/>
          <p14:tracePt t="193809" x="0" y="0"/>
        </p14:tracePtLst>
        <p14:tracePtLst>
          <p14:tracePt t="195099" x="2298700" y="6457950"/>
          <p14:tracePt t="195194" x="2311400" y="6464300"/>
          <p14:tracePt t="195212" x="2349500" y="6470650"/>
          <p14:tracePt t="195225" x="2432050" y="6496050"/>
          <p14:tracePt t="195237" x="2489200" y="6502400"/>
          <p14:tracePt t="195253" x="2616200" y="6527800"/>
          <p14:tracePt t="195270" x="2749550" y="6553200"/>
          <p14:tracePt t="195273" x="2800350" y="6559550"/>
          <p14:tracePt t="195286" x="2838450" y="6559550"/>
          <p14:tracePt t="195303" x="2908300" y="6559550"/>
          <p14:tracePt t="195304" x="2927350" y="6559550"/>
          <p14:tracePt t="195320" x="2940050" y="6559550"/>
          <p14:tracePt t="195336" x="2946400" y="6559550"/>
          <p14:tracePt t="195497" x="2933700" y="6559550"/>
          <p14:tracePt t="195505" x="2908300" y="6559550"/>
          <p14:tracePt t="195520" x="2825750" y="6559550"/>
          <p14:tracePt t="195536" x="2743200" y="6559550"/>
          <p14:tracePt t="195553" x="2686050" y="6559550"/>
          <p14:tracePt t="195570" x="2667000" y="6559550"/>
          <p14:tracePt t="195683" x="2686050" y="6559550"/>
          <p14:tracePt t="195695" x="2717800" y="6559550"/>
          <p14:tracePt t="195708" x="2838450" y="6559550"/>
          <p14:tracePt t="195722" x="3048000" y="6559550"/>
          <p14:tracePt t="195736" x="3289300" y="6559550"/>
          <p14:tracePt t="195753" x="3479800" y="6559550"/>
          <p14:tracePt t="195770" x="3587750" y="6559550"/>
          <p14:tracePt t="195786" x="3619500" y="6559550"/>
          <p14:tracePt t="195803" x="3625850" y="6559550"/>
          <p14:tracePt t="195891" x="3619500" y="6559550"/>
          <p14:tracePt t="195903" x="3600450" y="6559550"/>
          <p14:tracePt t="195921" x="3473450" y="6559550"/>
          <p14:tracePt t="195938" x="3397250" y="6559550"/>
          <p14:tracePt t="195954" x="3365500" y="6559550"/>
          <p14:tracePt t="195970" x="3359150" y="6559550"/>
          <p14:tracePt t="196075" x="3365500" y="6559550"/>
          <p14:tracePt t="196873" x="0" y="0"/>
        </p14:tracePtLst>
        <p14:tracePtLst>
          <p14:tracePt t="197348" x="3879850" y="6388100"/>
          <p14:tracePt t="197419" x="3879850" y="6394450"/>
          <p14:tracePt t="197428" x="3879850" y="6400800"/>
          <p14:tracePt t="197439" x="3879850" y="6419850"/>
          <p14:tracePt t="197453" x="3886200" y="6464300"/>
          <p14:tracePt t="197469" x="3924300" y="6508750"/>
          <p14:tracePt t="197486" x="3987800" y="6534150"/>
          <p14:tracePt t="197503" x="4083050" y="6572250"/>
          <p14:tracePt t="197519" x="4178300" y="6578600"/>
          <p14:tracePt t="197521" x="4229100" y="6578600"/>
          <p14:tracePt t="197536" x="4305300" y="6578600"/>
          <p14:tracePt t="197552" x="4356100" y="6578600"/>
          <p14:tracePt t="197569" x="4375150" y="6578600"/>
          <p14:tracePt t="197586" x="4394200" y="6565900"/>
          <p14:tracePt t="197602" x="4400550" y="6553200"/>
          <p14:tracePt t="197641" x="4406900" y="6546850"/>
          <p14:tracePt t="197905" x="0" y="0"/>
        </p14:tracePtLst>
        <p14:tracePtLst>
          <p14:tracePt t="198654" x="3879850" y="6343650"/>
          <p14:tracePt t="198668" x="3873500" y="6343650"/>
          <p14:tracePt t="198697" x="3867150" y="6343650"/>
          <p14:tracePt t="198705" x="3867150" y="6350000"/>
          <p14:tracePt t="198718" x="3860800" y="6356350"/>
          <p14:tracePt t="198735" x="3854450" y="6369050"/>
          <p14:tracePt t="198738" x="3854450" y="6375400"/>
          <p14:tracePt t="198752" x="3854450" y="6394450"/>
          <p14:tracePt t="198768" x="3854450" y="6407150"/>
          <p14:tracePt t="198785" x="3854450" y="6432550"/>
          <p14:tracePt t="198802" x="3873500" y="6464300"/>
          <p14:tracePt t="198818" x="3917950" y="6496050"/>
          <p14:tracePt t="198835" x="3987800" y="6534150"/>
          <p14:tracePt t="198852" x="4057650" y="6553200"/>
          <p14:tracePt t="198868" x="4102100" y="6553200"/>
          <p14:tracePt t="198885" x="4133850" y="6553200"/>
          <p14:tracePt t="198902" x="4171950" y="6553200"/>
          <p14:tracePt t="198905" x="4171950" y="6546850"/>
          <p14:tracePt t="198918" x="4178300" y="6540500"/>
          <p14:tracePt t="198935" x="4191000" y="6515100"/>
          <p14:tracePt t="198952" x="4197350" y="6477000"/>
          <p14:tracePt t="198968" x="4197350" y="6464300"/>
          <p14:tracePt t="198985" x="4197350" y="6451600"/>
          <p14:tracePt t="199002" x="4197350" y="6445250"/>
          <p14:tracePt t="199018" x="4197350" y="6438900"/>
          <p14:tracePt t="199035" x="4191000" y="6426200"/>
          <p14:tracePt t="199052" x="4178300" y="6426200"/>
          <p14:tracePt t="199068" x="4146550" y="6413500"/>
          <p14:tracePt t="199085" x="4127500" y="6413500"/>
          <p14:tracePt t="199102" x="4114800" y="6413500"/>
          <p14:tracePt t="199118" x="4089400" y="6413500"/>
          <p14:tracePt t="199121" x="4083050" y="6426200"/>
          <p14:tracePt t="199135" x="4076700" y="6432550"/>
          <p14:tracePt t="199153" x="4064000" y="6457950"/>
          <p14:tracePt t="199169" x="4064000" y="6470650"/>
          <p14:tracePt t="199186" x="4064000" y="6483350"/>
          <p14:tracePt t="199202" x="4064000" y="6489700"/>
          <p14:tracePt t="199369" x="0" y="0"/>
        </p14:tracePtLst>
        <p14:tracePtLst>
          <p14:tracePt t="199956" x="5384800" y="6407150"/>
          <p14:tracePt t="200004" x="5384800" y="6413500"/>
          <p14:tracePt t="200022" x="5384800" y="6438900"/>
          <p14:tracePt t="200035" x="5416550" y="6483350"/>
          <p14:tracePt t="200052" x="5486400" y="6534150"/>
          <p14:tracePt t="200068" x="5588000" y="6591300"/>
          <p14:tracePt t="200085" x="5708650" y="6629400"/>
          <p14:tracePt t="200101" x="5829300" y="6648450"/>
          <p14:tracePt t="200118" x="5918200" y="6648450"/>
          <p14:tracePt t="200120" x="5962650" y="6648450"/>
          <p14:tracePt t="200135" x="5994400" y="6642100"/>
          <p14:tracePt t="200152" x="6064250" y="6616700"/>
          <p14:tracePt t="200169" x="6083300" y="6584950"/>
          <p14:tracePt t="200185" x="6096000" y="6553200"/>
          <p14:tracePt t="200202" x="6096000" y="6534150"/>
          <p14:tracePt t="200218" x="6096000" y="6508750"/>
          <p14:tracePt t="200235" x="6096000" y="6489700"/>
          <p14:tracePt t="200252" x="6096000" y="6483350"/>
          <p14:tracePt t="200268" x="6096000" y="6477000"/>
          <p14:tracePt t="200285" x="6096000" y="6464300"/>
          <p14:tracePt t="200353" x="6089650" y="6457950"/>
          <p14:tracePt t="200362" x="6083300" y="6451600"/>
          <p14:tracePt t="200387" x="6076950" y="6451600"/>
          <p14:tracePt t="200627" x="6064250" y="6451600"/>
          <p14:tracePt t="200645" x="6038850" y="6451600"/>
          <p14:tracePt t="200657" x="5962650" y="6432550"/>
          <p14:tracePt t="200669" x="5918200" y="6419850"/>
          <p14:tracePt t="200685" x="5784850" y="6394450"/>
          <p14:tracePt t="200702" x="5695950" y="6381750"/>
          <p14:tracePt t="200705" x="5670550" y="6381750"/>
          <p14:tracePt t="200718" x="5638800" y="6381750"/>
          <p14:tracePt t="200735" x="5600700" y="6381750"/>
          <p14:tracePt t="200736" x="5588000" y="6381750"/>
          <p14:tracePt t="200768" x="5575300" y="6381750"/>
          <p14:tracePt t="200784" x="5568950" y="6381750"/>
          <p14:tracePt t="200818" x="5556250" y="6400800"/>
          <p14:tracePt t="200835" x="5556250" y="6413500"/>
          <p14:tracePt t="200851" x="5556250" y="6438900"/>
          <p14:tracePt t="200868" x="5556250" y="6457950"/>
          <p14:tracePt t="200884" x="5581650" y="6489700"/>
          <p14:tracePt t="200902" x="5613400" y="6515100"/>
          <p14:tracePt t="200905" x="5651500" y="6527800"/>
          <p14:tracePt t="200918" x="5676900" y="6534150"/>
          <p14:tracePt t="200935" x="5727700" y="6553200"/>
          <p14:tracePt t="200952" x="5810250" y="6559550"/>
          <p14:tracePt t="200968" x="5873750" y="6559550"/>
          <p14:tracePt t="200984" x="5924550" y="6559550"/>
          <p14:tracePt t="201002" x="5943600" y="6534150"/>
          <p14:tracePt t="201018" x="5956300" y="6496050"/>
          <p14:tracePt t="201034" x="5956300" y="6477000"/>
          <p14:tracePt t="201051" x="5956300" y="6457950"/>
          <p14:tracePt t="201068" x="5943600" y="6426200"/>
          <p14:tracePt t="201084" x="5911850" y="6407150"/>
          <p14:tracePt t="201101" x="5873750" y="6388100"/>
          <p14:tracePt t="201105" x="5861050" y="6381750"/>
          <p14:tracePt t="201118" x="5854700" y="6381750"/>
          <p14:tracePt t="201134" x="5842000" y="6381750"/>
          <p14:tracePt t="201152" x="5810250" y="6388100"/>
          <p14:tracePt t="201168" x="5791200" y="6407150"/>
          <p14:tracePt t="201185" x="5772150" y="6445250"/>
          <p14:tracePt t="201201" x="5765800" y="6470650"/>
          <p14:tracePt t="201218" x="5765800" y="6502400"/>
          <p14:tracePt t="201234" x="5778500" y="6527800"/>
          <p14:tracePt t="201251" x="5797550" y="6546850"/>
          <p14:tracePt t="201268" x="5829300" y="6559550"/>
          <p14:tracePt t="201284" x="5848350" y="6559550"/>
          <p14:tracePt t="201301" x="5861050" y="6559550"/>
          <p14:tracePt t="201318" x="5873750" y="6559550"/>
          <p14:tracePt t="201334" x="5880100" y="6540500"/>
          <p14:tracePt t="201351" x="5880100" y="6521450"/>
          <p14:tracePt t="201353" x="5880100" y="6508750"/>
          <p14:tracePt t="201368" x="5880100" y="6496050"/>
          <p14:tracePt t="202297" x="0" y="0"/>
        </p14:tracePtLst>
        <p14:tracePtLst>
          <p14:tracePt t="202699" x="5505450" y="6413500"/>
          <p14:tracePt t="202755" x="5499100" y="6413500"/>
          <p14:tracePt t="202770" x="5499100" y="6426200"/>
          <p14:tracePt t="202780" x="5499100" y="6438900"/>
          <p14:tracePt t="202788" x="5505450" y="6451600"/>
          <p14:tracePt t="202801" x="5530850" y="6470650"/>
          <p14:tracePt t="202817" x="5568950" y="6483350"/>
          <p14:tracePt t="202834" x="5632450" y="6508750"/>
          <p14:tracePt t="202850" x="5676900" y="6508750"/>
          <p14:tracePt t="202867" x="5727700" y="6508750"/>
          <p14:tracePt t="202884" x="5759450" y="6496050"/>
          <p14:tracePt t="202901" x="5784850" y="6483350"/>
          <p14:tracePt t="202918" x="5797550" y="6477000"/>
          <p14:tracePt t="203081" x="0" y="0"/>
        </p14:tracePtLst>
        <p14:tracePtLst>
          <p14:tracePt t="203810" x="7251700" y="6407150"/>
          <p14:tracePt t="203860" x="7258050" y="6419850"/>
          <p14:tracePt t="203875" x="7270750" y="6445250"/>
          <p14:tracePt t="203890" x="7302500" y="6489700"/>
          <p14:tracePt t="203900" x="7321550" y="6508750"/>
          <p14:tracePt t="203917" x="7359650" y="6546850"/>
          <p14:tracePt t="203934" x="7404100" y="6572250"/>
          <p14:tracePt t="203951" x="7467600" y="6597650"/>
          <p14:tracePt t="203953" x="7486650" y="6604000"/>
          <p14:tracePt t="203968" x="7512050" y="6610350"/>
          <p14:tracePt t="203983" x="7543800" y="6610350"/>
          <p14:tracePt t="203985" x="7556500" y="6610350"/>
          <p14:tracePt t="204001" x="7594600" y="6610350"/>
          <p14:tracePt t="204017" x="7620000" y="6610350"/>
          <p14:tracePt t="204033" x="7645400" y="6610350"/>
          <p14:tracePt t="204050" x="7683500" y="6604000"/>
          <p14:tracePt t="204067" x="7696200" y="6591300"/>
          <p14:tracePt t="204083" x="7702550" y="6584950"/>
          <p14:tracePt t="204896" x="0" y="0"/>
        </p14:tracePtLst>
        <p14:tracePtLst>
          <p14:tracePt t="206065" x="3994150" y="6369050"/>
          <p14:tracePt t="206073" x="3987800" y="6369050"/>
          <p14:tracePt t="206086" x="3981450" y="6369050"/>
          <p14:tracePt t="206099" x="3975100" y="6369050"/>
          <p14:tracePt t="206116" x="3962400" y="6381750"/>
          <p14:tracePt t="206133" x="3962400" y="6388100"/>
          <p14:tracePt t="206149" x="3956050" y="6413500"/>
          <p14:tracePt t="206166" x="3956050" y="6419850"/>
          <p14:tracePt t="206168" x="3956050" y="6426200"/>
          <p14:tracePt t="206183" x="3956050" y="6438900"/>
          <p14:tracePt t="206200" x="3968750" y="6483350"/>
          <p14:tracePt t="206216" x="3987800" y="6515100"/>
          <p14:tracePt t="206233" x="4025900" y="6534150"/>
          <p14:tracePt t="206249" x="4064000" y="6546850"/>
          <p14:tracePt t="206266" x="4121150" y="6553200"/>
          <p14:tracePt t="206283" x="4165600" y="6559550"/>
          <p14:tracePt t="206299" x="4191000" y="6559550"/>
          <p14:tracePt t="206316" x="4210050" y="6559550"/>
          <p14:tracePt t="206332" x="4222750" y="6559550"/>
          <p14:tracePt t="206349" x="4235450" y="6553200"/>
          <p14:tracePt t="206366" x="4235450" y="6534150"/>
          <p14:tracePt t="206382" x="4235450" y="6515100"/>
          <p14:tracePt t="206399" x="4235450" y="6508750"/>
          <p14:tracePt t="206416" x="4235450" y="6502400"/>
          <p14:tracePt t="206593" x="0" y="0"/>
        </p14:tracePtLst>
        <p14:tracePtLst>
          <p14:tracePt t="207419" x="8832850" y="6502400"/>
          <p14:tracePt t="207485" x="8845550" y="6515100"/>
          <p14:tracePt t="207499" x="8934450" y="6527800"/>
          <p14:tracePt t="207510" x="8997950" y="6546850"/>
          <p14:tracePt t="207521" x="9156700" y="6578600"/>
          <p14:tracePt t="207532" x="9258300" y="6597650"/>
          <p14:tracePt t="207549" x="9417050" y="6629400"/>
          <p14:tracePt t="207566" x="9505950" y="6642100"/>
          <p14:tracePt t="207582" x="9550400" y="6642100"/>
          <p14:tracePt t="207585" x="9563100" y="6642100"/>
          <p14:tracePt t="207599" x="9575800" y="6642100"/>
          <p14:tracePt t="207616" x="9582150" y="6642100"/>
          <p14:tracePt t="208033" x="0" y="0"/>
        </p14:tracePtLst>
        <p14:tracePtLst>
          <p14:tracePt t="208443" x="9474200" y="6572250"/>
          <p14:tracePt t="208521" x="9505950" y="6572250"/>
          <p14:tracePt t="208530" x="9537700" y="6572250"/>
          <p14:tracePt t="208536" x="9594850" y="6572250"/>
          <p14:tracePt t="208548" x="9658350" y="6572250"/>
          <p14:tracePt t="208565" x="9791700" y="6572250"/>
          <p14:tracePt t="208582" x="9912350" y="6572250"/>
          <p14:tracePt t="208599" x="10007600" y="6572250"/>
          <p14:tracePt t="208615" x="10096500" y="6572250"/>
          <p14:tracePt t="208616" x="10128250" y="6572250"/>
          <p14:tracePt t="208632" x="10185400" y="6572250"/>
          <p14:tracePt t="208648" x="10236200" y="6572250"/>
          <p14:tracePt t="208665" x="10267950" y="6572250"/>
          <p14:tracePt t="208682" x="10287000" y="6572250"/>
          <p14:tracePt t="208698" x="10293350" y="6572250"/>
          <p14:tracePt t="208835" x="10287000" y="6572250"/>
          <p14:tracePt t="208858" x="10191750" y="6572250"/>
          <p14:tracePt t="208876" x="10083800" y="6572250"/>
          <p14:tracePt t="208886" x="10026650" y="6572250"/>
          <p14:tracePt t="208899" x="9950450" y="6572250"/>
          <p14:tracePt t="208915" x="9912350" y="6572250"/>
          <p14:tracePt t="208932" x="9906000" y="6572250"/>
          <p14:tracePt t="209073" x="9918700" y="6572250"/>
          <p14:tracePt t="209081" x="9931400" y="6572250"/>
          <p14:tracePt t="209098" x="9982200" y="6572250"/>
          <p14:tracePt t="209115" x="10039350" y="6572250"/>
          <p14:tracePt t="209132" x="10064750" y="6572250"/>
          <p14:tracePt t="209148" x="10077450" y="6572250"/>
          <p14:tracePt t="209165" x="10083800" y="6572250"/>
          <p14:tracePt t="209237" x="10064750" y="6572250"/>
          <p14:tracePt t="209251" x="9975850" y="6572250"/>
          <p14:tracePt t="209266" x="9880600" y="6572250"/>
          <p14:tracePt t="209282" x="9823450" y="6572250"/>
          <p14:tracePt t="209298" x="9798050" y="6572250"/>
          <p14:tracePt t="209404" x="9823450" y="6572250"/>
          <p14:tracePt t="209416" x="9906000" y="6572250"/>
          <p14:tracePt t="209434" x="10033000" y="6572250"/>
          <p14:tracePt t="209449" x="10191750" y="6572250"/>
          <p14:tracePt t="209466" x="10331450" y="6572250"/>
          <p14:tracePt t="209483" x="10414000" y="6572250"/>
          <p14:tracePt t="209499" x="10439400" y="6572250"/>
          <p14:tracePt t="209569" x="10439400" y="6565900"/>
          <p14:tracePt t="209579" x="10433050" y="6559550"/>
          <p14:tracePt t="209590" x="10414000" y="6559550"/>
          <p14:tracePt t="209599" x="10401300" y="6559550"/>
          <p14:tracePt t="209615" x="10325100" y="6546850"/>
          <p14:tracePt t="209618" x="10274300" y="6527800"/>
          <p14:tracePt t="209632" x="10153650" y="6508750"/>
          <p14:tracePt t="209648" x="10007600" y="6470650"/>
          <p14:tracePt t="209665" x="9893300" y="6445250"/>
          <p14:tracePt t="209681" x="9842500" y="6438900"/>
          <p14:tracePt t="209699" x="9829800" y="6438900"/>
          <p14:tracePt t="209715" x="9823450" y="6438900"/>
          <p14:tracePt t="209787" x="9836150" y="6438900"/>
          <p14:tracePt t="209803" x="9886950" y="6438900"/>
          <p14:tracePt t="209820" x="9950450" y="6438900"/>
          <p14:tracePt t="209836" x="10026650" y="6438900"/>
          <p14:tracePt t="209849" x="10083800" y="6438900"/>
          <p14:tracePt t="209865" x="10096500" y="6438900"/>
          <p14:tracePt t="209881" x="10102850" y="6438900"/>
          <p14:tracePt t="210081" x="10096500" y="6445250"/>
          <p14:tracePt t="210091" x="10090150" y="6451600"/>
          <p14:tracePt t="210099" x="10077450" y="6451600"/>
          <p14:tracePt t="210115" x="10039350" y="6470650"/>
          <p14:tracePt t="210132" x="10001250" y="6483350"/>
          <p14:tracePt t="210148" x="9975850" y="6489700"/>
          <p14:tracePt t="210165" x="9950450" y="6496050"/>
          <p14:tracePt t="210181" x="9937750" y="6496050"/>
          <p14:tracePt t="210199" x="9931400" y="6496050"/>
          <p14:tracePt t="210202" x="9925050" y="6496050"/>
          <p14:tracePt t="210274" x="9918700" y="6502400"/>
          <p14:tracePt t="210292" x="9912350" y="6502400"/>
          <p14:tracePt t="210311" x="9906000" y="6502400"/>
          <p14:tracePt t="210321" x="9893300" y="6502400"/>
          <p14:tracePt t="210332" x="9886950" y="6502400"/>
          <p14:tracePt t="210348" x="9880600" y="6502400"/>
          <p14:tracePt t="210378" x="9874250" y="6502400"/>
          <p14:tracePt t="210474" x="9899650" y="6502400"/>
          <p14:tracePt t="210491" x="9975850" y="6502400"/>
          <p14:tracePt t="210501" x="10026650" y="6502400"/>
          <p14:tracePt t="210516" x="10134600" y="6502400"/>
          <p14:tracePt t="210531" x="10242550" y="6502400"/>
          <p14:tracePt t="210548" x="10325100" y="6502400"/>
          <p14:tracePt t="210565" x="10382250" y="6502400"/>
          <p14:tracePt t="210581" x="10420350" y="6502400"/>
          <p14:tracePt t="210598" x="10433050" y="6502400"/>
          <p14:tracePt t="210615" x="10439400" y="6502400"/>
          <p14:tracePt t="21085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面板、</a:t>
            </a:r>
            <a:r>
              <a:rPr lang="en-US" altLang="zh-CN" dirty="0">
                <a:sym typeface="+mn-ea"/>
              </a:rPr>
              <a:t>UI</a:t>
            </a:r>
            <a:r>
              <a:rPr lang="zh-CN" altLang="en-US" dirty="0">
                <a:sym typeface="+mn-ea"/>
              </a:rPr>
              <a:t>组件以及形状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" y="1123406"/>
            <a:ext cx="3436608" cy="2499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1714" y="1287780"/>
            <a:ext cx="5855426" cy="5247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210" y="4039322"/>
            <a:ext cx="488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面板作为容器用于布置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若干节点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6532" y="4479651"/>
            <a:ext cx="5650141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注意: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(1)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派生：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Node-&gt;Parent-&gt;Pane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故Pane可包含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Node的任何子类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(2)Pane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由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Node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构成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-&gt;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故可由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构成，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故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可包含多个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(3)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Scene可包含Control或Pane, 但不能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包含Shape和ImageView。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14.3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643155" y="5525589"/>
            <a:ext cx="2299063" cy="13062"/>
          </a:xfrm>
          <a:prstGeom prst="straightConnector1">
            <a:avLst/>
          </a:prstGeom>
          <a:ln w="158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标注 15">
            <a:extLst>
              <a:ext uri="{FF2B5EF4-FFF2-40B4-BE49-F238E27FC236}">
                <a16:creationId xmlns:a16="http://schemas.microsoft.com/office/drawing/2014/main" id="{C5DF8A36-46DC-4B5F-9B68-4EB7CBFE2DB2}"/>
              </a:ext>
            </a:extLst>
          </p:cNvPr>
          <p:cNvSpPr/>
          <p:nvPr/>
        </p:nvSpPr>
        <p:spPr>
          <a:xfrm>
            <a:off x="3134921" y="3603817"/>
            <a:ext cx="2441090" cy="454270"/>
          </a:xfrm>
          <a:prstGeom prst="wedgeRoundRectCallout">
            <a:avLst>
              <a:gd name="adj1" fmla="val 73917"/>
              <a:gd name="adj2" fmla="val -556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Node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是所有</a:t>
            </a:r>
            <a:endParaRPr lang="en-US" altLang="zh-CN" sz="16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可视化组件的祖先类</a:t>
            </a:r>
          </a:p>
        </p:txBody>
      </p:sp>
      <p:sp>
        <p:nvSpPr>
          <p:cNvPr id="14" name="圆角矩形标注 15">
            <a:extLst>
              <a:ext uri="{FF2B5EF4-FFF2-40B4-BE49-F238E27FC236}">
                <a16:creationId xmlns:a16="http://schemas.microsoft.com/office/drawing/2014/main" id="{93E4798F-159A-4DFA-A229-45269468658E}"/>
              </a:ext>
            </a:extLst>
          </p:cNvPr>
          <p:cNvSpPr/>
          <p:nvPr/>
        </p:nvSpPr>
        <p:spPr>
          <a:xfrm>
            <a:off x="4531358" y="6357454"/>
            <a:ext cx="4826000" cy="454270"/>
          </a:xfrm>
          <a:prstGeom prst="wedgeRoundRectCallout">
            <a:avLst>
              <a:gd name="adj1" fmla="val 24685"/>
              <a:gd name="adj2" fmla="val -15270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用作容器，里面可包含很多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Node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（如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UI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组件）。注意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Node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之间的组合关系（菱形符号）</a:t>
            </a:r>
          </a:p>
        </p:txBody>
      </p:sp>
      <p:sp>
        <p:nvSpPr>
          <p:cNvPr id="15" name="圆角矩形标注 15">
            <a:extLst>
              <a:ext uri="{FF2B5EF4-FFF2-40B4-BE49-F238E27FC236}">
                <a16:creationId xmlns:a16="http://schemas.microsoft.com/office/drawing/2014/main" id="{85DF53B4-1885-4721-A1DF-6E20A7A6169D}"/>
              </a:ext>
            </a:extLst>
          </p:cNvPr>
          <p:cNvSpPr/>
          <p:nvPr/>
        </p:nvSpPr>
        <p:spPr>
          <a:xfrm>
            <a:off x="3310813" y="1795774"/>
            <a:ext cx="2441090" cy="454270"/>
          </a:xfrm>
          <a:prstGeom prst="wedgeRoundRectCallout">
            <a:avLst>
              <a:gd name="adj1" fmla="val 82241"/>
              <a:gd name="adj2" fmla="val 10403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Stage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包含多个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8431C933-8BEB-4F17-BEEB-CF4CDE5470A5}"/>
              </a:ext>
            </a:extLst>
          </p:cNvPr>
          <p:cNvSpPr/>
          <p:nvPr/>
        </p:nvSpPr>
        <p:spPr>
          <a:xfrm>
            <a:off x="3041602" y="2614577"/>
            <a:ext cx="2441090" cy="662686"/>
          </a:xfrm>
          <a:prstGeom prst="wedgeRoundRectCallout">
            <a:avLst>
              <a:gd name="adj1" fmla="val 61847"/>
              <a:gd name="adj2" fmla="val 8319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包含多个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Parent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(Pane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Control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），其中一个是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root</a:t>
            </a:r>
            <a:endParaRPr lang="zh-CN" altLang="en-US" sz="14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圆角矩形标注 15">
            <a:extLst>
              <a:ext uri="{FF2B5EF4-FFF2-40B4-BE49-F238E27FC236}">
                <a16:creationId xmlns:a16="http://schemas.microsoft.com/office/drawing/2014/main" id="{6EB915CE-1423-4FA0-A782-45616B3BACEA}"/>
              </a:ext>
            </a:extLst>
          </p:cNvPr>
          <p:cNvSpPr/>
          <p:nvPr/>
        </p:nvSpPr>
        <p:spPr>
          <a:xfrm>
            <a:off x="6318790" y="528432"/>
            <a:ext cx="2730503" cy="454270"/>
          </a:xfrm>
          <a:prstGeom prst="wedgeRoundRectCallout">
            <a:avLst>
              <a:gd name="adj1" fmla="val 27718"/>
              <a:gd name="adj2" fmla="val 16441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凡是直接从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Node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派生的没有子节点，只能加到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Parent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里</a:t>
            </a:r>
          </a:p>
        </p:txBody>
      </p:sp>
      <p:sp>
        <p:nvSpPr>
          <p:cNvPr id="18" name="圆角矩形标注 15">
            <a:extLst>
              <a:ext uri="{FF2B5EF4-FFF2-40B4-BE49-F238E27FC236}">
                <a16:creationId xmlns:a16="http://schemas.microsoft.com/office/drawing/2014/main" id="{E3D584DD-D82D-40C0-9D44-1206645E3B88}"/>
              </a:ext>
            </a:extLst>
          </p:cNvPr>
          <p:cNvSpPr/>
          <p:nvPr/>
        </p:nvSpPr>
        <p:spPr>
          <a:xfrm>
            <a:off x="4531358" y="4875965"/>
            <a:ext cx="2624882" cy="454270"/>
          </a:xfrm>
          <a:prstGeom prst="wedgeRoundRectCallout">
            <a:avLst>
              <a:gd name="adj1" fmla="val 27302"/>
              <a:gd name="adj2" fmla="val -7936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凡是从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Parent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派生的都是可以有子节点的（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Control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19" name="圆角矩形标注 15">
            <a:extLst>
              <a:ext uri="{FF2B5EF4-FFF2-40B4-BE49-F238E27FC236}">
                <a16:creationId xmlns:a16="http://schemas.microsoft.com/office/drawing/2014/main" id="{B283F642-A9CC-4DFC-A944-CFB56FF627A0}"/>
              </a:ext>
            </a:extLst>
          </p:cNvPr>
          <p:cNvSpPr/>
          <p:nvPr/>
        </p:nvSpPr>
        <p:spPr>
          <a:xfrm>
            <a:off x="3134921" y="1159238"/>
            <a:ext cx="2441090" cy="454270"/>
          </a:xfrm>
          <a:prstGeom prst="wedgeRoundRectCallout">
            <a:avLst>
              <a:gd name="adj1" fmla="val -70643"/>
              <a:gd name="adj2" fmla="val 5721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Stage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就是窗口</a:t>
            </a:r>
            <a:endParaRPr lang="en-US" altLang="zh-CN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里面包含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53DB39-D24D-4A32-A44D-9A847EC106DE}"/>
              </a:ext>
            </a:extLst>
          </p:cNvPr>
          <p:cNvSpPr txBox="1"/>
          <p:nvPr/>
        </p:nvSpPr>
        <p:spPr>
          <a:xfrm>
            <a:off x="145692" y="342240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界面元素的包含关系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DD51B6-301F-4CD5-8141-90A8B8B101F0}"/>
              </a:ext>
            </a:extLst>
          </p:cNvPr>
          <p:cNvSpPr txBox="1"/>
          <p:nvPr/>
        </p:nvSpPr>
        <p:spPr>
          <a:xfrm>
            <a:off x="9496133" y="6477032"/>
            <a:ext cx="2239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JavaFX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主要类的继承关系</a:t>
            </a:r>
          </a:p>
        </p:txBody>
      </p:sp>
    </p:spTree>
  </p:cSld>
  <p:clrMapOvr>
    <a:masterClrMapping/>
  </p:clrMapOvr>
  <p:transition advTm="320263">
    <p:push/>
  </p:transition>
  <p:extLst>
    <p:ext uri="{3A86A75C-4F4B-4683-9AE1-C65F6400EC91}">
      <p14:laserTraceLst xmlns:p14="http://schemas.microsoft.com/office/powerpoint/2010/main">
        <p14:tracePtLst>
          <p14:tracePt t="5972" x="196850" y="3409950"/>
          <p14:tracePt t="6048" x="196850" y="3416300"/>
          <p14:tracePt t="6055" x="190500" y="3422650"/>
          <p14:tracePt t="6065" x="184150" y="3429000"/>
          <p14:tracePt t="6082" x="184150" y="3441700"/>
          <p14:tracePt t="6099" x="184150" y="3454400"/>
          <p14:tracePt t="6115" x="184150" y="3479800"/>
          <p14:tracePt t="6132" x="184150" y="3492500"/>
          <p14:tracePt t="6149" x="184150" y="3505200"/>
          <p14:tracePt t="6152" x="184150" y="3517900"/>
          <p14:tracePt t="6182" x="190500" y="3524250"/>
          <p14:tracePt t="6199" x="209550" y="3549650"/>
          <p14:tracePt t="6216" x="215900" y="3562350"/>
          <p14:tracePt t="6233" x="228600" y="3568700"/>
          <p14:tracePt t="6249" x="234950" y="3575050"/>
          <p14:tracePt t="6266" x="266700" y="3587750"/>
          <p14:tracePt t="6282" x="298450" y="3600450"/>
          <p14:tracePt t="6299" x="349250" y="3613150"/>
          <p14:tracePt t="6316" x="438150" y="3625850"/>
          <p14:tracePt t="6333" x="590550" y="3651250"/>
          <p14:tracePt t="6349" x="806450" y="3695700"/>
          <p14:tracePt t="6352" x="952500" y="3727450"/>
          <p14:tracePt t="6366" x="1079500" y="3759200"/>
          <p14:tracePt t="6369" x="1225550" y="3778250"/>
          <p14:tracePt t="6382" x="1346200" y="3797300"/>
          <p14:tracePt t="6399" x="1568450" y="3822700"/>
          <p14:tracePt t="6415" x="1689100" y="3822700"/>
          <p14:tracePt t="6432" x="1771650" y="3822700"/>
          <p14:tracePt t="6449" x="1860550" y="3822700"/>
          <p14:tracePt t="6466" x="1905000" y="3822700"/>
          <p14:tracePt t="6483" x="1955800" y="3816350"/>
          <p14:tracePt t="6500" x="1981200" y="3803650"/>
          <p14:tracePt t="6516" x="1993900" y="3790950"/>
          <p14:tracePt t="6533" x="2000250" y="3778250"/>
          <p14:tracePt t="6549" x="2006600" y="3759200"/>
          <p14:tracePt t="6552" x="2006600" y="3752850"/>
          <p14:tracePt t="6565" x="2006600" y="3746500"/>
          <p14:tracePt t="6582" x="2006600" y="3714750"/>
          <p14:tracePt t="6584" x="2006600" y="3708400"/>
          <p14:tracePt t="6599" x="2006600" y="3689350"/>
          <p14:tracePt t="6616" x="2006600" y="3651250"/>
          <p14:tracePt t="6633" x="2006600" y="3632200"/>
          <p14:tracePt t="6649" x="1993900" y="3619500"/>
          <p14:tracePt t="6665" x="1993900" y="3613150"/>
          <p14:tracePt t="6682" x="1993900" y="3606800"/>
          <p14:tracePt t="6699" x="1987550" y="3606800"/>
          <p14:tracePt t="6852" x="1974850" y="3600450"/>
          <p14:tracePt t="6866" x="1968500" y="3600450"/>
          <p14:tracePt t="6875" x="1949450" y="3594100"/>
          <p14:tracePt t="6883" x="1930400" y="3587750"/>
          <p14:tracePt t="6899" x="1860550" y="3568700"/>
          <p14:tracePt t="6916" x="1765300" y="3549650"/>
          <p14:tracePt t="6920" x="1708150" y="3543300"/>
          <p14:tracePt t="6932" x="1644650" y="3530600"/>
          <p14:tracePt t="6949" x="1511300" y="3505200"/>
          <p14:tracePt t="6966" x="1384300" y="3479800"/>
          <p14:tracePt t="6969" x="1314450" y="3473450"/>
          <p14:tracePt t="6983" x="1250950" y="3454400"/>
          <p14:tracePt t="7000" x="1085850" y="3435350"/>
          <p14:tracePt t="7016" x="1003300" y="3435350"/>
          <p14:tracePt t="7032" x="914400" y="3435350"/>
          <p14:tracePt t="7049" x="831850" y="3435350"/>
          <p14:tracePt t="7066" x="742950" y="3435350"/>
          <p14:tracePt t="7082" x="660400" y="3435350"/>
          <p14:tracePt t="7099" x="584200" y="3435350"/>
          <p14:tracePt t="7116" x="514350" y="3435350"/>
          <p14:tracePt t="7132" x="450850" y="3441700"/>
          <p14:tracePt t="7149" x="412750" y="3448050"/>
          <p14:tracePt t="7151" x="400050" y="3454400"/>
          <p14:tracePt t="7165" x="387350" y="3460750"/>
          <p14:tracePt t="7182" x="374650" y="3467100"/>
          <p14:tracePt t="7199" x="355600" y="3479800"/>
          <p14:tracePt t="7216" x="342900" y="3492500"/>
          <p14:tracePt t="7233" x="336550" y="3492500"/>
          <p14:tracePt t="7249" x="323850" y="3517900"/>
          <p14:tracePt t="7266" x="317500" y="3530600"/>
          <p14:tracePt t="7283" x="304800" y="3543300"/>
          <p14:tracePt t="7299" x="298450" y="3562350"/>
          <p14:tracePt t="7316" x="292100" y="3562350"/>
          <p14:tracePt t="7332" x="285750" y="3587750"/>
          <p14:tracePt t="7349" x="279400" y="3600450"/>
          <p14:tracePt t="7352" x="279400" y="3606800"/>
          <p14:tracePt t="7366" x="273050" y="3619500"/>
          <p14:tracePt t="7382" x="266700" y="3632200"/>
          <p14:tracePt t="7451" x="266700" y="3638550"/>
          <p14:tracePt t="7467" x="266700" y="3644900"/>
          <p14:tracePt t="7483" x="266700" y="3651250"/>
          <p14:tracePt t="7490" x="266700" y="3663950"/>
          <p14:tracePt t="7756" x="279400" y="3670300"/>
          <p14:tracePt t="7771" x="292100" y="3676650"/>
          <p14:tracePt t="7780" x="298450" y="3683000"/>
          <p14:tracePt t="7789" x="311150" y="3689350"/>
          <p14:tracePt t="7799" x="349250" y="3695700"/>
          <p14:tracePt t="7816" x="393700" y="3702050"/>
          <p14:tracePt t="7832" x="444500" y="3708400"/>
          <p14:tracePt t="7849" x="488950" y="3714750"/>
          <p14:tracePt t="7865" x="584200" y="3714750"/>
          <p14:tracePt t="7882" x="730250" y="3714750"/>
          <p14:tracePt t="7899" x="939800" y="3714750"/>
          <p14:tracePt t="7915" x="1219200" y="3714750"/>
          <p14:tracePt t="7932" x="1524000" y="3714750"/>
          <p14:tracePt t="7936" x="1657350" y="3714750"/>
          <p14:tracePt t="7949" x="1790700" y="3714750"/>
          <p14:tracePt t="7966" x="2000250" y="3714750"/>
          <p14:tracePt t="7983" x="2114550" y="3714750"/>
          <p14:tracePt t="7986" x="2146300" y="3714750"/>
          <p14:tracePt t="8000" x="2178050" y="3714750"/>
          <p14:tracePt t="8018" x="2184400" y="3714750"/>
          <p14:tracePt t="8040" x="2190750" y="3714750"/>
          <p14:tracePt t="8048" x="2197100" y="3714750"/>
          <p14:tracePt t="8080" x="2203450" y="3714750"/>
          <p14:tracePt t="8097" x="2203450" y="3708400"/>
          <p14:tracePt t="8105" x="2209800" y="3702050"/>
          <p14:tracePt t="8116" x="2209800" y="3695700"/>
          <p14:tracePt t="8132" x="2209800" y="3683000"/>
          <p14:tracePt t="8149" x="2209800" y="3663950"/>
          <p14:tracePt t="8152" x="2216150" y="3651250"/>
          <p14:tracePt t="8171" x="2216150" y="3638550"/>
          <p14:tracePt t="8182" x="2216150" y="3632200"/>
          <p14:tracePt t="8199" x="2216150" y="3613150"/>
          <p14:tracePt t="8216" x="2203450" y="3594100"/>
          <p14:tracePt t="8233" x="2197100" y="3594100"/>
          <p14:tracePt t="8249" x="2197100" y="3581400"/>
          <p14:tracePt t="8265" x="2184400" y="3575050"/>
          <p14:tracePt t="8283" x="2184400" y="3568700"/>
          <p14:tracePt t="8299" x="2159000" y="3556000"/>
          <p14:tracePt t="8315" x="2146300" y="3549650"/>
          <p14:tracePt t="8333" x="2120900" y="3543300"/>
          <p14:tracePt t="8349" x="2101850" y="3543300"/>
          <p14:tracePt t="8354" x="2070100" y="3536950"/>
          <p14:tracePt t="8365" x="2057400" y="3536950"/>
          <p14:tracePt t="8382" x="1993900" y="3530600"/>
          <p14:tracePt t="8399" x="1911350" y="3511550"/>
          <p14:tracePt t="8402" x="1860550" y="3505200"/>
          <p14:tracePt t="8416" x="1752600" y="3498850"/>
          <p14:tracePt t="8432" x="1600200" y="3498850"/>
          <p14:tracePt t="8448" x="1435100" y="3498850"/>
          <p14:tracePt t="8466" x="1276350" y="3498850"/>
          <p14:tracePt t="8482" x="1130300" y="3498850"/>
          <p14:tracePt t="8499" x="1003300" y="3498850"/>
          <p14:tracePt t="8516" x="895350" y="3498850"/>
          <p14:tracePt t="8532" x="800100" y="3498850"/>
          <p14:tracePt t="8548" x="711200" y="3498850"/>
          <p14:tracePt t="8552" x="679450" y="3498850"/>
          <p14:tracePt t="8565" x="654050" y="3498850"/>
          <p14:tracePt t="8583" x="622300" y="3498850"/>
          <p14:tracePt t="8599" x="603250" y="3498850"/>
          <p14:tracePt t="8616" x="571500" y="3498850"/>
          <p14:tracePt t="8632" x="558800" y="3498850"/>
          <p14:tracePt t="8648" x="527050" y="3498850"/>
          <p14:tracePt t="8666" x="501650" y="3505200"/>
          <p14:tracePt t="8682" x="463550" y="3511550"/>
          <p14:tracePt t="8698" x="425450" y="3530600"/>
          <p14:tracePt t="8716" x="387350" y="3549650"/>
          <p14:tracePt t="8732" x="361950" y="3562350"/>
          <p14:tracePt t="8736" x="349250" y="3568700"/>
          <p14:tracePt t="8749" x="342900" y="3568700"/>
          <p14:tracePt t="8766" x="311150" y="3575050"/>
          <p14:tracePt t="8782" x="285750" y="3594100"/>
          <p14:tracePt t="8785" x="273050" y="3600450"/>
          <p14:tracePt t="8798" x="260350" y="3613150"/>
          <p14:tracePt t="8816" x="241300" y="3625850"/>
          <p14:tracePt t="8832" x="228600" y="3632200"/>
          <p14:tracePt t="8848" x="222250" y="3638550"/>
          <p14:tracePt t="8865" x="215900" y="3657600"/>
          <p14:tracePt t="8891" x="215900" y="3663950"/>
          <p14:tracePt t="8898" x="215900" y="3670300"/>
          <p14:tracePt t="8937" x="215900" y="3676650"/>
          <p14:tracePt t="8945" x="215900" y="3683000"/>
          <p14:tracePt t="8953" x="215900" y="3689350"/>
          <p14:tracePt t="8966" x="215900" y="3695700"/>
          <p14:tracePt t="8982" x="234950" y="3708400"/>
          <p14:tracePt t="8985" x="260350" y="3714750"/>
          <p14:tracePt t="9000" x="355600" y="3740150"/>
          <p14:tracePt t="9016" x="469900" y="3740150"/>
          <p14:tracePt t="9033" x="609600" y="3740150"/>
          <p14:tracePt t="9048" x="736600" y="3740150"/>
          <p14:tracePt t="9065" x="882650" y="3740150"/>
          <p14:tracePt t="9082" x="1009650" y="3740150"/>
          <p14:tracePt t="9099" x="1168400" y="3740150"/>
          <p14:tracePt t="9115" x="1327150" y="3740150"/>
          <p14:tracePt t="9132" x="1473200" y="3740150"/>
          <p14:tracePt t="9149" x="1606550" y="3740150"/>
          <p14:tracePt t="9153" x="1657350" y="3727450"/>
          <p14:tracePt t="9165" x="1714500" y="3721100"/>
          <p14:tracePt t="9181" x="1784350" y="3708400"/>
          <p14:tracePt t="9198" x="1828800" y="3695700"/>
          <p14:tracePt t="9201" x="1841500" y="3689350"/>
          <p14:tracePt t="9216" x="1854200" y="3683000"/>
          <p14:tracePt t="9233" x="1860550" y="3683000"/>
          <p14:tracePt t="9248" x="1866900" y="3676650"/>
          <p14:tracePt t="9265" x="1873250" y="3670300"/>
          <p14:tracePt t="9290" x="1879600" y="3663950"/>
          <p14:tracePt t="9306" x="1879600" y="3657600"/>
          <p14:tracePt t="9315" x="1879600" y="3651250"/>
          <p14:tracePt t="9331" x="1885950" y="3632200"/>
          <p14:tracePt t="9348" x="1885950" y="3619500"/>
          <p14:tracePt t="9365" x="1892300" y="3606800"/>
          <p14:tracePt t="9381" x="1892300" y="3600450"/>
          <p14:tracePt t="9398" x="1892300" y="3587750"/>
          <p14:tracePt t="9415" x="1892300" y="3575050"/>
          <p14:tracePt t="9431" x="1892300" y="3562350"/>
          <p14:tracePt t="9449" x="1892300" y="3543300"/>
          <p14:tracePt t="9465" x="1879600" y="3530600"/>
          <p14:tracePt t="9482" x="1835150" y="3505200"/>
          <p14:tracePt t="9499" x="1778000" y="3479800"/>
          <p14:tracePt t="9515" x="1670050" y="3435350"/>
          <p14:tracePt t="9532" x="1549400" y="3416300"/>
          <p14:tracePt t="9548" x="1377950" y="3378200"/>
          <p14:tracePt t="9552" x="1270000" y="3352800"/>
          <p14:tracePt t="9565" x="1155700" y="3346450"/>
          <p14:tracePt t="9582" x="946150" y="3333750"/>
          <p14:tracePt t="9598" x="736600" y="3333750"/>
          <p14:tracePt t="9601" x="660400" y="3333750"/>
          <p14:tracePt t="9615" x="565150" y="3346450"/>
          <p14:tracePt t="9632" x="514350" y="3352800"/>
          <p14:tracePt t="9648" x="482600" y="3365500"/>
          <p14:tracePt t="9665" x="457200" y="3384550"/>
          <p14:tracePt t="9681" x="431800" y="3409950"/>
          <p14:tracePt t="9698" x="406400" y="3435350"/>
          <p14:tracePt t="9715" x="368300" y="3473450"/>
          <p14:tracePt t="9732" x="342900" y="3524250"/>
          <p14:tracePt t="9748" x="317500" y="3568700"/>
          <p14:tracePt t="9765" x="292100" y="3613150"/>
          <p14:tracePt t="9768" x="285750" y="3625850"/>
          <p14:tracePt t="9782" x="273050" y="3644900"/>
          <p14:tracePt t="9798" x="266700" y="3663950"/>
          <p14:tracePt t="9816" x="266700" y="3689350"/>
          <p14:tracePt t="9832" x="266700" y="3702050"/>
          <p14:tracePt t="9848" x="273050" y="3727450"/>
          <p14:tracePt t="9865" x="292100" y="3765550"/>
          <p14:tracePt t="9881" x="342900" y="3790950"/>
          <p14:tracePt t="9898" x="450850" y="3822700"/>
          <p14:tracePt t="9915" x="571500" y="3835400"/>
          <p14:tracePt t="9931" x="730250" y="3848100"/>
          <p14:tracePt t="9948" x="920750" y="3848100"/>
          <p14:tracePt t="9965" x="1130300" y="3848100"/>
          <p14:tracePt t="9968" x="1225550" y="3848100"/>
          <p14:tracePt t="9981" x="1327150" y="3848100"/>
          <p14:tracePt t="9984" x="1403350" y="3848100"/>
          <p14:tracePt t="9998" x="1479550" y="3848100"/>
          <p14:tracePt t="10016" x="1568450" y="3848100"/>
          <p14:tracePt t="10032" x="1587500" y="3848100"/>
          <p14:tracePt t="10304" x="0" y="0"/>
        </p14:tracePtLst>
        <p14:tracePtLst>
          <p14:tracePt t="11587" x="9798050" y="6673850"/>
          <p14:tracePt t="11682" x="9810750" y="6673850"/>
          <p14:tracePt t="11693" x="9836150" y="6673850"/>
          <p14:tracePt t="11703" x="9867900" y="6673850"/>
          <p14:tracePt t="11715" x="9963150" y="6673850"/>
          <p14:tracePt t="11731" x="10090150" y="6673850"/>
          <p14:tracePt t="11748" x="10229850" y="6673850"/>
          <p14:tracePt t="11765" x="10344150" y="6673850"/>
          <p14:tracePt t="11781" x="10401300" y="6673850"/>
          <p14:tracePt t="11784" x="10420350" y="6673850"/>
          <p14:tracePt t="11801" x="10426700" y="6673850"/>
          <p14:tracePt t="11946" x="10420350" y="6673850"/>
          <p14:tracePt t="11955" x="10401300" y="6673850"/>
          <p14:tracePt t="11964" x="10375900" y="6673850"/>
          <p14:tracePt t="11982" x="10312400" y="6673850"/>
          <p14:tracePt t="11998" x="10255250" y="6673850"/>
          <p14:tracePt t="12001" x="10242550" y="6673850"/>
          <p14:tracePt t="12016" x="10210800" y="6673850"/>
          <p14:tracePt t="12032" x="10191750" y="6673850"/>
          <p14:tracePt t="12047" x="10185400" y="6673850"/>
          <p14:tracePt t="12132" x="10185400" y="6680200"/>
          <p14:tracePt t="12146" x="10191750" y="6680200"/>
          <p14:tracePt t="12156" x="10210800" y="6680200"/>
          <p14:tracePt t="12164" x="10242550" y="6686550"/>
          <p14:tracePt t="12181" x="10299700" y="6692900"/>
          <p14:tracePt t="12197" x="10375900" y="6692900"/>
          <p14:tracePt t="12200" x="10407650" y="6692900"/>
          <p14:tracePt t="12214" x="10426700" y="6692900"/>
          <p14:tracePt t="12232" x="10490200" y="6692900"/>
          <p14:tracePt t="12250" x="10496550" y="6692900"/>
          <p14:tracePt t="12348" x="10490200" y="6692900"/>
          <p14:tracePt t="12356" x="10471150" y="6692900"/>
          <p14:tracePt t="12365" x="10452100" y="6692900"/>
          <p14:tracePt t="12381" x="10414000" y="6692900"/>
          <p14:tracePt t="12397" x="10382250" y="6692900"/>
          <p14:tracePt t="12401" x="10369550" y="6692900"/>
          <p14:tracePt t="12414" x="10356850" y="6692900"/>
          <p14:tracePt t="12489" x="10375900" y="6699250"/>
          <p14:tracePt t="12498" x="10388600" y="6699250"/>
          <p14:tracePt t="12505" x="10414000" y="6699250"/>
          <p14:tracePt t="12515" x="10458450" y="6699250"/>
          <p14:tracePt t="12531" x="10528300" y="6699250"/>
          <p14:tracePt t="12547" x="10617200" y="6699250"/>
          <p14:tracePt t="12565" x="10668000" y="6699250"/>
          <p14:tracePt t="12580" x="10687050" y="6699250"/>
          <p14:tracePt t="12584" x="10693400" y="6699250"/>
          <p14:tracePt t="12657" x="10687050" y="6699250"/>
          <p14:tracePt t="12665" x="10661650" y="6699250"/>
          <p14:tracePt t="12673" x="10642600" y="6699250"/>
          <p14:tracePt t="12680" x="10617200" y="6699250"/>
          <p14:tracePt t="12697" x="10566400" y="6692900"/>
          <p14:tracePt t="12713" x="10547350" y="6686550"/>
          <p14:tracePt t="12779" x="10553700" y="6686550"/>
          <p14:tracePt t="12788" x="10572750" y="6686550"/>
          <p14:tracePt t="12798" x="10585450" y="6686550"/>
          <p14:tracePt t="12814" x="10636250" y="6686550"/>
          <p14:tracePt t="12831" x="10712450" y="6686550"/>
          <p14:tracePt t="12848" x="10744200" y="6686550"/>
          <p14:tracePt t="12947" x="10725150" y="6686550"/>
          <p14:tracePt t="12957" x="10693400" y="6686550"/>
          <p14:tracePt t="12967" x="10655300" y="6686550"/>
          <p14:tracePt t="12980" x="10566400" y="6686550"/>
          <p14:tracePt t="12998" x="10509250" y="6686550"/>
          <p14:tracePt t="13000" x="10502900" y="6686550"/>
          <p14:tracePt t="13014" x="10496550" y="6686550"/>
          <p14:tracePt t="13115" x="10515600" y="6686550"/>
          <p14:tracePt t="13126" x="10534650" y="6686550"/>
          <p14:tracePt t="13135" x="10547350" y="6686550"/>
          <p14:tracePt t="13147" x="10591800" y="6686550"/>
          <p14:tracePt t="13164" x="10623550" y="6692900"/>
          <p14:tracePt t="13242" x="10604500" y="6692900"/>
          <p14:tracePt t="13252" x="10585450" y="6692900"/>
          <p14:tracePt t="13266" x="10534650" y="6692900"/>
          <p14:tracePt t="13282" x="10509250" y="6692900"/>
          <p14:tracePt t="13289" x="10502900" y="6692900"/>
          <p14:tracePt t="13299" x="10496550" y="6692900"/>
          <p14:tracePt t="13369" x="10509250" y="6699250"/>
          <p14:tracePt t="13379" x="10521950" y="6699250"/>
          <p14:tracePt t="13390" x="10553700" y="6699250"/>
          <p14:tracePt t="13400" x="10629900" y="6699250"/>
          <p14:tracePt t="13413" x="10674350" y="6699250"/>
          <p14:tracePt t="13416" x="10718800" y="6699250"/>
          <p14:tracePt t="13430" x="10763250" y="6699250"/>
          <p14:tracePt t="13433" x="10807700" y="6699250"/>
          <p14:tracePt t="13447" x="10845800" y="6699250"/>
          <p14:tracePt t="13464" x="10909300" y="6699250"/>
          <p14:tracePt t="13616" x="10725150" y="6699250"/>
          <p14:tracePt t="13675" x="10737850" y="6699250"/>
          <p14:tracePt t="13681" x="10756900" y="6699250"/>
          <p14:tracePt t="13690" x="10775950" y="6699250"/>
          <p14:tracePt t="13697" x="10801350" y="6699250"/>
          <p14:tracePt t="13713" x="10845800" y="6699250"/>
          <p14:tracePt t="13730" x="10877550" y="6699250"/>
          <p14:tracePt t="13946" x="10883900" y="6699250"/>
          <p14:tracePt t="13956" x="10896600" y="6699250"/>
          <p14:tracePt t="13965" x="10902950" y="6699250"/>
          <p14:tracePt t="13980" x="10947400" y="6699250"/>
          <p14:tracePt t="13997" x="10991850" y="6699250"/>
          <p14:tracePt t="14001" x="11042650" y="6705600"/>
          <p14:tracePt t="14014" x="11099800" y="6711950"/>
          <p14:tracePt t="14032" x="11201400" y="6737350"/>
          <p14:tracePt t="14047" x="11226800" y="6743700"/>
          <p14:tracePt t="14049" x="11245850" y="6750050"/>
          <p14:tracePt t="14124" x="11226800" y="6750050"/>
          <p14:tracePt t="14137" x="11156950" y="6750050"/>
          <p14:tracePt t="14147" x="11099800" y="6750050"/>
          <p14:tracePt t="14163" x="11004550" y="6750050"/>
          <p14:tracePt t="14180" x="10928350" y="6750050"/>
          <p14:tracePt t="14196" x="10896600" y="6750050"/>
          <p14:tracePt t="14213" x="10877550" y="6750050"/>
          <p14:tracePt t="14265" x="10883900" y="6756400"/>
          <p14:tracePt t="14273" x="10902950" y="6756400"/>
          <p14:tracePt t="14281" x="10941050" y="6762750"/>
          <p14:tracePt t="14296" x="11049000" y="6769100"/>
          <p14:tracePt t="14313" x="11201400" y="6794500"/>
          <p14:tracePt t="14330" x="11309350" y="6807200"/>
          <p14:tracePt t="14347" x="11366500" y="6807200"/>
          <p14:tracePt t="14364" x="11379200" y="6807200"/>
          <p14:tracePt t="14411" x="11372850" y="6807200"/>
          <p14:tracePt t="14418" x="11347450" y="6807200"/>
          <p14:tracePt t="14430" x="11322050" y="6807200"/>
          <p14:tracePt t="14447" x="11207750" y="6807200"/>
          <p14:tracePt t="14464" x="11163300" y="6807200"/>
          <p14:tracePt t="14480" x="11144250" y="6807200"/>
          <p14:tracePt t="14555" x="11150600" y="6807200"/>
          <p14:tracePt t="14565" x="11156950" y="6807200"/>
          <p14:tracePt t="14581" x="11176000" y="6807200"/>
          <p14:tracePt t="14596" x="11195050" y="6807200"/>
          <p14:tracePt t="14601" x="11201400" y="6807200"/>
          <p14:tracePt t="14613" x="11207750" y="6807200"/>
          <p14:tracePt t="15513" x="0" y="0"/>
        </p14:tracePtLst>
        <p14:tracePtLst>
          <p14:tracePt t="17530" x="222250" y="1428750"/>
          <p14:tracePt t="17659" x="222250" y="1441450"/>
          <p14:tracePt t="17667" x="222250" y="1479550"/>
          <p14:tracePt t="17680" x="241300" y="1568450"/>
          <p14:tracePt t="17695" x="260350" y="1689100"/>
          <p14:tracePt t="17712" x="260350" y="1797050"/>
          <p14:tracePt t="17729" x="266700" y="1924050"/>
          <p14:tracePt t="17745" x="273050" y="2032000"/>
          <p14:tracePt t="17762" x="273050" y="2139950"/>
          <p14:tracePt t="17779" x="285750" y="2247900"/>
          <p14:tracePt t="17796" x="298450" y="2355850"/>
          <p14:tracePt t="17813" x="330200" y="2489200"/>
          <p14:tracePt t="17829" x="349250" y="2590800"/>
          <p14:tracePt t="17832" x="361950" y="2635250"/>
          <p14:tracePt t="17845" x="368300" y="2667000"/>
          <p14:tracePt t="17849" x="368300" y="2692400"/>
          <p14:tracePt t="17862" x="374650" y="2724150"/>
          <p14:tracePt t="17864" x="374650" y="2743200"/>
          <p14:tracePt t="17879" x="381000" y="2768600"/>
          <p14:tracePt t="17896" x="393700" y="2806700"/>
          <p14:tracePt t="17912" x="393700" y="2838450"/>
          <p14:tracePt t="17928" x="393700" y="2876550"/>
          <p14:tracePt t="17945" x="393700" y="2933700"/>
          <p14:tracePt t="17962" x="393700" y="2978150"/>
          <p14:tracePt t="17979" x="393700" y="3035300"/>
          <p14:tracePt t="17995" x="400050" y="3086100"/>
          <p14:tracePt t="18012" x="406400" y="3111500"/>
          <p14:tracePt t="18029" x="412750" y="3155950"/>
          <p14:tracePt t="18032" x="412750" y="3175000"/>
          <p14:tracePt t="18046" x="419100" y="3213100"/>
          <p14:tracePt t="18063" x="425450" y="3263900"/>
          <p14:tracePt t="18080" x="431800" y="3321050"/>
          <p14:tracePt t="18096" x="444500" y="3359150"/>
          <p14:tracePt t="18112" x="444500" y="3365500"/>
          <p14:tracePt t="18129" x="444500" y="3378200"/>
          <p14:tracePt t="18145" x="444500" y="3384550"/>
          <p14:tracePt t="18162" x="450850" y="3397250"/>
          <p14:tracePt t="18210" x="450850" y="3403600"/>
          <p14:tracePt t="18236" x="457200" y="3403600"/>
          <p14:tracePt t="18244" x="469900" y="3409950"/>
          <p14:tracePt t="18253" x="469900" y="3416300"/>
          <p14:tracePt t="18263" x="476250" y="3416300"/>
          <p14:tracePt t="18279" x="546100" y="3429000"/>
          <p14:tracePt t="18295" x="654050" y="3448050"/>
          <p14:tracePt t="18312" x="812800" y="3473450"/>
          <p14:tracePt t="18328" x="996950" y="3486150"/>
          <p14:tracePt t="18345" x="1212850" y="3486150"/>
          <p14:tracePt t="18361" x="1435100" y="3486150"/>
          <p14:tracePt t="18378" x="1612900" y="3486150"/>
          <p14:tracePt t="18395" x="1733550" y="3486150"/>
          <p14:tracePt t="18412" x="1790700" y="3486150"/>
          <p14:tracePt t="18428" x="1803400" y="3486150"/>
          <p14:tracePt t="18432" x="1809750" y="3486150"/>
          <p14:tracePt t="18445" x="1816100" y="3486150"/>
          <p14:tracePt t="18462" x="1835150" y="3473450"/>
          <p14:tracePt t="18479" x="1841500" y="3435350"/>
          <p14:tracePt t="18483" x="1847850" y="3416300"/>
          <p14:tracePt t="18496" x="1854200" y="3365500"/>
          <p14:tracePt t="18512" x="1866900" y="3276600"/>
          <p14:tracePt t="18529" x="1866900" y="3213100"/>
          <p14:tracePt t="18546" x="1860550" y="3117850"/>
          <p14:tracePt t="18562" x="1854200" y="3048000"/>
          <p14:tracePt t="18579" x="1854200" y="2965450"/>
          <p14:tracePt t="18595" x="1854200" y="2870200"/>
          <p14:tracePt t="18612" x="1860550" y="2730500"/>
          <p14:tracePt t="18629" x="1860550" y="2590800"/>
          <p14:tracePt t="18645" x="1860550" y="2482850"/>
          <p14:tracePt t="18650" x="1854200" y="2432050"/>
          <p14:tracePt t="18662" x="1854200" y="2406650"/>
          <p14:tracePt t="18678" x="1841500" y="2324100"/>
          <p14:tracePt t="18681" x="1835150" y="2286000"/>
          <p14:tracePt t="18696" x="1816100" y="2216150"/>
          <p14:tracePt t="18712" x="1809750" y="2159000"/>
          <p14:tracePt t="18728" x="1803400" y="2101850"/>
          <p14:tracePt t="18745" x="1803400" y="2063750"/>
          <p14:tracePt t="18762" x="1790700" y="1993900"/>
          <p14:tracePt t="18779" x="1790700" y="1943100"/>
          <p14:tracePt t="18796" x="1790700" y="1892300"/>
          <p14:tracePt t="18812" x="1790700" y="1847850"/>
          <p14:tracePt t="18829" x="1790700" y="1809750"/>
          <p14:tracePt t="18832" x="1790700" y="1797050"/>
          <p14:tracePt t="18845" x="1790700" y="1778000"/>
          <p14:tracePt t="18862" x="1790700" y="1746250"/>
          <p14:tracePt t="18879" x="1784350" y="1708150"/>
          <p14:tracePt t="18881" x="1778000" y="1701800"/>
          <p14:tracePt t="18897" x="1778000" y="1695450"/>
          <p14:tracePt t="18913" x="1778000" y="1689100"/>
          <p14:tracePt t="18928" x="1778000" y="1676400"/>
          <p14:tracePt t="18945" x="1778000" y="1651000"/>
          <p14:tracePt t="18962" x="1778000" y="1612900"/>
          <p14:tracePt t="18978" x="1778000" y="1581150"/>
          <p14:tracePt t="18995" x="1778000" y="1549400"/>
          <p14:tracePt t="19012" x="1778000" y="1511300"/>
          <p14:tracePt t="19029" x="1778000" y="1479550"/>
          <p14:tracePt t="19032" x="1778000" y="1460500"/>
          <p14:tracePt t="19045" x="1778000" y="1447800"/>
          <p14:tracePt t="19062" x="1778000" y="1422400"/>
          <p14:tracePt t="19079" x="1778000" y="1416050"/>
          <p14:tracePt t="19283" x="1771650" y="1409700"/>
          <p14:tracePt t="19298" x="1758950" y="1409700"/>
          <p14:tracePt t="19307" x="1733550" y="1409700"/>
          <p14:tracePt t="19313" x="1695450" y="1409700"/>
          <p14:tracePt t="19329" x="1543050" y="1409700"/>
          <p14:tracePt t="19345" x="1314450" y="1409700"/>
          <p14:tracePt t="19362" x="965200" y="1409700"/>
          <p14:tracePt t="19378" x="596900" y="1409700"/>
          <p14:tracePt t="19395" x="368300" y="1409700"/>
          <p14:tracePt t="19411" x="260350" y="1409700"/>
          <p14:tracePt t="19428" x="228600" y="1409700"/>
          <p14:tracePt t="19444" x="215900" y="1409700"/>
          <p14:tracePt t="19474" x="209550" y="1409700"/>
          <p14:tracePt t="19481" x="203200" y="1409700"/>
          <p14:tracePt t="19514" x="196850" y="1409700"/>
          <p14:tracePt t="19521" x="190500" y="1409700"/>
          <p14:tracePt t="19537" x="177800" y="1409700"/>
          <p14:tracePt t="19546" x="165100" y="1409700"/>
          <p14:tracePt t="19562" x="127000" y="1409700"/>
          <p14:tracePt t="19578" x="88900" y="1409700"/>
          <p14:tracePt t="19595" x="57150" y="1409700"/>
          <p14:tracePt t="19757" x="50800" y="1409700"/>
          <p14:tracePt t="19770" x="50800" y="1416050"/>
          <p14:tracePt t="19787" x="50800" y="1428750"/>
          <p14:tracePt t="19795" x="57150" y="1441450"/>
          <p14:tracePt t="19812" x="76200" y="1466850"/>
          <p14:tracePt t="19829" x="114300" y="1492250"/>
          <p14:tracePt t="19833" x="127000" y="1504950"/>
          <p14:tracePt t="19845" x="133350" y="1517650"/>
          <p14:tracePt t="19861" x="152400" y="1536700"/>
          <p14:tracePt t="19864" x="158750" y="1555750"/>
          <p14:tracePt t="19878" x="165100" y="1581150"/>
          <p14:tracePt t="19895" x="165100" y="1638300"/>
          <p14:tracePt t="19897" x="165100" y="1676400"/>
          <p14:tracePt t="19911" x="165100" y="1784350"/>
          <p14:tracePt t="19928" x="165100" y="1924050"/>
          <p14:tracePt t="19944" x="158750" y="2095500"/>
          <p14:tracePt t="19961" x="152400" y="2260600"/>
          <p14:tracePt t="19978" x="152400" y="2419350"/>
          <p14:tracePt t="19994" x="152400" y="2590800"/>
          <p14:tracePt t="20011" x="177800" y="2730500"/>
          <p14:tracePt t="20028" x="196850" y="2832100"/>
          <p14:tracePt t="20044" x="209550" y="2876550"/>
          <p14:tracePt t="20061" x="209550" y="2901950"/>
          <p14:tracePt t="20078" x="215900" y="2933700"/>
          <p14:tracePt t="20081" x="222250" y="2946400"/>
          <p14:tracePt t="20096" x="222250" y="2952750"/>
          <p14:tracePt t="20111" x="222250" y="2971800"/>
          <p14:tracePt t="20136" x="222250" y="2978150"/>
          <p14:tracePt t="20144" x="222250" y="2984500"/>
          <p14:tracePt t="20161" x="228600" y="2990850"/>
          <p14:tracePt t="20186" x="234950" y="2997200"/>
          <p14:tracePt t="20209" x="241300" y="3003550"/>
          <p14:tracePt t="20224" x="241300" y="3016250"/>
          <p14:tracePt t="20233" x="254000" y="3028950"/>
          <p14:tracePt t="20244" x="260350" y="3035300"/>
          <p14:tracePt t="20261" x="285750" y="3054350"/>
          <p14:tracePt t="20278" x="330200" y="3086100"/>
          <p14:tracePt t="20280" x="374650" y="3098800"/>
          <p14:tracePt t="20295" x="444500" y="3124200"/>
          <p14:tracePt t="20296" x="533400" y="3149600"/>
          <p14:tracePt t="20311" x="844550" y="3213100"/>
          <p14:tracePt t="20328" x="1409700" y="3327400"/>
          <p14:tracePt t="20344" x="1993900" y="3422650"/>
          <p14:tracePt t="20361" x="2311400" y="3448050"/>
          <p14:tracePt t="20378" x="2432050" y="3448050"/>
          <p14:tracePt t="20394" x="2451100" y="3448050"/>
          <p14:tracePt t="20411" x="2457450" y="3448050"/>
          <p14:tracePt t="20664" x="2457450" y="3441700"/>
          <p14:tracePt t="20664" x="0" y="0"/>
        </p14:tracePtLst>
        <p14:tracePtLst>
          <p14:tracePt t="21499" x="4578350" y="1212850"/>
          <p14:tracePt t="21538" x="4578350" y="1225550"/>
          <p14:tracePt t="21548" x="4578350" y="1244600"/>
          <p14:tracePt t="21562" x="4591050" y="1289050"/>
          <p14:tracePt t="21579" x="4616450" y="1327150"/>
          <p14:tracePt t="21585" x="4629150" y="1339850"/>
          <p14:tracePt t="21597" x="4654550" y="1358900"/>
          <p14:tracePt t="21611" x="4718050" y="1397000"/>
          <p14:tracePt t="21616" x="4749800" y="1409700"/>
          <p14:tracePt t="21627" x="4781550" y="1422400"/>
          <p14:tracePt t="21645" x="4838700" y="1428750"/>
          <p14:tracePt t="21648" x="4851400" y="1428750"/>
          <p14:tracePt t="21661" x="4870450" y="1428750"/>
          <p14:tracePt t="21677" x="4914900" y="1422400"/>
          <p14:tracePt t="21680" x="4927600" y="1403350"/>
          <p14:tracePt t="21694" x="4933950" y="1384300"/>
          <p14:tracePt t="21711" x="4946650" y="1339850"/>
          <p14:tracePt t="21728" x="4953000" y="1289050"/>
          <p14:tracePt t="21744" x="4953000" y="1250950"/>
          <p14:tracePt t="21761" x="4946650" y="1219200"/>
          <p14:tracePt t="21777" x="4927600" y="1200150"/>
          <p14:tracePt t="21794" x="4921250" y="1193800"/>
          <p14:tracePt t="21835" x="4921250" y="1187450"/>
          <p14:tracePt t="21944" x="0" y="0"/>
        </p14:tracePtLst>
        <p14:tracePtLst>
          <p14:tracePt t="22731" x="1924050" y="1460500"/>
          <p14:tracePt t="22834" x="1924050" y="1466850"/>
          <p14:tracePt t="22843" x="1917700" y="1466850"/>
          <p14:tracePt t="22851" x="1898650" y="1466850"/>
          <p14:tracePt t="22861" x="1866900" y="1466850"/>
          <p14:tracePt t="22878" x="1746250" y="1466850"/>
          <p14:tracePt t="22894" x="1536700" y="1466850"/>
          <p14:tracePt t="22898" x="1409700" y="1466850"/>
          <p14:tracePt t="22910" x="1257300" y="1466850"/>
          <p14:tracePt t="22927" x="908050" y="1466850"/>
          <p14:tracePt t="22944" x="736600" y="1466850"/>
          <p14:tracePt t="22960" x="641350" y="1466850"/>
          <p14:tracePt t="22977" x="565150" y="1466850"/>
          <p14:tracePt t="22993" x="488950" y="1466850"/>
          <p14:tracePt t="23010" x="425450" y="1466850"/>
          <p14:tracePt t="23027" x="374650" y="1466850"/>
          <p14:tracePt t="23044" x="349250" y="1466850"/>
          <p14:tracePt t="23061" x="336550" y="1466850"/>
          <p14:tracePt t="23132" x="330200" y="1466850"/>
          <p14:tracePt t="23141" x="323850" y="1466850"/>
          <p14:tracePt t="23149" x="317500" y="1466850"/>
          <p14:tracePt t="23160" x="285750" y="1466850"/>
          <p14:tracePt t="23177" x="260350" y="1466850"/>
          <p14:tracePt t="23193" x="254000" y="1466850"/>
          <p14:tracePt t="23353" x="247650" y="1479550"/>
          <p14:tracePt t="23360" x="247650" y="1485900"/>
          <p14:tracePt t="23377" x="247650" y="1543050"/>
          <p14:tracePt t="23393" x="247650" y="1651000"/>
          <p14:tracePt t="23410" x="247650" y="1790700"/>
          <p14:tracePt t="23427" x="260350" y="1936750"/>
          <p14:tracePt t="23443" x="273050" y="2076450"/>
          <p14:tracePt t="23460" x="304800" y="2228850"/>
          <p14:tracePt t="23477" x="342900" y="2400300"/>
          <p14:tracePt t="23480" x="349250" y="2476500"/>
          <p14:tracePt t="23493" x="355600" y="2552700"/>
          <p14:tracePt t="23642" x="368300" y="2933700"/>
          <p14:tracePt t="23648" x="368300" y="2940050"/>
          <p14:tracePt t="23660" x="368300" y="2946400"/>
          <p14:tracePt t="23676" x="368300" y="2959100"/>
          <p14:tracePt t="23693" x="368300" y="2984500"/>
          <p14:tracePt t="23698" x="368300" y="2997200"/>
          <p14:tracePt t="23710" x="368300" y="3016250"/>
          <p14:tracePt t="23727" x="368300" y="3060700"/>
          <p14:tracePt t="23730" x="368300" y="3079750"/>
          <p14:tracePt t="23744" x="368300" y="3130550"/>
          <p14:tracePt t="23760" x="368300" y="3175000"/>
          <p14:tracePt t="23777" x="368300" y="3213100"/>
          <p14:tracePt t="23794" x="368300" y="3244850"/>
          <p14:tracePt t="23811" x="368300" y="3276600"/>
          <p14:tracePt t="23827" x="381000" y="3314700"/>
          <p14:tracePt t="23843" x="381000" y="3321050"/>
          <p14:tracePt t="23860" x="381000" y="3327400"/>
          <p14:tracePt t="24058" x="387350" y="3333750"/>
          <p14:tracePt t="24075" x="393700" y="3333750"/>
          <p14:tracePt t="24091" x="400050" y="3340100"/>
          <p14:tracePt t="24105" x="431800" y="3359150"/>
          <p14:tracePt t="24115" x="444500" y="3365500"/>
          <p14:tracePt t="24127" x="539750" y="3378200"/>
          <p14:tracePt t="24144" x="704850" y="3403600"/>
          <p14:tracePt t="24159" x="901700" y="3403600"/>
          <p14:tracePt t="24176" x="1206500" y="3416300"/>
          <p14:tracePt t="24193" x="1492250" y="3454400"/>
          <p14:tracePt t="24210" x="1689100" y="3498850"/>
          <p14:tracePt t="24227" x="1797050" y="3524250"/>
          <p14:tracePt t="24243" x="1828800" y="3524250"/>
          <p14:tracePt t="24260" x="1841500" y="3524250"/>
          <p14:tracePt t="24426" x="1847850" y="3524250"/>
          <p14:tracePt t="24443" x="1854200" y="3517900"/>
          <p14:tracePt t="24456" x="1873250" y="3473450"/>
          <p14:tracePt t="24469" x="1879600" y="3448050"/>
          <p14:tracePt t="24476" x="1885950" y="3409950"/>
          <p14:tracePt t="24493" x="1898650" y="3314700"/>
          <p14:tracePt t="24510" x="1936750" y="3162300"/>
          <p14:tracePt t="24526" x="1968500" y="2921000"/>
          <p14:tracePt t="24528" x="1968500" y="2806700"/>
          <p14:tracePt t="24544" x="1981200" y="2514600"/>
          <p14:tracePt t="24561" x="1968500" y="2228850"/>
          <p14:tracePt t="24577" x="1962150" y="2057400"/>
          <p14:tracePt t="24594" x="1936750" y="1949450"/>
          <p14:tracePt t="24610" x="1930400" y="1911350"/>
          <p14:tracePt t="24627" x="1930400" y="1892300"/>
          <p14:tracePt t="24644" x="1930400" y="1873250"/>
          <p14:tracePt t="24660" x="1930400" y="1860550"/>
          <p14:tracePt t="24676" x="1924050" y="1841500"/>
          <p14:tracePt t="24693" x="1924050" y="1828800"/>
          <p14:tracePt t="24709" x="1911350" y="1803400"/>
          <p14:tracePt t="24726" x="1911350" y="1778000"/>
          <p14:tracePt t="24729" x="1911350" y="1771650"/>
          <p14:tracePt t="24744" x="1898650" y="1727200"/>
          <p14:tracePt t="24760" x="1892300" y="1670050"/>
          <p14:tracePt t="24776" x="1873250" y="1606550"/>
          <p14:tracePt t="24793" x="1854200" y="1555750"/>
          <p14:tracePt t="24810" x="1854200" y="1530350"/>
          <p14:tracePt t="24827" x="1854200" y="1524000"/>
          <p14:tracePt t="25128" x="0" y="0"/>
        </p14:tracePtLst>
        <p14:tracePtLst>
          <p14:tracePt t="27706" x="1238250" y="1536700"/>
          <p14:tracePt t="27786" x="1231900" y="1536700"/>
          <p14:tracePt t="27795" x="1225550" y="1536700"/>
          <p14:tracePt t="27810" x="1162050" y="1536700"/>
          <p14:tracePt t="27827" x="1022350" y="1536700"/>
          <p14:tracePt t="27843" x="831850" y="1536700"/>
          <p14:tracePt t="27848" x="730250" y="1536700"/>
          <p14:tracePt t="27859" x="622300" y="1536700"/>
          <p14:tracePt t="27876" x="425450" y="1536700"/>
          <p14:tracePt t="27880" x="330200" y="1536700"/>
          <p14:tracePt t="27892" x="254000" y="1536700"/>
          <p14:tracePt t="27910" x="165100" y="1536700"/>
          <p14:tracePt t="27914" x="152400" y="1536700"/>
          <p14:tracePt t="27926" x="139700" y="1536700"/>
          <p14:tracePt t="27943" x="133350" y="1536700"/>
          <p14:tracePt t="28178" x="146050" y="1536700"/>
          <p14:tracePt t="28188" x="196850" y="1543050"/>
          <p14:tracePt t="28195" x="260350" y="1555750"/>
          <p14:tracePt t="28209" x="381000" y="1581150"/>
          <p14:tracePt t="28225" x="450850" y="1593850"/>
          <p14:tracePt t="28242" x="469900" y="1593850"/>
          <p14:tracePt t="28258" x="476250" y="1593850"/>
          <p14:tracePt t="28498" x="469900" y="1593850"/>
          <p14:tracePt t="28505" x="469900" y="1581150"/>
          <p14:tracePt t="28516" x="457200" y="1574800"/>
          <p14:tracePt t="28525" x="438150" y="1562100"/>
          <p14:tracePt t="28542" x="425450" y="1555750"/>
          <p14:tracePt t="28558" x="419100" y="1555750"/>
          <p14:tracePt t="28802" x="412750" y="1555750"/>
          <p14:tracePt t="28819" x="412750" y="1562100"/>
          <p14:tracePt t="28829" x="412750" y="1568450"/>
          <p14:tracePt t="28843" x="412750" y="1600200"/>
          <p14:tracePt t="28859" x="406400" y="1663700"/>
          <p14:tracePt t="28864" x="400050" y="1695450"/>
          <p14:tracePt t="28877" x="400050" y="1739900"/>
          <p14:tracePt t="28892" x="400050" y="1866900"/>
          <p14:tracePt t="28909" x="374650" y="2032000"/>
          <p14:tracePt t="28914" x="368300" y="2101850"/>
          <p14:tracePt t="28925" x="368300" y="2178050"/>
          <p14:tracePt t="28941" x="349250" y="2362200"/>
          <p14:tracePt t="28958" x="342900" y="2489200"/>
          <p14:tracePt t="28961" x="342900" y="2552700"/>
          <p14:tracePt t="28974" x="342900" y="2603500"/>
          <p14:tracePt t="28991" x="342900" y="2705100"/>
          <p14:tracePt t="29008" x="342900" y="2762250"/>
          <p14:tracePt t="29024" x="342900" y="2800350"/>
          <p14:tracePt t="29041" x="342900" y="2832100"/>
          <p14:tracePt t="29058" x="342900" y="2870200"/>
          <p14:tracePt t="29075" x="342900" y="2889250"/>
          <p14:tracePt t="29092" x="342900" y="2901950"/>
          <p14:tracePt t="29108" x="342900" y="2914650"/>
          <p14:tracePt t="29125" x="342900" y="2959100"/>
          <p14:tracePt t="29141" x="342900" y="2997200"/>
          <p14:tracePt t="29144" x="342900" y="3022600"/>
          <p14:tracePt t="29158" x="342900" y="3048000"/>
          <p14:tracePt t="29175" x="342900" y="3111500"/>
          <p14:tracePt t="29191" x="342900" y="3187700"/>
          <p14:tracePt t="29208" x="342900" y="3238500"/>
          <p14:tracePt t="29225" x="342900" y="3270250"/>
          <p14:tracePt t="29411" x="342900" y="3276600"/>
          <p14:tracePt t="29420" x="355600" y="3282950"/>
          <p14:tracePt t="29430" x="381000" y="3289300"/>
          <p14:tracePt t="29442" x="457200" y="3295650"/>
          <p14:tracePt t="29458" x="622300" y="3295650"/>
          <p14:tracePt t="29474" x="812800" y="3295650"/>
          <p14:tracePt t="29491" x="965200" y="3295650"/>
          <p14:tracePt t="29508" x="1092200" y="3295650"/>
          <p14:tracePt t="29524" x="1193800" y="3295650"/>
          <p14:tracePt t="29541" x="1250950" y="3295650"/>
          <p14:tracePt t="29558" x="1295400" y="3295650"/>
          <p14:tracePt t="29560" x="1301750" y="3295650"/>
          <p14:tracePt t="29575" x="1320800" y="3295650"/>
          <p14:tracePt t="29592" x="1333500" y="3295650"/>
          <p14:tracePt t="29609" x="1346200" y="3295650"/>
          <p14:tracePt t="29676" x="1352550" y="3295650"/>
          <p14:tracePt t="29686" x="1358900" y="3295650"/>
          <p14:tracePt t="29697" x="1377950" y="3295650"/>
          <p14:tracePt t="29708" x="1409700" y="3295650"/>
          <p14:tracePt t="29724" x="1524000" y="3295650"/>
          <p14:tracePt t="29741" x="1663700" y="3295650"/>
          <p14:tracePt t="29758" x="1771650" y="3295650"/>
          <p14:tracePt t="29774" x="1803400" y="3295650"/>
          <p14:tracePt t="29776" x="1809750" y="3295650"/>
          <p14:tracePt t="30042" x="1816100" y="3295650"/>
          <p14:tracePt t="30052" x="1822450" y="3282950"/>
          <p14:tracePt t="30065" x="1828800" y="3244850"/>
          <p14:tracePt t="30080" x="1841500" y="3175000"/>
          <p14:tracePt t="30092" x="1847850" y="3130550"/>
          <p14:tracePt t="30109" x="1879600" y="2997200"/>
          <p14:tracePt t="30112" x="1892300" y="2914650"/>
          <p14:tracePt t="30125" x="1905000" y="2813050"/>
          <p14:tracePt t="30142" x="1936750" y="2635250"/>
          <p14:tracePt t="30146" x="1943100" y="2546350"/>
          <p14:tracePt t="30158" x="1962150" y="2451100"/>
          <p14:tracePt t="30174" x="1962150" y="2286000"/>
          <p14:tracePt t="30178" x="1962150" y="2197100"/>
          <p14:tracePt t="30192" x="1962150" y="2070100"/>
          <p14:tracePt t="30208" x="1962150" y="1974850"/>
          <p14:tracePt t="30224" x="1962150" y="1898650"/>
          <p14:tracePt t="30241" x="1962150" y="1854200"/>
          <p14:tracePt t="30258" x="1962150" y="1822450"/>
          <p14:tracePt t="30274" x="1962150" y="1809750"/>
          <p14:tracePt t="30291" x="1962150" y="1803400"/>
          <p14:tracePt t="30308" x="1962150" y="1797050"/>
          <p14:tracePt t="30324" x="1962150" y="1784350"/>
          <p14:tracePt t="30342" x="1962150" y="1771650"/>
          <p14:tracePt t="30345" x="1962150" y="1758950"/>
          <p14:tracePt t="30358" x="1962150" y="1746250"/>
          <p14:tracePt t="30376" x="1962150" y="1720850"/>
          <p14:tracePt t="30408" x="1962150" y="1708150"/>
          <p14:tracePt t="30424" x="1962150" y="1682750"/>
          <p14:tracePt t="30441" x="1962150" y="1644650"/>
          <p14:tracePt t="30458" x="1962150" y="1631950"/>
          <p14:tracePt t="30474" x="1962150" y="1625600"/>
          <p14:tracePt t="30515" x="1962150" y="1619250"/>
          <p14:tracePt t="30651" x="1955800" y="1619250"/>
          <p14:tracePt t="30660" x="1949450" y="1619250"/>
          <p14:tracePt t="30675" x="1930400" y="1612900"/>
          <p14:tracePt t="30692" x="1866900" y="1600200"/>
          <p14:tracePt t="30697" x="1822450" y="1593850"/>
          <p14:tracePt t="30708" x="1771650" y="1587500"/>
          <p14:tracePt t="30725" x="1638300" y="1555750"/>
          <p14:tracePt t="30741" x="1498600" y="1530350"/>
          <p14:tracePt t="30745" x="1435100" y="1517650"/>
          <p14:tracePt t="30758" x="1390650" y="1517650"/>
          <p14:tracePt t="30775" x="1289050" y="1517650"/>
          <p14:tracePt t="30792" x="1263650" y="1517650"/>
          <p14:tracePt t="30808" x="1250950" y="1517650"/>
          <p14:tracePt t="31072" x="0" y="0"/>
        </p14:tracePtLst>
        <p14:tracePtLst>
          <p14:tracePt t="32459" x="2241550" y="1695450"/>
          <p14:tracePt t="32468" x="2241550" y="1708150"/>
          <p14:tracePt t="32477" x="2241550" y="1727200"/>
          <p14:tracePt t="32490" x="2241550" y="1746250"/>
          <p14:tracePt t="32507" x="2241550" y="1771650"/>
          <p14:tracePt t="32523" x="2247900" y="1816100"/>
          <p14:tracePt t="32540" x="2266950" y="1847850"/>
          <p14:tracePt t="32557" x="2286000" y="1873250"/>
          <p14:tracePt t="32574" x="2324100" y="1892300"/>
          <p14:tracePt t="32592" x="2381250" y="1924050"/>
          <p14:tracePt t="32607" x="2444750" y="1936750"/>
          <p14:tracePt t="32624" x="2508250" y="1936750"/>
          <p14:tracePt t="32641" x="2552700" y="1936750"/>
          <p14:tracePt t="32658" x="2584450" y="1936750"/>
          <p14:tracePt t="32674" x="2590800" y="1930400"/>
          <p14:tracePt t="32691" x="2597150" y="1924050"/>
          <p14:tracePt t="32707" x="2597150" y="1905000"/>
          <p14:tracePt t="32724" x="2597150" y="1885950"/>
          <p14:tracePt t="32740" x="2597150" y="1866900"/>
          <p14:tracePt t="32757" x="2597150" y="1841500"/>
          <p14:tracePt t="32774" x="2584450" y="1828800"/>
          <p14:tracePt t="32776" x="2584450" y="1816100"/>
          <p14:tracePt t="32790" x="2578100" y="1816100"/>
          <p14:tracePt t="32807" x="2559050" y="1790700"/>
          <p14:tracePt t="32826" x="2552700" y="1778000"/>
          <p14:tracePt t="32841" x="2533650" y="1771650"/>
          <p14:tracePt t="32858" x="2527300" y="1765300"/>
          <p14:tracePt t="32874" x="2501900" y="1758950"/>
          <p14:tracePt t="32891" x="2495550" y="1758950"/>
          <p14:tracePt t="32907" x="2482850" y="1758950"/>
          <p14:tracePt t="32923" x="2463800" y="1758950"/>
          <p14:tracePt t="32941" x="2438400" y="1758950"/>
          <p14:tracePt t="32957" x="2406650" y="1765300"/>
          <p14:tracePt t="32960" x="2387600" y="1771650"/>
          <p14:tracePt t="32973" x="2374900" y="1778000"/>
          <p14:tracePt t="32990" x="2355850" y="1797050"/>
          <p14:tracePt t="32993" x="2343150" y="1803400"/>
          <p14:tracePt t="33007" x="2336800" y="1809750"/>
          <p14:tracePt t="33024" x="2317750" y="1841500"/>
          <p14:tracePt t="33040" x="2317750" y="1866900"/>
          <p14:tracePt t="33057" x="2317750" y="1885950"/>
          <p14:tracePt t="33074" x="2317750" y="1898650"/>
          <p14:tracePt t="33091" x="2317750" y="1924050"/>
          <p14:tracePt t="33108" x="2343150" y="1936750"/>
          <p14:tracePt t="33124" x="2362200" y="1949450"/>
          <p14:tracePt t="33140" x="2381250" y="1949450"/>
          <p14:tracePt t="33157" x="2419350" y="1949450"/>
          <p14:tracePt t="33173" x="2457450" y="1949450"/>
          <p14:tracePt t="33176" x="2476500" y="1943100"/>
          <p14:tracePt t="33190" x="2489200" y="1930400"/>
          <p14:tracePt t="33206" x="2508250" y="1892300"/>
          <p14:tracePt t="33209" x="2520950" y="1873250"/>
          <p14:tracePt t="33223" x="2527300" y="1822450"/>
          <p14:tracePt t="33240" x="2527300" y="1790700"/>
          <p14:tracePt t="33257" x="2527300" y="1771650"/>
          <p14:tracePt t="33273" x="2527300" y="1758950"/>
          <p14:tracePt t="33620" x="0" y="0"/>
        </p14:tracePtLst>
        <p14:tracePtLst>
          <p14:tracePt t="37508" x="1574800" y="1714500"/>
          <p14:tracePt t="37650" x="1568450" y="1708150"/>
          <p14:tracePt t="37666" x="1562100" y="1708150"/>
          <p14:tracePt t="37675" x="1536700" y="1708150"/>
          <p14:tracePt t="37689" x="1441450" y="1708150"/>
          <p14:tracePt t="37705" x="1314450" y="1708150"/>
          <p14:tracePt t="37722" x="1187450" y="1708150"/>
          <p14:tracePt t="37738" x="1092200" y="1708150"/>
          <p14:tracePt t="37755" x="1028700" y="1708150"/>
          <p14:tracePt t="37772" x="984250" y="1708150"/>
          <p14:tracePt t="37789" x="965200" y="1708150"/>
          <p14:tracePt t="37792" x="958850" y="1708150"/>
          <p14:tracePt t="37806" x="946150" y="1708150"/>
          <p14:tracePt t="37809" x="933450" y="1708150"/>
          <p14:tracePt t="37822" x="927100" y="1708150"/>
          <p14:tracePt t="37840" x="908050" y="1708150"/>
          <p14:tracePt t="37857" x="895350" y="1708150"/>
          <p14:tracePt t="37873" x="876300" y="1708150"/>
          <p14:tracePt t="37890" x="844550" y="1708150"/>
          <p14:tracePt t="37906" x="806450" y="1708150"/>
          <p14:tracePt t="37922" x="755650" y="1708150"/>
          <p14:tracePt t="37940" x="704850" y="1708150"/>
          <p14:tracePt t="37955" x="647700" y="1708150"/>
          <p14:tracePt t="37960" x="635000" y="1708150"/>
          <p14:tracePt t="37973" x="615950" y="1708150"/>
          <p14:tracePt t="37989" x="603250" y="1708150"/>
          <p14:tracePt t="37993" x="596900" y="1708150"/>
          <p14:tracePt t="38082" x="590550" y="1708150"/>
          <p14:tracePt t="38089" x="584200" y="1708150"/>
          <p14:tracePt t="38097" x="577850" y="1708150"/>
          <p14:tracePt t="38113" x="571500" y="1708150"/>
          <p14:tracePt t="38122" x="565150" y="1708150"/>
          <p14:tracePt t="38139" x="539750" y="1708150"/>
          <p14:tracePt t="38155" x="527050" y="1708150"/>
          <p14:tracePt t="38172" x="520700" y="1708150"/>
          <p14:tracePt t="38362" x="520700" y="1714500"/>
          <p14:tracePt t="38369" x="520700" y="1727200"/>
          <p14:tracePt t="38378" x="520700" y="1746250"/>
          <p14:tracePt t="38389" x="527050" y="1771650"/>
          <p14:tracePt t="38405" x="533400" y="1828800"/>
          <p14:tracePt t="38422" x="533400" y="1917700"/>
          <p14:tracePt t="38425" x="533400" y="1981200"/>
          <p14:tracePt t="38439" x="533400" y="2044700"/>
          <p14:tracePt t="38455" x="533400" y="2254250"/>
          <p14:tracePt t="38472" x="539750" y="2393950"/>
          <p14:tracePt t="38488" x="565150" y="2501900"/>
          <p14:tracePt t="38505" x="577850" y="2590800"/>
          <p14:tracePt t="38521" x="577850" y="2692400"/>
          <p14:tracePt t="38538" x="577850" y="2787650"/>
          <p14:tracePt t="38555" x="577850" y="2895600"/>
          <p14:tracePt t="38572" x="577850" y="3009900"/>
          <p14:tracePt t="38588" x="577850" y="3086100"/>
          <p14:tracePt t="38592" x="577850" y="3130550"/>
          <p14:tracePt t="38605" x="577850" y="3155950"/>
          <p14:tracePt t="38622" x="577850" y="3200400"/>
          <p14:tracePt t="38625" x="577850" y="3219450"/>
          <p14:tracePt t="38638" x="577850" y="3238500"/>
          <p14:tracePt t="38656" x="577850" y="3263900"/>
          <p14:tracePt t="38672" x="577850" y="3282950"/>
          <p14:tracePt t="38689" x="577850" y="3289300"/>
          <p14:tracePt t="38704" x="577850" y="3295650"/>
          <p14:tracePt t="38721" x="577850" y="3302000"/>
          <p14:tracePt t="38738" x="577850" y="3314700"/>
          <p14:tracePt t="38964" x="577850" y="3289300"/>
          <p14:tracePt t="38971" x="577850" y="3263900"/>
          <p14:tracePt t="38989" x="590550" y="3206750"/>
          <p14:tracePt t="38993" x="590550" y="3194050"/>
          <p14:tracePt t="39005" x="590550" y="3175000"/>
          <p14:tracePt t="39022" x="590550" y="3155950"/>
          <p14:tracePt t="39026" x="590550" y="3149600"/>
          <p14:tracePt t="39040" x="590550" y="3143250"/>
          <p14:tracePt t="39274" x="596900" y="3143250"/>
          <p14:tracePt t="39282" x="603250" y="3143250"/>
          <p14:tracePt t="39291" x="635000" y="3143250"/>
          <p14:tracePt t="39305" x="762000" y="3143250"/>
          <p14:tracePt t="39321" x="933450" y="3143250"/>
          <p14:tracePt t="39338" x="1123950" y="3143250"/>
          <p14:tracePt t="39355" x="1289050" y="3143250"/>
          <p14:tracePt t="39371" x="1409700" y="3143250"/>
          <p14:tracePt t="39388" x="1454150" y="3143250"/>
          <p14:tracePt t="39405" x="1466850" y="3143250"/>
          <p14:tracePt t="39443" x="1466850" y="3136900"/>
          <p14:tracePt t="39483" x="1473200" y="3130550"/>
          <p14:tracePt t="39497" x="1479550" y="3124200"/>
          <p14:tracePt t="39554" x="1485900" y="3124200"/>
          <p14:tracePt t="39564" x="1492250" y="3117850"/>
          <p14:tracePt t="39572" x="1498600" y="3117850"/>
          <p14:tracePt t="39588" x="1524000" y="3105150"/>
          <p14:tracePt t="39605" x="1536700" y="3098800"/>
          <p14:tracePt t="39622" x="1555750" y="3098800"/>
          <p14:tracePt t="39724" x="1562100" y="3086100"/>
          <p14:tracePt t="39739" x="1568450" y="3086100"/>
          <p14:tracePt t="39751" x="1574800" y="3079750"/>
          <p14:tracePt t="39764" x="1581150" y="3079750"/>
          <p14:tracePt t="39771" x="1587500" y="3067050"/>
          <p14:tracePt t="39788" x="1606550" y="3028950"/>
          <p14:tracePt t="39805" x="1619250" y="2990850"/>
          <p14:tracePt t="39808" x="1625600" y="2952750"/>
          <p14:tracePt t="39821" x="1625600" y="2921000"/>
          <p14:tracePt t="39838" x="1631950" y="2825750"/>
          <p14:tracePt t="39855" x="1638300" y="2724150"/>
          <p14:tracePt t="39859" x="1638300" y="2660650"/>
          <p14:tracePt t="39871" x="1638300" y="2527300"/>
          <p14:tracePt t="39888" x="1612900" y="2381250"/>
          <p14:tracePt t="39904" x="1587500" y="2292350"/>
          <p14:tracePt t="39921" x="1581150" y="2235200"/>
          <p14:tracePt t="39938" x="1568450" y="2165350"/>
          <p14:tracePt t="39955" x="1568450" y="2133600"/>
          <p14:tracePt t="39972" x="1568450" y="2101850"/>
          <p14:tracePt t="39988" x="1568450" y="2076450"/>
          <p14:tracePt t="40005" x="1568450" y="2051050"/>
          <p14:tracePt t="40021" x="1568450" y="2032000"/>
          <p14:tracePt t="40025" x="1568450" y="2025650"/>
          <p14:tracePt t="40038" x="1568450" y="2019300"/>
          <p14:tracePt t="40054" x="1562100" y="2006600"/>
          <p14:tracePt t="40072" x="1562100" y="1987550"/>
          <p14:tracePt t="40088" x="1562100" y="1962150"/>
          <p14:tracePt t="40104" x="1562100" y="1917700"/>
          <p14:tracePt t="40121" x="1555750" y="1860550"/>
          <p14:tracePt t="40139" x="1543050" y="1828800"/>
          <p14:tracePt t="40155" x="1543050" y="1797050"/>
          <p14:tracePt t="40172" x="1536700" y="1765300"/>
          <p14:tracePt t="40188" x="1530350" y="1727200"/>
          <p14:tracePt t="40204" x="1530350" y="1720850"/>
          <p14:tracePt t="40221" x="1530350" y="1714500"/>
          <p14:tracePt t="40412" x="1524000" y="1714500"/>
          <p14:tracePt t="40427" x="1511300" y="1714500"/>
          <p14:tracePt t="40436" x="1492250" y="1714500"/>
          <p14:tracePt t="40445" x="1460500" y="1714500"/>
          <p14:tracePt t="40456" x="1320800" y="1714500"/>
          <p14:tracePt t="40472" x="1130300" y="1714500"/>
          <p14:tracePt t="40488" x="965200" y="1714500"/>
          <p14:tracePt t="40505" x="844550" y="1714500"/>
          <p14:tracePt t="40521" x="781050" y="1714500"/>
          <p14:tracePt t="40537" x="742950" y="1714500"/>
          <p14:tracePt t="40554" x="723900" y="1714500"/>
          <p14:tracePt t="40571" x="704850" y="1714500"/>
          <p14:tracePt t="40588" x="685800" y="1714500"/>
          <p14:tracePt t="40604" x="666750" y="1714500"/>
          <p14:tracePt t="40621" x="660400" y="1714500"/>
          <p14:tracePt t="40638" x="654050" y="1714500"/>
          <p14:tracePt t="40655" x="647700" y="1714500"/>
          <p14:tracePt t="40673" x="641350" y="1714500"/>
          <p14:tracePt t="40687" x="635000" y="1714500"/>
          <p14:tracePt t="41083" x="628650" y="1714500"/>
          <p14:tracePt t="41094" x="622300" y="1714500"/>
          <p14:tracePt t="41104" x="0" y="0"/>
        </p14:tracePtLst>
        <p14:tracePtLst>
          <p14:tracePt t="43394" x="2438400" y="2038350"/>
          <p14:tracePt t="43402" x="2432050" y="2038350"/>
          <p14:tracePt t="43443" x="2425700" y="2038350"/>
          <p14:tracePt t="43452" x="2419350" y="2044700"/>
          <p14:tracePt t="43460" x="2419350" y="2051050"/>
          <p14:tracePt t="43472" x="2413000" y="2076450"/>
          <p14:tracePt t="43488" x="2413000" y="2108200"/>
          <p14:tracePt t="43628" x="2489200" y="2241550"/>
          <p14:tracePt t="43640" x="2501900" y="2241550"/>
          <p14:tracePt t="43647" x="2508250" y="2235200"/>
          <p14:tracePt t="43656" x="2514600" y="2216150"/>
          <p14:tracePt t="43671" x="2520950" y="2197100"/>
          <p14:tracePt t="43688" x="2520950" y="2146300"/>
          <p14:tracePt t="43704" x="2520950" y="2101850"/>
          <p14:tracePt t="43720" x="2520950" y="2070100"/>
          <p14:tracePt t="43736" x="2520950" y="2032000"/>
          <p14:tracePt t="43753" x="2520950" y="2019300"/>
          <p14:tracePt t="43898" x="2520950" y="2032000"/>
          <p14:tracePt t="43906" x="2520950" y="2051050"/>
          <p14:tracePt t="43922" x="2520950" y="2095500"/>
          <p14:tracePt t="43937" x="2520950" y="2139950"/>
          <p14:tracePt t="43955" x="2520950" y="2159000"/>
          <p14:tracePt t="43970" x="2520950" y="2165350"/>
          <p14:tracePt t="44036" x="2520950" y="2159000"/>
          <p14:tracePt t="44043" x="2520950" y="2152650"/>
          <p14:tracePt t="44054" x="2520950" y="2146300"/>
          <p14:tracePt t="44070" x="2520950" y="2127250"/>
          <p14:tracePt t="44086" x="2520950" y="2095500"/>
          <p14:tracePt t="44105" x="2520950" y="2082800"/>
          <p14:tracePt t="44204" x="2520950" y="2089150"/>
          <p14:tracePt t="44212" x="2520950" y="2108200"/>
          <p14:tracePt t="44220" x="2520950" y="2120900"/>
          <p14:tracePt t="44237" x="2520950" y="2127250"/>
          <p14:tracePt t="44253" x="2520950" y="2133600"/>
          <p14:tracePt t="44386" x="2520950" y="2120900"/>
          <p14:tracePt t="44394" x="2520950" y="2114550"/>
          <p14:tracePt t="44404" x="2520950" y="2101850"/>
          <p14:tracePt t="44421" x="2520950" y="2082800"/>
          <p14:tracePt t="44426" x="2520950" y="2070100"/>
          <p14:tracePt t="44452" x="2520950" y="2063750"/>
          <p14:tracePt t="44529" x="2514600" y="2076450"/>
          <p14:tracePt t="44537" x="2508250" y="2114550"/>
          <p14:tracePt t="44545" x="2508250" y="2127250"/>
          <p14:tracePt t="44553" x="2508250" y="2152650"/>
          <p14:tracePt t="44569" x="2508250" y="2171700"/>
          <p14:tracePt t="44586" x="2508250" y="2178050"/>
          <p14:tracePt t="44651" x="2508250" y="2159000"/>
          <p14:tracePt t="44659" x="2508250" y="2139950"/>
          <p14:tracePt t="44670" x="2508250" y="2120900"/>
          <p14:tracePt t="44689" x="2508250" y="2082800"/>
          <p14:tracePt t="44703" x="2508250" y="2076450"/>
          <p14:tracePt t="44793" x="2501900" y="2076450"/>
          <p14:tracePt t="44809" x="2501900" y="2082800"/>
          <p14:tracePt t="44952" x="0" y="0"/>
        </p14:tracePtLst>
        <p14:tracePtLst>
          <p14:tracePt t="45540" x="2419350" y="2235200"/>
          <p14:tracePt t="45619" x="2419350" y="2254250"/>
          <p14:tracePt t="45628" x="2419350" y="2279650"/>
          <p14:tracePt t="45636" x="2419350" y="2298700"/>
          <p14:tracePt t="45652" x="2419350" y="2349500"/>
          <p14:tracePt t="45670" x="2419350" y="2400300"/>
          <p14:tracePt t="45672" x="2419350" y="2419350"/>
          <p14:tracePt t="45685" x="2419350" y="2444750"/>
          <p14:tracePt t="45702" x="2425700" y="2457450"/>
          <p14:tracePt t="45719" x="2432050" y="2476500"/>
          <p14:tracePt t="45787" x="2432050" y="2470150"/>
          <p14:tracePt t="45796" x="2444750" y="2438400"/>
          <p14:tracePt t="45805" x="2444750" y="2425700"/>
          <p14:tracePt t="45820" x="2444750" y="2381250"/>
          <p14:tracePt t="45836" x="2444750" y="2336800"/>
          <p14:tracePt t="45841" x="2444750" y="2330450"/>
          <p14:tracePt t="45853" x="2451100" y="2317750"/>
          <p14:tracePt t="45869" x="2451100" y="2311400"/>
          <p14:tracePt t="45985" x="0" y="0"/>
        </p14:tracePtLst>
        <p14:tracePtLst>
          <p14:tracePt t="46364" x="2806700" y="2254250"/>
          <p14:tracePt t="46426" x="2819400" y="2260600"/>
          <p14:tracePt t="46436" x="2825750" y="2286000"/>
          <p14:tracePt t="46454" x="2838450" y="2336800"/>
          <p14:tracePt t="46459" x="2851150" y="2368550"/>
          <p14:tracePt t="46470" x="2863850" y="2393950"/>
          <p14:tracePt t="46486" x="2882900" y="2438400"/>
          <p14:tracePt t="46489" x="2889250" y="2451100"/>
          <p14:tracePt t="46502" x="2895600" y="2457450"/>
          <p14:tracePt t="46520" x="2914650" y="2476500"/>
          <p14:tracePt t="46553" x="2921000" y="2476500"/>
          <p14:tracePt t="46569" x="2940050" y="2476500"/>
          <p14:tracePt t="46586" x="2946400" y="2476500"/>
          <p14:tracePt t="46602" x="2952750" y="2470150"/>
          <p14:tracePt t="46619" x="2952750" y="2463800"/>
          <p14:tracePt t="46635" x="2959100" y="2451100"/>
          <p14:tracePt t="46652" x="2959100" y="2444750"/>
          <p14:tracePt t="46670" x="2959100" y="2432050"/>
          <p14:tracePt t="46686" x="2959100" y="2419350"/>
          <p14:tracePt t="46703" x="2965450" y="2406650"/>
          <p14:tracePt t="46722" x="2965450" y="2400300"/>
          <p14:tracePt t="46760" x="0" y="0"/>
        </p14:tracePtLst>
        <p14:tracePtLst>
          <p14:tracePt t="48659" x="6781800" y="2959100"/>
          <p14:tracePt t="48693" x="6775450" y="2959100"/>
          <p14:tracePt t="48701" x="6775450" y="2965450"/>
          <p14:tracePt t="48709" x="6762750" y="2990850"/>
          <p14:tracePt t="48721" x="6737350" y="3086100"/>
          <p14:tracePt t="48736" x="6711950" y="3244850"/>
          <p14:tracePt t="48753" x="6692900" y="3448050"/>
          <p14:tracePt t="48768" x="6673850" y="3676650"/>
          <p14:tracePt t="48785" x="6667500" y="3886200"/>
          <p14:tracePt t="48802" x="6667500" y="4089400"/>
          <p14:tracePt t="48819" x="6692900" y="4260850"/>
          <p14:tracePt t="48835" x="6731000" y="4413250"/>
          <p14:tracePt t="48852" x="6769100" y="4552950"/>
          <p14:tracePt t="48868" x="6807200" y="4699000"/>
          <p14:tracePt t="48873" x="6819900" y="4749800"/>
          <p14:tracePt t="48885" x="6826250" y="4806950"/>
          <p14:tracePt t="48902" x="6851650" y="4908550"/>
          <p14:tracePt t="48920" x="6870700" y="5010150"/>
          <p14:tracePt t="48937" x="6889750" y="5054600"/>
          <p14:tracePt t="48953" x="6902450" y="5080000"/>
          <p14:tracePt t="48969" x="6908800" y="5086350"/>
          <p14:tracePt t="48985" x="6908800" y="5099050"/>
          <p14:tracePt t="49010" x="6921500" y="5099050"/>
          <p14:tracePt t="49018" x="6940550" y="5099050"/>
          <p14:tracePt t="49036" x="6972300" y="5099050"/>
          <p14:tracePt t="49052" x="7016750" y="5092700"/>
          <p14:tracePt t="49068" x="7048500" y="5060950"/>
          <p14:tracePt t="49085" x="7112000" y="4991100"/>
          <p14:tracePt t="49089" x="7137400" y="4953000"/>
          <p14:tracePt t="49101" x="7162800" y="4895850"/>
          <p14:tracePt t="49118" x="7232650" y="4737100"/>
          <p14:tracePt t="49121" x="7258050" y="4635500"/>
          <p14:tracePt t="49135" x="7289800" y="4540250"/>
          <p14:tracePt t="49152" x="7321550" y="4235450"/>
          <p14:tracePt t="49168" x="7321550" y="4064000"/>
          <p14:tracePt t="49185" x="7308850" y="3873500"/>
          <p14:tracePt t="49202" x="7296150" y="3733800"/>
          <p14:tracePt t="49218" x="7277100" y="3575050"/>
          <p14:tracePt t="49235" x="7251700" y="3435350"/>
          <p14:tracePt t="49251" x="7239000" y="3289300"/>
          <p14:tracePt t="49268" x="7200900" y="3168650"/>
          <p14:tracePt t="49284" x="7188200" y="3079750"/>
          <p14:tracePt t="49301" x="7169150" y="3009900"/>
          <p14:tracePt t="49318" x="7150100" y="2952750"/>
          <p14:tracePt t="49320" x="7137400" y="2927350"/>
          <p14:tracePt t="49334" x="7112000" y="2889250"/>
          <p14:tracePt t="49336" x="7086600" y="2857500"/>
          <p14:tracePt t="49351" x="7016750" y="2787650"/>
          <p14:tracePt t="49368" x="6927850" y="2736850"/>
          <p14:tracePt t="49384" x="6845300" y="2692400"/>
          <p14:tracePt t="49401" x="6794500" y="2654300"/>
          <p14:tracePt t="49418" x="6762750" y="2647950"/>
          <p14:tracePt t="49435" x="6737350" y="2647950"/>
          <p14:tracePt t="49452" x="6705600" y="2647950"/>
          <p14:tracePt t="49469" x="6661150" y="2647950"/>
          <p14:tracePt t="49485" x="6629400" y="2679700"/>
          <p14:tracePt t="49488" x="6610350" y="2698750"/>
          <p14:tracePt t="49502" x="6578600" y="2736850"/>
          <p14:tracePt t="49518" x="6527800" y="2832100"/>
          <p14:tracePt t="49535" x="6464300" y="2990850"/>
          <p14:tracePt t="49551" x="6419850" y="3111500"/>
          <p14:tracePt t="49568" x="6381750" y="3263900"/>
          <p14:tracePt t="49584" x="6375400" y="3448050"/>
          <p14:tracePt t="49601" x="6375400" y="3613150"/>
          <p14:tracePt t="49618" x="6375400" y="3803650"/>
          <p14:tracePt t="49634" x="6400800" y="3962400"/>
          <p14:tracePt t="49651" x="6445250" y="4089400"/>
          <p14:tracePt t="49668" x="6477000" y="4178300"/>
          <p14:tracePt t="49685" x="6527800" y="4273550"/>
          <p14:tracePt t="49688" x="6553200" y="4318000"/>
          <p14:tracePt t="49701" x="6578600" y="4356100"/>
          <p14:tracePt t="49719" x="6623050" y="4413250"/>
          <p14:tracePt t="49735" x="6661150" y="4451350"/>
          <p14:tracePt t="49737" x="6680200" y="4470400"/>
          <p14:tracePt t="49752" x="6718300" y="4495800"/>
          <p14:tracePt t="49768" x="6769100" y="4527550"/>
          <p14:tracePt t="49784" x="6819900" y="4540250"/>
          <p14:tracePt t="49801" x="6870700" y="4559300"/>
          <p14:tracePt t="49818" x="6896100" y="4565650"/>
          <p14:tracePt t="49835" x="6940550" y="4565650"/>
          <p14:tracePt t="49851" x="6978650" y="4565650"/>
          <p14:tracePt t="49868" x="7004050" y="4527550"/>
          <p14:tracePt t="49884" x="7029450" y="4445000"/>
          <p14:tracePt t="49889" x="7048500" y="4387850"/>
          <p14:tracePt t="49901" x="7061200" y="4324350"/>
          <p14:tracePt t="49919" x="7086600" y="4171950"/>
          <p14:tracePt t="49921" x="7099300" y="4095750"/>
          <p14:tracePt t="49935" x="7099300" y="3949700"/>
          <p14:tracePt t="49952" x="7092950" y="3778250"/>
          <p14:tracePt t="49968" x="7092950" y="3651250"/>
          <p14:tracePt t="49985" x="7067550" y="3492500"/>
          <p14:tracePt t="50002" x="7042150" y="3371850"/>
          <p14:tracePt t="50018" x="7010400" y="3263900"/>
          <p14:tracePt t="50034" x="6965950" y="3168650"/>
          <p14:tracePt t="50051" x="6921500" y="3073400"/>
          <p14:tracePt t="50068" x="6877050" y="2997200"/>
          <p14:tracePt t="50084" x="6838950" y="2952750"/>
          <p14:tracePt t="50088" x="6826250" y="2940050"/>
          <p14:tracePt t="50101" x="6813550" y="2933700"/>
          <p14:tracePt t="50118" x="6794500" y="2921000"/>
          <p14:tracePt t="50121" x="6781800" y="2914650"/>
          <p14:tracePt t="50134" x="6775450" y="2914650"/>
          <p14:tracePt t="50152" x="6718300" y="2914650"/>
          <p14:tracePt t="50168" x="6635750" y="2940050"/>
          <p14:tracePt t="50185" x="6559550" y="2990850"/>
          <p14:tracePt t="50202" x="6457950" y="3073400"/>
          <p14:tracePt t="50218" x="6375400" y="3187700"/>
          <p14:tracePt t="50234" x="6318250" y="3321050"/>
          <p14:tracePt t="50252" x="6292850" y="3454400"/>
          <p14:tracePt t="50268" x="6292850" y="3549650"/>
          <p14:tracePt t="50284" x="6292850" y="3676650"/>
          <p14:tracePt t="50288" x="6305550" y="3740150"/>
          <p14:tracePt t="50301" x="6330950" y="3810000"/>
          <p14:tracePt t="50317" x="6375400" y="3943350"/>
          <p14:tracePt t="50320" x="6400800" y="4006850"/>
          <p14:tracePt t="50334" x="6438900" y="4076700"/>
          <p14:tracePt t="50351" x="6496050" y="4210050"/>
          <p14:tracePt t="50352" x="6527800" y="4267200"/>
          <p14:tracePt t="50367" x="6604000" y="4375150"/>
          <p14:tracePt t="50384" x="6654800" y="4438650"/>
          <p14:tracePt t="50401" x="6692900" y="4495800"/>
          <p14:tracePt t="50417" x="6756400" y="4527550"/>
          <p14:tracePt t="50435" x="6826250" y="4552950"/>
          <p14:tracePt t="50451" x="6896100" y="4559300"/>
          <p14:tracePt t="50469" x="6965950" y="4546600"/>
          <p14:tracePt t="50472" x="6985000" y="4514850"/>
          <p14:tracePt t="50484" x="7010400" y="4470400"/>
          <p14:tracePt t="50502" x="7067550" y="4324350"/>
          <p14:tracePt t="50505" x="7092950" y="4241800"/>
          <p14:tracePt t="50518" x="7112000" y="4152900"/>
          <p14:tracePt t="50534" x="7131050" y="3981450"/>
          <p14:tracePt t="50538" x="7137400" y="3886200"/>
          <p14:tracePt t="50552" x="7124700" y="3727450"/>
          <p14:tracePt t="50568" x="7086600" y="3587750"/>
          <p14:tracePt t="50584" x="7042150" y="3460750"/>
          <p14:tracePt t="50601" x="7004050" y="3390900"/>
          <p14:tracePt t="50618" x="6985000" y="3333750"/>
          <p14:tracePt t="50634" x="6978650" y="3321050"/>
          <p14:tracePt t="50651" x="6978650" y="3308350"/>
          <p14:tracePt t="50864" x="0" y="0"/>
        </p14:tracePtLst>
        <p14:tracePtLst>
          <p14:tracePt t="53080" x="482600" y="1708150"/>
          <p14:tracePt t="53184" x="476250" y="1714500"/>
          <p14:tracePt t="53191" x="476250" y="1733550"/>
          <p14:tracePt t="53200" x="476250" y="1765300"/>
          <p14:tracePt t="53216" x="463550" y="1892300"/>
          <p14:tracePt t="53233" x="431800" y="2044700"/>
          <p14:tracePt t="53250" x="412750" y="2216150"/>
          <p14:tracePt t="53266" x="412750" y="2349500"/>
          <p14:tracePt t="53283" x="412750" y="2476500"/>
          <p14:tracePt t="53300" x="419100" y="2616200"/>
          <p14:tracePt t="53316" x="438150" y="2717800"/>
          <p14:tracePt t="53333" x="457200" y="2800350"/>
          <p14:tracePt t="53350" x="469900" y="2857500"/>
          <p14:tracePt t="53352" x="476250" y="2876550"/>
          <p14:tracePt t="53366" x="476250" y="2882900"/>
          <p14:tracePt t="53383" x="482600" y="2927350"/>
          <p14:tracePt t="53400" x="482600" y="2940050"/>
          <p14:tracePt t="53416" x="482600" y="2952750"/>
          <p14:tracePt t="53433" x="482600" y="2959100"/>
          <p14:tracePt t="53451" x="482600" y="2978150"/>
          <p14:tracePt t="53467" x="482600" y="2997200"/>
          <p14:tracePt t="53483" x="482600" y="3022600"/>
          <p14:tracePt t="53617" x="488950" y="3092450"/>
          <p14:tracePt t="53674" x="495300" y="3105150"/>
          <p14:tracePt t="53684" x="508000" y="3105150"/>
          <p14:tracePt t="53701" x="533400" y="3124200"/>
          <p14:tracePt t="53717" x="596900" y="3143250"/>
          <p14:tracePt t="53720" x="628650" y="3162300"/>
          <p14:tracePt t="53733" x="685800" y="3175000"/>
          <p14:tracePt t="53750" x="825500" y="3200400"/>
          <p14:tracePt t="53767" x="1022350" y="3244850"/>
          <p14:tracePt t="53783" x="1111250" y="3257550"/>
          <p14:tracePt t="53799" x="1193800" y="3270250"/>
          <p14:tracePt t="53816" x="1263650" y="3282950"/>
          <p14:tracePt t="53833" x="1339850" y="3302000"/>
          <p14:tracePt t="53850" x="1409700" y="3314700"/>
          <p14:tracePt t="53866" x="1460500" y="3327400"/>
          <p14:tracePt t="53883" x="1479550" y="3333750"/>
          <p14:tracePt t="53900" x="1485900" y="3333750"/>
          <p14:tracePt t="53916" x="1492250" y="3333750"/>
          <p14:tracePt t="53933" x="1498600" y="3333750"/>
          <p14:tracePt t="53950" x="1504950" y="3333750"/>
          <p14:tracePt t="53967" x="1517650" y="3333750"/>
          <p14:tracePt t="53983" x="1524000" y="3333750"/>
          <p14:tracePt t="54000" x="1536700" y="3333750"/>
          <p14:tracePt t="54016" x="1555750" y="3321050"/>
          <p14:tracePt t="54033" x="1581150" y="3302000"/>
          <p14:tracePt t="54050" x="1606550" y="3276600"/>
          <p14:tracePt t="54067" x="1638300" y="3238500"/>
          <p14:tracePt t="54083" x="1663700" y="3187700"/>
          <p14:tracePt t="54088" x="1676400" y="3149600"/>
          <p14:tracePt t="54100" x="1695450" y="3117850"/>
          <p14:tracePt t="54116" x="1727200" y="3016250"/>
          <p14:tracePt t="54133" x="1746250" y="2895600"/>
          <p14:tracePt t="54149" x="1765300" y="2762250"/>
          <p14:tracePt t="54152" x="1765300" y="2711450"/>
          <p14:tracePt t="54166" x="1765300" y="2660650"/>
          <p14:tracePt t="54183" x="1752600" y="2495550"/>
          <p14:tracePt t="54200" x="1733550" y="2406650"/>
          <p14:tracePt t="54217" x="1727200" y="2343150"/>
          <p14:tracePt t="54233" x="1727200" y="2286000"/>
          <p14:tracePt t="54250" x="1720850" y="2222500"/>
          <p14:tracePt t="54267" x="1714500" y="2171700"/>
          <p14:tracePt t="54283" x="1708150" y="2127250"/>
          <p14:tracePt t="54300" x="1695450" y="2076450"/>
          <p14:tracePt t="54316" x="1682750" y="2044700"/>
          <p14:tracePt t="54333" x="1670050" y="2012950"/>
          <p14:tracePt t="54336" x="1663700" y="1993900"/>
          <p14:tracePt t="54350" x="1657350" y="1974850"/>
          <p14:tracePt t="54366" x="1638300" y="1943100"/>
          <p14:tracePt t="54369" x="1638300" y="1930400"/>
          <p14:tracePt t="54383" x="1625600" y="1911350"/>
          <p14:tracePt t="54400" x="1625600" y="1905000"/>
          <p14:tracePt t="54416" x="1619250" y="1885950"/>
          <p14:tracePt t="54433" x="1612900" y="1873250"/>
          <p14:tracePt t="54517" x="1606550" y="1860550"/>
          <p14:tracePt t="54548" x="1606550" y="1854200"/>
          <p14:tracePt t="54571" x="1606550" y="1847850"/>
          <p14:tracePt t="54581" x="1606550" y="1841500"/>
          <p14:tracePt t="54590" x="1600200" y="1835150"/>
          <p14:tracePt t="54632" x="1587500" y="1828800"/>
          <p14:tracePt t="54738" x="1587500" y="1816100"/>
          <p14:tracePt t="54755" x="1574800" y="1809750"/>
          <p14:tracePt t="54765" x="1568450" y="1803400"/>
          <p14:tracePt t="54772" x="1555750" y="1797050"/>
          <p14:tracePt t="54784" x="1524000" y="1784350"/>
          <p14:tracePt t="54800" x="1485900" y="1771650"/>
          <p14:tracePt t="54817" x="1403350" y="1758950"/>
          <p14:tracePt t="54833" x="1314450" y="1746250"/>
          <p14:tracePt t="54849" x="1238250" y="1727200"/>
          <p14:tracePt t="54866" x="1200150" y="1727200"/>
          <p14:tracePt t="54883" x="1168400" y="1727200"/>
          <p14:tracePt t="54899" x="1149350" y="1727200"/>
          <p14:tracePt t="54916" x="1123950" y="1727200"/>
          <p14:tracePt t="54920" x="1104900" y="1727200"/>
          <p14:tracePt t="54933" x="1085850" y="1727200"/>
          <p14:tracePt t="54950" x="1041400" y="1727200"/>
          <p14:tracePt t="54967" x="984250" y="1727200"/>
          <p14:tracePt t="54970" x="958850" y="1727200"/>
          <p14:tracePt t="54983" x="914400" y="1727200"/>
          <p14:tracePt t="55000" x="869950" y="1727200"/>
          <p14:tracePt t="55016" x="831850" y="1727200"/>
          <p14:tracePt t="55033" x="793750" y="1727200"/>
          <p14:tracePt t="55049" x="768350" y="1727200"/>
          <p14:tracePt t="55066" x="762000" y="1727200"/>
          <p14:tracePt t="55082" x="755650" y="1727200"/>
          <p14:tracePt t="55099" x="749300" y="1727200"/>
          <p14:tracePt t="55115" x="736600" y="1727200"/>
          <p14:tracePt t="55132" x="723900" y="1727200"/>
          <p14:tracePt t="55149" x="711200" y="1727200"/>
          <p14:tracePt t="55166" x="679450" y="1727200"/>
          <p14:tracePt t="55182" x="654050" y="1727200"/>
          <p14:tracePt t="55184" x="641350" y="1727200"/>
          <p14:tracePt t="55200" x="635000" y="1727200"/>
          <p14:tracePt t="55225" x="628650" y="1727200"/>
          <p14:tracePt t="55249" x="622300" y="1727200"/>
          <p14:tracePt t="55298" x="615950" y="1727200"/>
          <p14:tracePt t="55347" x="615950" y="1733550"/>
          <p14:tracePt t="55355" x="615950" y="1739900"/>
          <p14:tracePt t="55366" x="615950" y="1758950"/>
          <p14:tracePt t="55383" x="603250" y="1898650"/>
          <p14:tracePt t="55400" x="603250" y="1993900"/>
          <p14:tracePt t="55416" x="603250" y="2089150"/>
          <p14:tracePt t="55433" x="603250" y="2178050"/>
          <p14:tracePt t="55450" x="603250" y="2273300"/>
          <p14:tracePt t="55467" x="609600" y="2362200"/>
          <p14:tracePt t="55484" x="628650" y="2463800"/>
          <p14:tracePt t="55500" x="635000" y="2578100"/>
          <p14:tracePt t="55517" x="635000" y="2705100"/>
          <p14:tracePt t="55520" x="635000" y="2768600"/>
          <p14:tracePt t="55532" x="641350" y="2838450"/>
          <p14:tracePt t="55549" x="647700" y="2914650"/>
          <p14:tracePt t="55552" x="647700" y="2946400"/>
          <p14:tracePt t="55566" x="647700" y="2978150"/>
          <p14:tracePt t="55582" x="654050" y="3022600"/>
          <p14:tracePt t="55600" x="654050" y="3035300"/>
          <p14:tracePt t="55616" x="660400" y="3048000"/>
          <p14:tracePt t="55644" x="666750" y="3048000"/>
          <p14:tracePt t="55660" x="666750" y="3054350"/>
          <p14:tracePt t="55671" x="666750" y="3060700"/>
          <p14:tracePt t="55682" x="673100" y="3073400"/>
          <p14:tracePt t="55705" x="673100" y="3079750"/>
          <p14:tracePt t="55716" x="673100" y="3086100"/>
          <p14:tracePt t="55732" x="704850" y="3105150"/>
          <p14:tracePt t="55750" x="755650" y="3130550"/>
          <p14:tracePt t="55766" x="844550" y="3143250"/>
          <p14:tracePt t="55769" x="901700" y="3149600"/>
          <p14:tracePt t="55782" x="965200" y="3168650"/>
          <p14:tracePt t="55800" x="1162050" y="3213100"/>
          <p14:tracePt t="55816" x="1250950" y="3219450"/>
          <p14:tracePt t="55832" x="1276350" y="3219450"/>
          <p14:tracePt t="55849" x="1282700" y="3219450"/>
          <p14:tracePt t="55906" x="1289050" y="3219450"/>
          <p14:tracePt t="56020" x="1295400" y="3219450"/>
          <p14:tracePt t="56051" x="1295400" y="3213100"/>
          <p14:tracePt t="56082" x="1295400" y="3206750"/>
          <p14:tracePt t="56360" x="0" y="0"/>
        </p14:tracePtLst>
        <p14:tracePtLst>
          <p14:tracePt t="56881" x="793750" y="2216150"/>
          <p14:tracePt t="56955" x="787400" y="2222500"/>
          <p14:tracePt t="56968" x="774700" y="2292350"/>
          <p14:tracePt t="56983" x="768350" y="2343150"/>
          <p14:tracePt t="56986" x="762000" y="2413000"/>
          <p14:tracePt t="56999" x="736600" y="2533650"/>
          <p14:tracePt t="57016" x="736600" y="2609850"/>
          <p14:tracePt t="57032" x="736600" y="2667000"/>
          <p14:tracePt t="57048" x="755650" y="2736850"/>
          <p14:tracePt t="57065" x="774700" y="2787650"/>
          <p14:tracePt t="57082" x="787400" y="2825750"/>
          <p14:tracePt t="57099" x="806450" y="2844800"/>
          <p14:tracePt t="57115" x="819150" y="2851150"/>
          <p14:tracePt t="57131" x="838200" y="2857500"/>
          <p14:tracePt t="57148" x="857250" y="2863850"/>
          <p14:tracePt t="57165" x="882650" y="2863850"/>
          <p14:tracePt t="57182" x="901700" y="2857500"/>
          <p14:tracePt t="57199" x="927100" y="2825750"/>
          <p14:tracePt t="57216" x="971550" y="2743200"/>
          <p14:tracePt t="57232" x="990600" y="2692400"/>
          <p14:tracePt t="57249" x="1003300" y="2654300"/>
          <p14:tracePt t="57266" x="1009650" y="2616200"/>
          <p14:tracePt t="57282" x="1016000" y="2590800"/>
          <p14:tracePt t="57298" x="1022350" y="2540000"/>
          <p14:tracePt t="57315" x="1028700" y="2489200"/>
          <p14:tracePt t="57332" x="1028700" y="2470150"/>
          <p14:tracePt t="57348" x="1028700" y="2457450"/>
          <p14:tracePt t="57365" x="1028700" y="2444750"/>
          <p14:tracePt t="57382" x="1028700" y="2438400"/>
          <p14:tracePt t="57398" x="1028700" y="2432050"/>
          <p14:tracePt t="57640" x="0" y="0"/>
        </p14:tracePtLst>
        <p14:tracePtLst>
          <p14:tracePt t="57956" x="958850" y="2279650"/>
          <p14:tracePt t="58027" x="958850" y="2286000"/>
          <p14:tracePt t="58040" x="952500" y="2311400"/>
          <p14:tracePt t="58052" x="946150" y="2355850"/>
          <p14:tracePt t="58056" x="939800" y="2387600"/>
          <p14:tracePt t="58068" x="939800" y="2413000"/>
          <p14:tracePt t="58082" x="939800" y="2495550"/>
          <p14:tracePt t="58098" x="939800" y="2578100"/>
          <p14:tracePt t="58115" x="939800" y="2667000"/>
          <p14:tracePt t="58132" x="939800" y="2717800"/>
          <p14:tracePt t="58148" x="946150" y="2749550"/>
          <p14:tracePt t="58202" x="946150" y="2755900"/>
          <p14:tracePt t="58209" x="952500" y="2755900"/>
          <p14:tracePt t="58218" x="958850" y="2755900"/>
          <p14:tracePt t="58233" x="971550" y="2724150"/>
          <p14:tracePt t="58249" x="984250" y="2673350"/>
          <p14:tracePt t="58266" x="1003300" y="2609850"/>
          <p14:tracePt t="58282" x="1016000" y="2546350"/>
          <p14:tracePt t="58298" x="1022350" y="2520950"/>
          <p14:tracePt t="58316" x="1028700" y="2501900"/>
          <p14:tracePt t="58332" x="1028700" y="2482850"/>
          <p14:tracePt t="58520" x="0" y="0"/>
        </p14:tracePtLst>
        <p14:tracePtLst>
          <p14:tracePt t="58956" x="927100" y="2762250"/>
          <p14:tracePt t="58969" x="914400" y="2781300"/>
          <p14:tracePt t="58982" x="914400" y="2794000"/>
          <p14:tracePt t="58999" x="914400" y="2813050"/>
          <p14:tracePt t="59016" x="914400" y="2851150"/>
          <p14:tracePt t="59032" x="914400" y="2876550"/>
          <p14:tracePt t="59048" x="914400" y="2895600"/>
          <p14:tracePt t="59065" x="914400" y="2921000"/>
          <p14:tracePt t="59081" x="914400" y="2946400"/>
          <p14:tracePt t="59098" x="914400" y="2978150"/>
          <p14:tracePt t="59115" x="927100" y="2997200"/>
          <p14:tracePt t="59131" x="939800" y="3016250"/>
          <p14:tracePt t="59148" x="958850" y="3022600"/>
          <p14:tracePt t="59164" x="977900" y="3022600"/>
          <p14:tracePt t="59181" x="996950" y="3022600"/>
          <p14:tracePt t="59198" x="1016000" y="3022600"/>
          <p14:tracePt t="59200" x="1028700" y="3016250"/>
          <p14:tracePt t="59214" x="1028700" y="3009900"/>
          <p14:tracePt t="59232" x="1041400" y="2971800"/>
          <p14:tracePt t="59248" x="1047750" y="2933700"/>
          <p14:tracePt t="59265" x="1047750" y="2908300"/>
          <p14:tracePt t="59281" x="1047750" y="2870200"/>
          <p14:tracePt t="59298" x="1047750" y="2851150"/>
          <p14:tracePt t="59314" x="1047750" y="2838450"/>
          <p14:tracePt t="59332" x="1047750" y="2825750"/>
          <p14:tracePt t="59348" x="1047750" y="2794000"/>
          <p14:tracePt t="59364" x="1047750" y="2762250"/>
          <p14:tracePt t="59381" x="1047750" y="2743200"/>
          <p14:tracePt t="59398" x="1047750" y="2717800"/>
          <p14:tracePt t="59401" x="1047750" y="2705100"/>
          <p14:tracePt t="59414" x="1047750" y="2686050"/>
          <p14:tracePt t="59431" x="1041400" y="2679700"/>
          <p14:tracePt t="59448" x="1041400" y="2660650"/>
          <p14:tracePt t="59464" x="1035050" y="2647950"/>
          <p14:tracePt t="59481" x="1035050" y="2622550"/>
          <p14:tracePt t="59483" x="0" y="0"/>
        </p14:tracePtLst>
        <p14:tracePtLst>
          <p14:tracePt t="59740" x="952500" y="2317750"/>
          <p14:tracePt t="59781" x="946150" y="2317750"/>
          <p14:tracePt t="59793" x="939800" y="2330450"/>
          <p14:tracePt t="59810" x="927100" y="2406650"/>
          <p14:tracePt t="59816" x="920750" y="2451100"/>
          <p14:tracePt t="59832" x="914400" y="2533650"/>
          <p14:tracePt t="59848" x="914400" y="2603500"/>
          <p14:tracePt t="59864" x="914400" y="2654300"/>
          <p14:tracePt t="59881" x="914400" y="2679700"/>
          <p14:tracePt t="59898" x="914400" y="2686050"/>
          <p14:tracePt t="59985" x="920750" y="2679700"/>
          <p14:tracePt t="59993" x="927100" y="2660650"/>
          <p14:tracePt t="60003" x="933450" y="2635250"/>
          <p14:tracePt t="60016" x="952500" y="2590800"/>
          <p14:tracePt t="60033" x="958850" y="2565400"/>
          <p14:tracePt t="60048" x="965200" y="2520950"/>
          <p14:tracePt t="60065" x="971550" y="2501900"/>
          <p14:tracePt t="60081" x="971550" y="2489200"/>
          <p14:tracePt t="60097" x="971550" y="2482850"/>
          <p14:tracePt t="60208" x="0" y="0"/>
        </p14:tracePtLst>
        <p14:tracePtLst>
          <p14:tracePt t="60549" x="895350" y="2749550"/>
          <p14:tracePt t="60559" x="889000" y="2755900"/>
          <p14:tracePt t="60565" x="882650" y="2762250"/>
          <p14:tracePt t="60581" x="882650" y="2768600"/>
          <p14:tracePt t="60598" x="882650" y="2781300"/>
          <p14:tracePt t="60614" x="876300" y="2825750"/>
          <p14:tracePt t="60617" x="876300" y="2844800"/>
          <p14:tracePt t="60632" x="869950" y="2889250"/>
          <p14:tracePt t="60648" x="863600" y="2933700"/>
          <p14:tracePt t="60664" x="863600" y="2984500"/>
          <p14:tracePt t="60681" x="863600" y="3041650"/>
          <p14:tracePt t="60697" x="869950" y="3073400"/>
          <p14:tracePt t="60714" x="876300" y="3105150"/>
          <p14:tracePt t="60732" x="889000" y="3111500"/>
          <p14:tracePt t="60771" x="889000" y="3117850"/>
          <p14:tracePt t="60793" x="895350" y="3117850"/>
          <p14:tracePt t="60811" x="908050" y="3117850"/>
          <p14:tracePt t="60833" x="914400" y="3111500"/>
          <p14:tracePt t="60858" x="920750" y="3098800"/>
          <p14:tracePt t="60881" x="927100" y="3086100"/>
          <p14:tracePt t="60891" x="933450" y="3073400"/>
          <p14:tracePt t="60897" x="939800" y="3067050"/>
          <p14:tracePt t="60914" x="946150" y="3048000"/>
          <p14:tracePt t="60931" x="952500" y="3009900"/>
          <p14:tracePt t="60948" x="958850" y="2990850"/>
          <p14:tracePt t="60964" x="965200" y="2952750"/>
          <p14:tracePt t="60982" x="965200" y="2933700"/>
          <p14:tracePt t="60998" x="965200" y="2914650"/>
          <p14:tracePt t="61015" x="965200" y="2889250"/>
          <p14:tracePt t="61032" x="965200" y="2876550"/>
          <p14:tracePt t="61048" x="965200" y="2863850"/>
          <p14:tracePt t="61081" x="965200" y="2857500"/>
          <p14:tracePt t="61097" x="0" y="0"/>
        </p14:tracePtLst>
        <p14:tracePtLst>
          <p14:tracePt t="61482" x="990600" y="2241550"/>
          <p14:tracePt t="61539" x="984250" y="2241550"/>
          <p14:tracePt t="61552" x="977900" y="2254250"/>
          <p14:tracePt t="61565" x="965200" y="2336800"/>
          <p14:tracePt t="61570" x="958850" y="2387600"/>
          <p14:tracePt t="61582" x="958850" y="2444750"/>
          <p14:tracePt t="61598" x="958850" y="2559050"/>
          <p14:tracePt t="61614" x="958850" y="2667000"/>
          <p14:tracePt t="61617" x="958850" y="2711450"/>
          <p14:tracePt t="61632" x="958850" y="2749550"/>
          <p14:tracePt t="61647" x="958850" y="2768600"/>
          <p14:tracePt t="61721" x="958850" y="2762250"/>
          <p14:tracePt t="61729" x="965200" y="2736850"/>
          <p14:tracePt t="61737" x="971550" y="2724150"/>
          <p14:tracePt t="61747" x="971550" y="2711450"/>
          <p14:tracePt t="61764" x="977900" y="2686050"/>
          <p14:tracePt t="61781" x="977900" y="2667000"/>
          <p14:tracePt t="61825" x="0" y="0"/>
        </p14:tracePtLst>
        <p14:tracePtLst>
          <p14:tracePt t="62010" x="946150" y="2882900"/>
          <p14:tracePt t="62016" x="946150" y="2889250"/>
          <p14:tracePt t="62032" x="946150" y="2914650"/>
          <p14:tracePt t="62047" x="946150" y="2933700"/>
          <p14:tracePt t="62065" x="946150" y="2940050"/>
          <p14:tracePt t="62081" x="946150" y="2952750"/>
          <p14:tracePt t="62097" x="946150" y="2971800"/>
          <p14:tracePt t="62114" x="946150" y="2984500"/>
          <p14:tracePt t="62130" x="946150" y="2990850"/>
          <p14:tracePt t="62147" x="946150" y="3003550"/>
          <p14:tracePt t="62176" x="946150" y="3009900"/>
          <p14:tracePt t="62185" x="946150" y="3016250"/>
          <p14:tracePt t="62275" x="952500" y="3016250"/>
          <p14:tracePt t="62304" x="0" y="0"/>
        </p14:tracePtLst>
        <p14:tracePtLst>
          <p14:tracePt t="63205" x="2190750" y="2590800"/>
          <p14:tracePt t="63243" x="2190750" y="2597150"/>
          <p14:tracePt t="63252" x="2190750" y="2616200"/>
          <p14:tracePt t="63266" x="2203450" y="2673350"/>
          <p14:tracePt t="63281" x="2222500" y="2743200"/>
          <p14:tracePt t="63296" x="2260600" y="2844800"/>
          <p14:tracePt t="63314" x="2317750" y="2921000"/>
          <p14:tracePt t="63330" x="2374900" y="2978150"/>
          <p14:tracePt t="63347" x="2425700" y="3003550"/>
          <p14:tracePt t="63363" x="2470150" y="3022600"/>
          <p14:tracePt t="63380" x="2482850" y="3022600"/>
          <p14:tracePt t="63396" x="2501900" y="3022600"/>
          <p14:tracePt t="63400" x="2508250" y="3022600"/>
          <p14:tracePt t="63413" x="2520950" y="3022600"/>
          <p14:tracePt t="63430" x="2540000" y="2997200"/>
          <p14:tracePt t="63433" x="2546350" y="2984500"/>
          <p14:tracePt t="63446" x="2559050" y="2965450"/>
          <p14:tracePt t="63464" x="2584450" y="2908300"/>
          <p14:tracePt t="63480" x="2603500" y="2857500"/>
          <p14:tracePt t="63497" x="2616200" y="2813050"/>
          <p14:tracePt t="63618" x="2616200" y="2660650"/>
          <p14:tracePt t="63633" x="2616200" y="2654300"/>
          <p14:tracePt t="63640" x="2616200" y="2647950"/>
          <p14:tracePt t="63657" x="2616200" y="2641600"/>
          <p14:tracePt t="63682" x="2609850" y="2635250"/>
          <p14:tracePt t="63691" x="2603500" y="2628900"/>
          <p14:tracePt t="63699" x="2597150" y="2622550"/>
          <p14:tracePt t="63713" x="2565400" y="2622550"/>
          <p14:tracePt t="63730" x="2527300" y="2622550"/>
          <p14:tracePt t="63748" x="2489200" y="2622550"/>
          <p14:tracePt t="63764" x="2444750" y="2628900"/>
          <p14:tracePt t="63781" x="2406650" y="2647950"/>
          <p14:tracePt t="63785" x="2393950" y="2660650"/>
          <p14:tracePt t="63796" x="2381250" y="2667000"/>
          <p14:tracePt t="63814" x="2362200" y="2698750"/>
          <p14:tracePt t="63818" x="2355850" y="2711450"/>
          <p14:tracePt t="63832" x="2349500" y="2762250"/>
          <p14:tracePt t="63847" x="2343150" y="2794000"/>
          <p14:tracePt t="63864" x="2343150" y="2851150"/>
          <p14:tracePt t="63880" x="2349500" y="2908300"/>
          <p14:tracePt t="63896" x="2368550" y="2946400"/>
          <p14:tracePt t="63913" x="2406650" y="2984500"/>
          <p14:tracePt t="63930" x="2444750" y="3003550"/>
          <p14:tracePt t="63946" x="2495550" y="3009900"/>
          <p14:tracePt t="63963" x="2571750" y="3009900"/>
          <p14:tracePt t="63980" x="2641600" y="2997200"/>
          <p14:tracePt t="63985" x="2660650" y="2984500"/>
          <p14:tracePt t="63997" x="2679700" y="2965450"/>
          <p14:tracePt t="64014" x="2705100" y="2927350"/>
          <p14:tracePt t="64032" x="2717800" y="2857500"/>
          <p14:tracePt t="64047" x="2717800" y="2838450"/>
          <p14:tracePt t="64050" x="2717800" y="2813050"/>
          <p14:tracePt t="64064" x="2717800" y="2768600"/>
          <p14:tracePt t="64080" x="2711450" y="2717800"/>
          <p14:tracePt t="64096" x="2698750" y="2686050"/>
          <p14:tracePt t="64113" x="2679700" y="2647950"/>
          <p14:tracePt t="64130" x="2654300" y="2616200"/>
          <p14:tracePt t="64146" x="2616200" y="2590800"/>
          <p14:tracePt t="64163" x="2578100" y="2565400"/>
          <p14:tracePt t="64180" x="2520950" y="2540000"/>
          <p14:tracePt t="64184" x="2489200" y="2533650"/>
          <p14:tracePt t="64196" x="2432050" y="2527300"/>
          <p14:tracePt t="64213" x="2355850" y="2514600"/>
          <p14:tracePt t="64230" x="2311400" y="2514600"/>
          <p14:tracePt t="64234" x="2286000" y="2514600"/>
          <p14:tracePt t="64246" x="2260600" y="2520950"/>
          <p14:tracePt t="64264" x="2209800" y="2590800"/>
          <p14:tracePt t="64280" x="2178050" y="2673350"/>
          <p14:tracePt t="64296" x="2165350" y="2781300"/>
          <p14:tracePt t="64313" x="2152650" y="2851150"/>
          <p14:tracePt t="64330" x="2152650" y="2914650"/>
          <p14:tracePt t="64346" x="2165350" y="2959100"/>
          <p14:tracePt t="64363" x="2184400" y="2978150"/>
          <p14:tracePt t="64379" x="2216150" y="3003550"/>
          <p14:tracePt t="64396" x="2298700" y="3022600"/>
          <p14:tracePt t="64413" x="2400300" y="3035300"/>
          <p14:tracePt t="64430" x="2508250" y="3022600"/>
          <p14:tracePt t="64432" x="2540000" y="3009900"/>
          <p14:tracePt t="64446" x="2565400" y="2997200"/>
          <p14:tracePt t="64463" x="2616200" y="2927350"/>
          <p14:tracePt t="64480" x="2616200" y="2882900"/>
          <p14:tracePt t="64497" x="2616200" y="2832100"/>
          <p14:tracePt t="64514" x="2628900" y="2787650"/>
          <p14:tracePt t="64530" x="2628900" y="2743200"/>
          <p14:tracePt t="64546" x="2616200" y="2711450"/>
          <p14:tracePt t="64563" x="2603500" y="2692400"/>
          <p14:tracePt t="64580" x="2590800" y="2686050"/>
          <p14:tracePt t="64596" x="2571750" y="2673350"/>
          <p14:tracePt t="64612" x="2546350" y="2667000"/>
          <p14:tracePt t="64629" x="2540000" y="2667000"/>
          <p14:tracePt t="64646" x="2533650" y="2667000"/>
          <p14:tracePt t="64663" x="2520950" y="2667000"/>
          <p14:tracePt t="64680" x="2482850" y="2679700"/>
          <p14:tracePt t="64696" x="2457450" y="2724150"/>
          <p14:tracePt t="64712" x="2438400" y="2781300"/>
          <p14:tracePt t="64729" x="2438400" y="2832100"/>
          <p14:tracePt t="64746" x="2438400" y="2870200"/>
          <p14:tracePt t="64763" x="2444750" y="2914650"/>
          <p14:tracePt t="64779" x="2476500" y="2940050"/>
          <p14:tracePt t="64796" x="2520950" y="2946400"/>
          <p14:tracePt t="64813" x="2565400" y="2946400"/>
          <p14:tracePt t="64830" x="2609850" y="2940050"/>
          <p14:tracePt t="64833" x="2622550" y="2927350"/>
          <p14:tracePt t="64846" x="2635250" y="2908300"/>
          <p14:tracePt t="64863" x="2654300" y="2851150"/>
          <p14:tracePt t="64865" x="2660650" y="2813050"/>
          <p14:tracePt t="64879" x="2667000" y="2774950"/>
          <p14:tracePt t="64896" x="2654300" y="2717800"/>
          <p14:tracePt t="64913" x="2628900" y="2686050"/>
          <p14:tracePt t="64929" x="2597150" y="2654300"/>
          <p14:tracePt t="64946" x="2540000" y="2628900"/>
          <p14:tracePt t="64963" x="2476500" y="2622550"/>
          <p14:tracePt t="64979" x="2438400" y="2622550"/>
          <p14:tracePt t="64996" x="2400300" y="2635250"/>
          <p14:tracePt t="65013" x="2374900" y="2673350"/>
          <p14:tracePt t="65030" x="2368550" y="2711450"/>
          <p14:tracePt t="65032" x="2368550" y="2730500"/>
          <p14:tracePt t="65046" x="2368550" y="2743200"/>
          <p14:tracePt t="65062" x="2368550" y="2781300"/>
          <p14:tracePt t="65079" x="2381250" y="2819400"/>
          <p14:tracePt t="65096" x="2393950" y="2825750"/>
          <p14:tracePt t="65112" x="2413000" y="2832100"/>
          <p14:tracePt t="65130" x="2425700" y="2832100"/>
          <p14:tracePt t="65145" x="2438400" y="2832100"/>
          <p14:tracePt t="65162" x="2457450" y="2813050"/>
          <p14:tracePt t="65179" x="2470150" y="2768600"/>
          <p14:tracePt t="65196" x="2470150" y="2743200"/>
          <p14:tracePt t="65212" x="2470150" y="2711450"/>
          <p14:tracePt t="65229" x="2463800" y="2705100"/>
          <p14:tracePt t="65245" x="2457450" y="2705100"/>
          <p14:tracePt t="65263" x="2451100" y="2705100"/>
          <p14:tracePt t="65280" x="2425700" y="2717800"/>
          <p14:tracePt t="65296" x="2419350" y="2755900"/>
          <p14:tracePt t="65313" x="2419350" y="2781300"/>
          <p14:tracePt t="65329" x="2419350" y="2800350"/>
          <p14:tracePt t="65346" x="2425700" y="2813050"/>
          <p14:tracePt t="65379" x="2432050" y="2813050"/>
          <p14:tracePt t="65396" x="2444750" y="2813050"/>
          <p14:tracePt t="65412" x="2463800" y="2794000"/>
          <p14:tracePt t="65429" x="2470150" y="2781300"/>
          <p14:tracePt t="65446" x="2470150" y="2768600"/>
          <p14:tracePt t="66464" x="0" y="0"/>
        </p14:tracePtLst>
        <p14:tracePtLst>
          <p14:tracePt t="67210" x="4203700" y="3752850"/>
          <p14:tracePt t="67306" x="4210050" y="3752850"/>
          <p14:tracePt t="67314" x="4235450" y="3759200"/>
          <p14:tracePt t="67330" x="4318000" y="3765550"/>
          <p14:tracePt t="67345" x="4464050" y="3790950"/>
          <p14:tracePt t="67362" x="4603750" y="3816350"/>
          <p14:tracePt t="67379" x="4686300" y="3822700"/>
          <p14:tracePt t="67395" x="4705350" y="3822700"/>
          <p14:tracePt t="67412" x="4711700" y="3822700"/>
          <p14:tracePt t="67596" x="4718050" y="3829050"/>
          <p14:tracePt t="67618" x="4711700" y="3835400"/>
          <p14:tracePt t="67628" x="4699000" y="3835400"/>
          <p14:tracePt t="67639" x="4692650" y="3835400"/>
          <p14:tracePt t="67645" x="4673600" y="3841750"/>
          <p14:tracePt t="67662" x="4641850" y="3848100"/>
          <p14:tracePt t="67678" x="4591050" y="3860800"/>
          <p14:tracePt t="67681" x="4572000" y="3860800"/>
          <p14:tracePt t="67696" x="4527550" y="3873500"/>
          <p14:tracePt t="67712" x="4476750" y="3879850"/>
          <p14:tracePt t="67728" x="4406900" y="3892550"/>
          <p14:tracePt t="67745" x="4311650" y="3911600"/>
          <p14:tracePt t="67762" x="4229100" y="3930650"/>
          <p14:tracePt t="67779" x="4140200" y="3937000"/>
          <p14:tracePt t="67796" x="4070350" y="3949700"/>
          <p14:tracePt t="67812" x="4013200" y="3962400"/>
          <p14:tracePt t="67829" x="3994150" y="3962400"/>
          <p14:tracePt t="67833" x="3981450" y="3962400"/>
          <p14:tracePt t="67846" x="3968750" y="3968750"/>
          <p14:tracePt t="67862" x="3962400" y="3975100"/>
          <p14:tracePt t="67880" x="3943350" y="3975100"/>
          <p14:tracePt t="67895" x="3937000" y="3981450"/>
          <p14:tracePt t="67929" x="3930650" y="3981450"/>
          <p14:tracePt t="67961" x="3924300" y="3981450"/>
          <p14:tracePt t="67977" x="3917950" y="3987800"/>
          <p14:tracePt t="68000" x="3911600" y="3987800"/>
          <p14:tracePt t="68172" x="3911600" y="3994150"/>
          <p14:tracePt t="68186" x="3924300" y="3994150"/>
          <p14:tracePt t="68195" x="3949700" y="4000500"/>
          <p14:tracePt t="68212" x="4000500" y="4013200"/>
          <p14:tracePt t="68229" x="4076700" y="4025900"/>
          <p14:tracePt t="68234" x="4121150" y="4032250"/>
          <p14:tracePt t="68245" x="4165600" y="4038600"/>
          <p14:tracePt t="68261" x="4222750" y="4051300"/>
          <p14:tracePt t="68280" x="4267200" y="4064000"/>
          <p14:tracePt t="68298" x="4273550" y="4064000"/>
          <p14:tracePt t="68426" x="4260850" y="4064000"/>
          <p14:tracePt t="68436" x="4222750" y="4064000"/>
          <p14:tracePt t="68445" x="4178300" y="4057650"/>
          <p14:tracePt t="68462" x="4044950" y="4038600"/>
          <p14:tracePt t="68478" x="3937000" y="4019550"/>
          <p14:tracePt t="68481" x="3898900" y="4000500"/>
          <p14:tracePt t="68496" x="3873500" y="3994150"/>
          <p14:tracePt t="68511" x="3867150" y="3994150"/>
          <p14:tracePt t="68604" x="3892550" y="3994150"/>
          <p14:tracePt t="68613" x="3924300" y="3994150"/>
          <p14:tracePt t="68629" x="4000500" y="3994150"/>
          <p14:tracePt t="68645" x="4089400" y="3994150"/>
          <p14:tracePt t="68650" x="4121150" y="3994150"/>
          <p14:tracePt t="68662" x="4133850" y="3994150"/>
          <p14:tracePt t="68678" x="4152900" y="3994150"/>
          <p14:tracePt t="68745" x="4146550" y="3994150"/>
          <p14:tracePt t="68753" x="4121150" y="3994150"/>
          <p14:tracePt t="68761" x="4089400" y="3994150"/>
          <p14:tracePt t="68779" x="4000500" y="3987800"/>
          <p14:tracePt t="68796" x="3968750" y="3987800"/>
          <p14:tracePt t="68812" x="3949700" y="3981450"/>
          <p14:tracePt t="68883" x="3956050" y="3981450"/>
          <p14:tracePt t="68893" x="4000500" y="3981450"/>
          <p14:tracePt t="68901" x="4019550" y="3981450"/>
          <p14:tracePt t="68912" x="4102100" y="3981450"/>
          <p14:tracePt t="68929" x="4191000" y="3981450"/>
          <p14:tracePt t="68945" x="4279900" y="3981450"/>
          <p14:tracePt t="68961" x="4330700" y="3981450"/>
          <p14:tracePt t="68978" x="4362450" y="3981450"/>
          <p14:tracePt t="69057" x="4356100" y="3981450"/>
          <p14:tracePt t="69065" x="4324350" y="3981450"/>
          <p14:tracePt t="69079" x="4279900" y="3981450"/>
          <p14:tracePt t="69095" x="4254500" y="3975100"/>
          <p14:tracePt t="69111" x="4248150" y="3975100"/>
          <p14:tracePt t="69170" x="4292600" y="3975100"/>
          <p14:tracePt t="69178" x="4324350" y="3981450"/>
          <p14:tracePt t="69188" x="4387850" y="3994150"/>
          <p14:tracePt t="69197" x="4457700" y="4006850"/>
          <p14:tracePt t="69211" x="4597400" y="4032250"/>
          <p14:tracePt t="69228" x="4737100" y="4057650"/>
          <p14:tracePt t="69244" x="4819650" y="4076700"/>
          <p14:tracePt t="69261" x="4826000" y="4076700"/>
          <p14:tracePt t="69278" x="4832350" y="4076700"/>
          <p14:tracePt t="69329" x="4813300" y="4076700"/>
          <p14:tracePt t="69337" x="4794250" y="4076700"/>
          <p14:tracePt t="69346" x="4762500" y="4076700"/>
          <p14:tracePt t="69361" x="4756150" y="4076700"/>
          <p14:tracePt t="69435" x="4781550" y="4076700"/>
          <p14:tracePt t="69442" x="4813300" y="4076700"/>
          <p14:tracePt t="69452" x="4845050" y="4076700"/>
          <p14:tracePt t="69462" x="4889500" y="4076700"/>
          <p14:tracePt t="69478" x="4953000" y="4076700"/>
          <p14:tracePt t="69495" x="4991100" y="4076700"/>
          <p14:tracePt t="69498" x="5003800" y="4076700"/>
          <p14:tracePt t="69513" x="5010150" y="4076700"/>
          <p14:tracePt t="69667" x="5016500" y="4076700"/>
          <p14:tracePt t="69680" x="5035550" y="4083050"/>
          <p14:tracePt t="69695" x="5118100" y="4102100"/>
          <p14:tracePt t="69713" x="5302250" y="4165600"/>
          <p14:tracePt t="69728" x="5594350" y="4235450"/>
          <p14:tracePt t="69744" x="5994400" y="4311650"/>
          <p14:tracePt t="69761" x="6330950" y="4375150"/>
          <p14:tracePt t="69777" x="6553200" y="4425950"/>
          <p14:tracePt t="69794" x="6661150" y="4457700"/>
          <p14:tracePt t="69812" x="6680200" y="4464050"/>
          <p14:tracePt t="69828" x="6686550" y="4464050"/>
          <p14:tracePt t="69940" x="6680200" y="4464050"/>
          <p14:tracePt t="69953" x="6642100" y="4464050"/>
          <p14:tracePt t="69963" x="6635750" y="4464050"/>
          <p14:tracePt t="69978" x="6616700" y="4464050"/>
          <p14:tracePt t="70235" x="6610350" y="4464050"/>
          <p14:tracePt t="70242" x="6597650" y="4464050"/>
          <p14:tracePt t="70250" x="6578600" y="4464050"/>
          <p14:tracePt t="70261" x="6527800" y="4445000"/>
          <p14:tracePt t="70279" x="6438900" y="4400550"/>
          <p14:tracePt t="70296" x="6229350" y="4330700"/>
          <p14:tracePt t="70313" x="6045200" y="4273550"/>
          <p14:tracePt t="70329" x="5822950" y="4197350"/>
          <p14:tracePt t="70345" x="5600700" y="4127500"/>
          <p14:tracePt t="70361" x="5480050" y="4095750"/>
          <p14:tracePt t="70378" x="5448300" y="4089400"/>
          <p14:tracePt t="70394" x="5441950" y="4089400"/>
          <p14:tracePt t="70458" x="5435600" y="4083050"/>
          <p14:tracePt t="70474" x="5435600" y="4070350"/>
          <p14:tracePt t="70483" x="5454650" y="4070350"/>
          <p14:tracePt t="70494" x="5492750" y="4064000"/>
          <p14:tracePt t="70511" x="5689600" y="4032250"/>
          <p14:tracePt t="70529" x="5886450" y="4025900"/>
          <p14:tracePt t="70545" x="6172200" y="4025900"/>
          <p14:tracePt t="70562" x="6438900" y="4025900"/>
          <p14:tracePt t="70579" x="6635750" y="4013200"/>
          <p14:tracePt t="70595" x="6718300" y="4000500"/>
          <p14:tracePt t="70611" x="6724650" y="4000500"/>
          <p14:tracePt t="70629" x="6731000" y="4000500"/>
          <p14:tracePt t="70649" x="6737350" y="3994150"/>
          <p14:tracePt t="70675" x="6737350" y="3987800"/>
          <p14:tracePt t="70683" x="6737350" y="3981450"/>
          <p14:tracePt t="70694" x="6731000" y="3962400"/>
          <p14:tracePt t="70711" x="6699250" y="3917950"/>
          <p14:tracePt t="70712" x="6667500" y="3886200"/>
          <p14:tracePt t="70727" x="6572250" y="3816350"/>
          <p14:tracePt t="70744" x="6464300" y="3733800"/>
          <p14:tracePt t="70761" x="6400800" y="3695700"/>
          <p14:tracePt t="70777" x="6381750" y="3683000"/>
          <p14:tracePt t="70794" x="6375400" y="3676650"/>
          <p14:tracePt t="70850" x="6369050" y="3676650"/>
          <p14:tracePt t="70861" x="6369050" y="3683000"/>
          <p14:tracePt t="70878" x="6350000" y="3714750"/>
          <p14:tracePt t="70897" x="6343650" y="3759200"/>
          <p14:tracePt t="70912" x="6343650" y="3790950"/>
          <p14:tracePt t="70928" x="6356350" y="3822700"/>
          <p14:tracePt t="70944" x="6394450" y="3841750"/>
          <p14:tracePt t="70961" x="6483350" y="3854450"/>
          <p14:tracePt t="70977" x="6604000" y="3854450"/>
          <p14:tracePt t="70994" x="6718300" y="3854450"/>
          <p14:tracePt t="71011" x="6794500" y="3848100"/>
          <p14:tracePt t="71028" x="6813550" y="3822700"/>
          <p14:tracePt t="71045" x="6819900" y="3797300"/>
          <p14:tracePt t="71049" x="6819900" y="3778250"/>
          <p14:tracePt t="71061" x="6819900" y="3759200"/>
          <p14:tracePt t="71078" x="6819900" y="3733800"/>
          <p14:tracePt t="71094" x="6807200" y="3714750"/>
          <p14:tracePt t="71097" x="6788150" y="3702050"/>
          <p14:tracePt t="71111" x="6762750" y="3689350"/>
          <p14:tracePt t="71113" x="6724650" y="3676650"/>
          <p14:tracePt t="71129" x="6648450" y="3657600"/>
          <p14:tracePt t="71144" x="6591300" y="3651250"/>
          <p14:tracePt t="71161" x="6540500" y="3651250"/>
          <p14:tracePt t="71177" x="6521450" y="3657600"/>
          <p14:tracePt t="71193" x="6515100" y="3663950"/>
          <p14:tracePt t="71210" x="6515100" y="3683000"/>
          <p14:tracePt t="71227" x="6521450" y="3708400"/>
          <p14:tracePt t="71243" x="6527800" y="3727450"/>
          <p14:tracePt t="71260" x="6553200" y="3733800"/>
          <p14:tracePt t="71277" x="6565900" y="3733800"/>
          <p14:tracePt t="71294" x="6572250" y="3733800"/>
          <p14:tracePt t="71329" x="6572250" y="3727450"/>
          <p14:tracePt t="71337" x="6572250" y="3714750"/>
          <p14:tracePt t="71345" x="6572250" y="3702050"/>
          <p14:tracePt t="71360" x="6553200" y="3676650"/>
          <p14:tracePt t="71378" x="6527800" y="3670300"/>
          <p14:tracePt t="71394" x="6515100" y="3670300"/>
          <p14:tracePt t="71410" x="6508750" y="3670300"/>
          <p14:tracePt t="71427" x="6496050" y="3670300"/>
          <p14:tracePt t="71444" x="6496050" y="3683000"/>
          <p14:tracePt t="71460" x="6496050" y="3708400"/>
          <p14:tracePt t="71477" x="6508750" y="3740150"/>
          <p14:tracePt t="71480" x="6534150" y="3752850"/>
          <p14:tracePt t="71494" x="6572250" y="3778250"/>
          <p14:tracePt t="71496" x="6616700" y="3784600"/>
          <p14:tracePt t="71510" x="6661150" y="3790950"/>
          <p14:tracePt t="71527" x="6737350" y="3797300"/>
          <p14:tracePt t="71544" x="6750050" y="3797300"/>
          <p14:tracePt t="71562" x="6756400" y="3797300"/>
          <p14:tracePt t="71584" x="6756400" y="3784600"/>
          <p14:tracePt t="71595" x="6756400" y="3778250"/>
          <p14:tracePt t="71610" x="6750050" y="3759200"/>
          <p14:tracePt t="71627" x="6705600" y="3746500"/>
          <p14:tracePt t="71644" x="6623050" y="3733800"/>
          <p14:tracePt t="71660" x="6584950" y="3733800"/>
          <p14:tracePt t="71677" x="6559550" y="3733800"/>
          <p14:tracePt t="71681" x="6546850" y="3733800"/>
          <p14:tracePt t="71712" x="6546850" y="3740150"/>
          <p14:tracePt t="71736" x="6546850" y="3746500"/>
          <p14:tracePt t="71744" x="6553200" y="3759200"/>
          <p14:tracePt t="71752" x="6559550" y="3765550"/>
          <p14:tracePt t="71770" x="6572250" y="3765550"/>
          <p14:tracePt t="71777" x="6578600" y="3765550"/>
          <p14:tracePt t="71794" x="6591300" y="3765550"/>
          <p14:tracePt t="71811" x="6597650" y="3765550"/>
          <p14:tracePt t="71867" x="6597650" y="3759200"/>
          <p14:tracePt t="72104" x="0" y="0"/>
        </p14:tracePtLst>
        <p14:tracePtLst>
          <p14:tracePt t="75026" x="190500" y="3422650"/>
          <p14:tracePt t="75035" x="184150" y="3422650"/>
          <p14:tracePt t="75049" x="184150" y="3435350"/>
          <p14:tracePt t="75059" x="184150" y="3441700"/>
          <p14:tracePt t="75076" x="184150" y="3467100"/>
          <p14:tracePt t="75093" x="190500" y="3492500"/>
          <p14:tracePt t="75109" x="209550" y="3524250"/>
          <p14:tracePt t="75126" x="247650" y="3556000"/>
          <p14:tracePt t="75142" x="361950" y="3606800"/>
          <p14:tracePt t="75143" x="438150" y="3638550"/>
          <p14:tracePt t="75159" x="698500" y="3721100"/>
          <p14:tracePt t="75175" x="1098550" y="3803650"/>
          <p14:tracePt t="75192" x="1536700" y="3879850"/>
          <p14:tracePt t="75209" x="1822450" y="3924300"/>
          <p14:tracePt t="75226" x="1962150" y="3930650"/>
          <p14:tracePt t="75242" x="2012950" y="3930650"/>
          <p14:tracePt t="75259" x="2019300" y="3930650"/>
          <p14:tracePt t="75292" x="2032000" y="3930650"/>
          <p14:tracePt t="75310" x="2032000" y="3917950"/>
          <p14:tracePt t="75326" x="2038350" y="3892550"/>
          <p14:tracePt t="75343" x="2044700" y="3848100"/>
          <p14:tracePt t="75359" x="2044700" y="3822700"/>
          <p14:tracePt t="75376" x="2051050" y="3784600"/>
          <p14:tracePt t="75392" x="2051050" y="3746500"/>
          <p14:tracePt t="75409" x="2038350" y="3708400"/>
          <p14:tracePt t="75425" x="2025650" y="3683000"/>
          <p14:tracePt t="75442" x="2006600" y="3657600"/>
          <p14:tracePt t="75459" x="1993900" y="3651250"/>
          <p14:tracePt t="75476" x="1962150" y="3625850"/>
          <p14:tracePt t="75492" x="1924050" y="3600450"/>
          <p14:tracePt t="75509" x="1873250" y="3575050"/>
          <p14:tracePt t="75511" x="1841500" y="3562350"/>
          <p14:tracePt t="75526" x="1809750" y="3549650"/>
          <p14:tracePt t="75542" x="1708150" y="3517900"/>
          <p14:tracePt t="75545" x="1651000" y="3511550"/>
          <p14:tracePt t="75560" x="1562100" y="3492500"/>
          <p14:tracePt t="75576" x="1524000" y="3492500"/>
          <p14:tracePt t="75593" x="1473200" y="3492500"/>
          <p14:tracePt t="75609" x="1428750" y="3492500"/>
          <p14:tracePt t="75626" x="1377950" y="3492500"/>
          <p14:tracePt t="75642" x="1301750" y="3492500"/>
          <p14:tracePt t="75659" x="1206500" y="3492500"/>
          <p14:tracePt t="75676" x="1098550" y="3492500"/>
          <p14:tracePt t="75692" x="984250" y="3492500"/>
          <p14:tracePt t="75695" x="927100" y="3492500"/>
          <p14:tracePt t="75709" x="882650" y="3492500"/>
          <p14:tracePt t="75726" x="812800" y="3492500"/>
          <p14:tracePt t="75728" x="787400" y="3492500"/>
          <p14:tracePt t="75742" x="762000" y="3492500"/>
          <p14:tracePt t="75759" x="711200" y="3492500"/>
          <p14:tracePt t="75776" x="685800" y="3492500"/>
          <p14:tracePt t="75792" x="666750" y="3492500"/>
          <p14:tracePt t="75809" x="654050" y="3492500"/>
          <p14:tracePt t="75826" x="647700" y="3498850"/>
          <p14:tracePt t="75843" x="641350" y="3505200"/>
          <p14:tracePt t="75874" x="635000" y="3511550"/>
          <p14:tracePt t="75889" x="635000" y="3517900"/>
          <p14:tracePt t="75896" x="635000" y="3524250"/>
          <p14:tracePt t="75909" x="628650" y="3530600"/>
          <p14:tracePt t="75925" x="628650" y="3536950"/>
          <p14:tracePt t="75942" x="628650" y="3549650"/>
          <p14:tracePt t="75959" x="628650" y="3575050"/>
          <p14:tracePt t="75976" x="635000" y="3606800"/>
          <p14:tracePt t="75992" x="692150" y="3651250"/>
          <p14:tracePt t="76009" x="876300" y="3714750"/>
          <p14:tracePt t="76025" x="1123950" y="3771900"/>
          <p14:tracePt t="76042" x="1327150" y="3803650"/>
          <p14:tracePt t="76059" x="1447800" y="3810000"/>
          <p14:tracePt t="76076" x="1498600" y="3810000"/>
          <p14:tracePt t="76092" x="1511300" y="3810000"/>
          <p14:tracePt t="76109" x="1517650" y="3810000"/>
          <p14:tracePt t="76392" x="0" y="0"/>
        </p14:tracePtLst>
        <p14:tracePtLst>
          <p14:tracePt t="77347" x="6477000" y="1949450"/>
          <p14:tracePt t="77395" x="6477000" y="1962150"/>
          <p14:tracePt t="77405" x="6483350" y="2012950"/>
          <p14:tracePt t="77413" x="6483350" y="2044700"/>
          <p14:tracePt t="77425" x="6483350" y="2184400"/>
          <p14:tracePt t="77442" x="6483350" y="2368550"/>
          <p14:tracePt t="77458" x="6483350" y="2578100"/>
          <p14:tracePt t="77475" x="6483350" y="2794000"/>
          <p14:tracePt t="77492" x="6483350" y="3009900"/>
          <p14:tracePt t="77508" x="6483350" y="3244850"/>
          <p14:tracePt t="77525" x="6483350" y="3473450"/>
          <p14:tracePt t="77529" x="6483350" y="3587750"/>
          <p14:tracePt t="77542" x="6489700" y="3702050"/>
          <p14:tracePt t="77558" x="6508750" y="3924300"/>
          <p14:tracePt t="77576" x="6534150" y="4222750"/>
          <p14:tracePt t="77592" x="6559550" y="4362450"/>
          <p14:tracePt t="77609" x="6584950" y="4470400"/>
          <p14:tracePt t="77625" x="6597650" y="4552950"/>
          <p14:tracePt t="77643" x="6604000" y="4603750"/>
          <p14:tracePt t="77658" x="6604000" y="4629150"/>
          <p14:tracePt t="77675" x="6604000" y="4667250"/>
          <p14:tracePt t="77692" x="6604000" y="4679950"/>
          <p14:tracePt t="77709" x="6610350" y="4686300"/>
          <p14:tracePt t="77725" x="6610350" y="4711700"/>
          <p14:tracePt t="77742" x="6616700" y="4730750"/>
          <p14:tracePt t="77745" x="6616700" y="4737100"/>
          <p14:tracePt t="77762" x="6623050" y="4756150"/>
          <p14:tracePt t="77775" x="6629400" y="4787900"/>
          <p14:tracePt t="77792" x="6642100" y="4838700"/>
          <p14:tracePt t="77808" x="6642100" y="4908550"/>
          <p14:tracePt t="77825" x="6654800" y="5016500"/>
          <p14:tracePt t="77842" x="6680200" y="5111750"/>
          <p14:tracePt t="77858" x="6692900" y="5168900"/>
          <p14:tracePt t="77876" x="6699250" y="5187950"/>
          <p14:tracePt t="77892" x="6705600" y="5213350"/>
          <p14:tracePt t="77909" x="6705600" y="5226050"/>
          <p14:tracePt t="77925" x="6711950" y="5251450"/>
          <p14:tracePt t="77929" x="6718300" y="5264150"/>
          <p14:tracePt t="77942" x="6718300" y="5276850"/>
          <p14:tracePt t="77958" x="6731000" y="5289550"/>
          <p14:tracePt t="77992" x="6737350" y="5302250"/>
          <p14:tracePt t="78008" x="6743700" y="5321300"/>
          <p14:tracePt t="78025" x="6756400" y="5340350"/>
          <p14:tracePt t="78042" x="6775450" y="5372100"/>
          <p14:tracePt t="78058" x="6807200" y="5403850"/>
          <p14:tracePt t="78076" x="6870700" y="5435600"/>
          <p14:tracePt t="78091" x="6978650" y="5473700"/>
          <p14:tracePt t="78095" x="7029450" y="5492750"/>
          <p14:tracePt t="78108" x="7099300" y="5499100"/>
          <p14:tracePt t="78125" x="7245350" y="5530850"/>
          <p14:tracePt t="78128" x="7334250" y="5549900"/>
          <p14:tracePt t="78141" x="7410450" y="5568950"/>
          <p14:tracePt t="78143" x="7486650" y="5575300"/>
          <p14:tracePt t="78158" x="7581900" y="5594350"/>
          <p14:tracePt t="78175" x="7740650" y="5626100"/>
          <p14:tracePt t="78176" x="7797800" y="5645150"/>
          <p14:tracePt t="78191" x="7848600" y="5657850"/>
          <p14:tracePt t="78208" x="7854950" y="5657850"/>
          <p14:tracePt t="78600" x="0" y="0"/>
        </p14:tracePtLst>
        <p14:tracePtLst>
          <p14:tracePt t="79885" x="6191250" y="1873250"/>
          <p14:tracePt t="79914" x="6191250" y="1885950"/>
          <p14:tracePt t="79930" x="6191250" y="1905000"/>
          <p14:tracePt t="79939" x="6191250" y="1911350"/>
          <p14:tracePt t="79945" x="6191250" y="1924050"/>
          <p14:tracePt t="79958" x="6191250" y="1949450"/>
          <p14:tracePt t="79974" x="6197600" y="1993900"/>
          <p14:tracePt t="79992" x="6223000" y="2082800"/>
          <p14:tracePt t="80008" x="6242050" y="2146300"/>
          <p14:tracePt t="80024" x="6261100" y="2178050"/>
          <p14:tracePt t="80041" x="6273800" y="2216150"/>
          <p14:tracePt t="80058" x="6280150" y="2228850"/>
          <p14:tracePt t="80074" x="6286500" y="2235200"/>
          <p14:tracePt t="80146" x="6292850" y="2241550"/>
          <p14:tracePt t="80177" x="6299200" y="2241550"/>
          <p14:tracePt t="80188" x="6305550" y="2241550"/>
          <p14:tracePt t="80196" x="6318250" y="2241550"/>
          <p14:tracePt t="80209" x="6375400" y="2241550"/>
          <p14:tracePt t="80224" x="6496050" y="2266950"/>
          <p14:tracePt t="80241" x="6629400" y="2292350"/>
          <p14:tracePt t="80257" x="6737350" y="2298700"/>
          <p14:tracePt t="80274" x="6832600" y="2298700"/>
          <p14:tracePt t="80291" x="6883400" y="2298700"/>
          <p14:tracePt t="80307" x="6908800" y="2298700"/>
          <p14:tracePt t="80324" x="6921500" y="2298700"/>
          <p14:tracePt t="80341" x="6934200" y="2298700"/>
          <p14:tracePt t="80358" x="6940550" y="2286000"/>
          <p14:tracePt t="80375" x="6953250" y="2279650"/>
          <p14:tracePt t="80391" x="6959600" y="2266950"/>
          <p14:tracePt t="80408" x="6965950" y="2247900"/>
          <p14:tracePt t="80424" x="6978650" y="2222500"/>
          <p14:tracePt t="80441" x="6985000" y="2209800"/>
          <p14:tracePt t="80457" x="6991350" y="2184400"/>
          <p14:tracePt t="80474" x="6997700" y="2165350"/>
          <p14:tracePt t="80491" x="7004050" y="2139950"/>
          <p14:tracePt t="80507" x="7016750" y="2127250"/>
          <p14:tracePt t="80524" x="7016750" y="2114550"/>
          <p14:tracePt t="80541" x="7016750" y="2089150"/>
          <p14:tracePt t="80557" x="7016750" y="2063750"/>
          <p14:tracePt t="80560" x="7023100" y="2051050"/>
          <p14:tracePt t="80578" x="7023100" y="2038350"/>
          <p14:tracePt t="80593" x="7023100" y="2032000"/>
          <p14:tracePt t="80610" x="7023100" y="2025650"/>
          <p14:tracePt t="80626" x="7023100" y="2019300"/>
          <p14:tracePt t="80642" x="7023100" y="2012950"/>
          <p14:tracePt t="80658" x="7023100" y="2006600"/>
          <p14:tracePt t="80674" x="7023100" y="1993900"/>
          <p14:tracePt t="80712" x="7023100" y="1987550"/>
          <p14:tracePt t="80720" x="7023100" y="1981200"/>
          <p14:tracePt t="80729" x="7023100" y="1974850"/>
          <p14:tracePt t="80745" x="7023100" y="1968500"/>
          <p14:tracePt t="80860" x="7023100" y="1962150"/>
          <p14:tracePt t="80882" x="7016750" y="1962150"/>
          <p14:tracePt t="80892" x="7010400" y="1962150"/>
          <p14:tracePt t="80906" x="7004050" y="1962150"/>
          <p14:tracePt t="80913" x="6991350" y="1962150"/>
          <p14:tracePt t="80924" x="6985000" y="1962150"/>
          <p14:tracePt t="80941" x="6946900" y="1962150"/>
          <p14:tracePt t="80958" x="6902450" y="1962150"/>
          <p14:tracePt t="80961" x="6870700" y="1962150"/>
          <p14:tracePt t="80974" x="6845300" y="1962150"/>
          <p14:tracePt t="80992" x="6705600" y="1943100"/>
          <p14:tracePt t="81008" x="6623050" y="1943100"/>
          <p14:tracePt t="81024" x="6546850" y="1943100"/>
          <p14:tracePt t="81040" x="6502400" y="1943100"/>
          <p14:tracePt t="81057" x="6483350" y="1943100"/>
          <p14:tracePt t="81074" x="6477000" y="1943100"/>
          <p14:tracePt t="81092" x="6470650" y="1943100"/>
          <p14:tracePt t="81130" x="6464300" y="1943100"/>
          <p14:tracePt t="81161" x="6457950" y="1943100"/>
          <p14:tracePt t="81170" x="6451600" y="1943100"/>
          <p14:tracePt t="81177" x="6438900" y="1943100"/>
          <p14:tracePt t="81190" x="6432550" y="1943100"/>
          <p14:tracePt t="81208" x="6407150" y="1955800"/>
          <p14:tracePt t="81224" x="6400800" y="1955800"/>
          <p14:tracePt t="81290" x="6400800" y="1962150"/>
          <p14:tracePt t="81301" x="6394450" y="1968500"/>
          <p14:tracePt t="81313" x="6388100" y="1974850"/>
          <p14:tracePt t="81330" x="6388100" y="1987550"/>
          <p14:tracePt t="81341" x="6388100" y="1993900"/>
          <p14:tracePt t="81358" x="6388100" y="2019300"/>
          <p14:tracePt t="81361" x="6388100" y="2032000"/>
          <p14:tracePt t="81375" x="6388100" y="2051050"/>
          <p14:tracePt t="81391" x="6388100" y="2095500"/>
          <p14:tracePt t="81408" x="6381750" y="2120900"/>
          <p14:tracePt t="81424" x="6381750" y="2127250"/>
          <p14:tracePt t="81476" x="6381750" y="2133600"/>
          <p14:tracePt t="81484" x="6381750" y="2139950"/>
          <p14:tracePt t="81569" x="6388100" y="2139950"/>
          <p14:tracePt t="81577" x="6400800" y="2139950"/>
          <p14:tracePt t="81590" x="6426200" y="2139950"/>
          <p14:tracePt t="81608" x="6572250" y="2139950"/>
          <p14:tracePt t="81624" x="6699250" y="2139950"/>
          <p14:tracePt t="81641" x="6807200" y="2139950"/>
          <p14:tracePt t="81658" x="6864350" y="2139950"/>
          <p14:tracePt t="81674" x="6896100" y="2139950"/>
          <p14:tracePt t="81691" x="6908800" y="2139950"/>
          <p14:tracePt t="81713" x="6915150" y="2139950"/>
          <p14:tracePt t="81769" x="6921500" y="2133600"/>
          <p14:tracePt t="81781" x="6927850" y="2127250"/>
          <p14:tracePt t="81791" x="6934200" y="2120900"/>
          <p14:tracePt t="81817" x="6940550" y="2108200"/>
          <p14:tracePt t="81826" x="6940550" y="2095500"/>
          <p14:tracePt t="81841" x="6946900" y="2076450"/>
          <p14:tracePt t="81857" x="6953250" y="2051050"/>
          <p14:tracePt t="81874" x="6959600" y="2025650"/>
          <p14:tracePt t="81891" x="6959600" y="2012950"/>
          <p14:tracePt t="81908" x="6959600" y="2000250"/>
          <p14:tracePt t="81924" x="6959600" y="1993900"/>
          <p14:tracePt t="81945" x="6959600" y="1987550"/>
          <p14:tracePt t="81957" x="6959600" y="1981200"/>
          <p14:tracePt t="82368" x="0" y="0"/>
        </p14:tracePtLst>
        <p14:tracePtLst>
          <p14:tracePt t="82979" x="6242050" y="2654300"/>
          <p14:tracePt t="83020" x="6242050" y="2667000"/>
          <p14:tracePt t="83033" x="6235700" y="2673350"/>
          <p14:tracePt t="83045" x="6235700" y="2686050"/>
          <p14:tracePt t="83057" x="6235700" y="2717800"/>
          <p14:tracePt t="83073" x="6235700" y="2749550"/>
          <p14:tracePt t="83090" x="6235700" y="2787650"/>
          <p14:tracePt t="83107" x="6235700" y="2832100"/>
          <p14:tracePt t="83124" x="6235700" y="2889250"/>
          <p14:tracePt t="83141" x="6242050" y="2933700"/>
          <p14:tracePt t="83157" x="6248400" y="2959100"/>
          <p14:tracePt t="83173" x="6248400" y="2965450"/>
          <p14:tracePt t="83190" x="6248400" y="2971800"/>
          <p14:tracePt t="83206" x="6254750" y="2978150"/>
          <p14:tracePt t="83225" x="6267450" y="2978150"/>
          <p14:tracePt t="83240" x="6299200" y="2978150"/>
          <p14:tracePt t="83256" x="6350000" y="2978150"/>
          <p14:tracePt t="83273" x="6438900" y="2978150"/>
          <p14:tracePt t="83290" x="6559550" y="2978150"/>
          <p14:tracePt t="83307" x="6686550" y="2978150"/>
          <p14:tracePt t="83323" x="6826250" y="2978150"/>
          <p14:tracePt t="83340" x="6908800" y="2978150"/>
          <p14:tracePt t="83345" x="6934200" y="2978150"/>
          <p14:tracePt t="83356" x="6953250" y="2978150"/>
          <p14:tracePt t="83361" x="6959600" y="2978150"/>
          <p14:tracePt t="83373" x="6965950" y="2978150"/>
          <p14:tracePt t="83377" x="6972300" y="2978150"/>
          <p14:tracePt t="83417" x="6978650" y="2978150"/>
          <p14:tracePt t="83425" x="6985000" y="2978150"/>
          <p14:tracePt t="83613" x="7004050" y="2978150"/>
          <p14:tracePt t="83624" x="7004050" y="2965450"/>
          <p14:tracePt t="83641" x="7004050" y="2959100"/>
          <p14:tracePt t="83648" x="7004050" y="2940050"/>
          <p14:tracePt t="83656" x="7004050" y="2921000"/>
          <p14:tracePt t="83673" x="7004050" y="2889250"/>
          <p14:tracePt t="83690" x="7016750" y="2838450"/>
          <p14:tracePt t="83706" x="7016750" y="2806700"/>
          <p14:tracePt t="83723" x="7016750" y="2774950"/>
          <p14:tracePt t="83740" x="7016750" y="2749550"/>
          <p14:tracePt t="85008" x="0" y="0"/>
        </p14:tracePtLst>
        <p14:tracePtLst>
          <p14:tracePt t="85827" x="6356350" y="1866900"/>
          <p14:tracePt t="85906" x="6356350" y="1873250"/>
          <p14:tracePt t="85914" x="6356350" y="1898650"/>
          <p14:tracePt t="85924" x="6356350" y="1924050"/>
          <p14:tracePt t="85940" x="6356350" y="2000250"/>
          <p14:tracePt t="85957" x="6362700" y="2057400"/>
          <p14:tracePt t="85961" x="6369050" y="2089150"/>
          <p14:tracePt t="85973" x="6375400" y="2114550"/>
          <p14:tracePt t="85989" x="6394450" y="2152650"/>
          <p14:tracePt t="85993" x="6400800" y="2159000"/>
          <p14:tracePt t="86005" x="6407150" y="2171700"/>
          <p14:tracePt t="86022" x="6413500" y="2184400"/>
          <p14:tracePt t="86039" x="6419850" y="2190750"/>
          <p14:tracePt t="86056" x="6426200" y="2190750"/>
          <p14:tracePt t="86072" x="6445250" y="2190750"/>
          <p14:tracePt t="86089" x="6483350" y="2190750"/>
          <p14:tracePt t="86106" x="6559550" y="2190750"/>
          <p14:tracePt t="86123" x="6673850" y="2190750"/>
          <p14:tracePt t="86140" x="6813550" y="2190750"/>
          <p14:tracePt t="86156" x="6940550" y="2190750"/>
          <p14:tracePt t="86172" x="7010400" y="2190750"/>
          <p14:tracePt t="86189" x="7023100" y="2190750"/>
          <p14:tracePt t="86205" x="7029450" y="2190750"/>
          <p14:tracePt t="86322" x="7029450" y="2184400"/>
          <p14:tracePt t="86330" x="7029450" y="2178050"/>
          <p14:tracePt t="86339" x="7029450" y="2171700"/>
          <p14:tracePt t="86356" x="7029450" y="2159000"/>
          <p14:tracePt t="86360" x="7029450" y="2146300"/>
          <p14:tracePt t="86372" x="7029450" y="2139950"/>
          <p14:tracePt t="86389" x="7023100" y="2114550"/>
          <p14:tracePt t="86392" x="7016750" y="2101850"/>
          <p14:tracePt t="86406" x="7010400" y="2095500"/>
          <p14:tracePt t="86422" x="7004050" y="2070100"/>
          <p14:tracePt t="86425" x="6997700" y="2057400"/>
          <p14:tracePt t="86440" x="6991350" y="2032000"/>
          <p14:tracePt t="86456" x="6991350" y="2025650"/>
          <p14:tracePt t="86472" x="6978650" y="2012950"/>
          <p14:tracePt t="86664" x="0" y="0"/>
        </p14:tracePtLst>
        <p14:tracePtLst>
          <p14:tracePt t="87460" x="6635750" y="2362200"/>
          <p14:tracePt t="87469" x="6635750" y="2393950"/>
          <p14:tracePt t="87480" x="6635750" y="2463800"/>
          <p14:tracePt t="87489" x="6635750" y="2514600"/>
          <p14:tracePt t="87505" x="6654800" y="2603500"/>
          <p14:tracePt t="87522" x="6667500" y="2692400"/>
          <p14:tracePt t="87538" x="6680200" y="2762250"/>
          <p14:tracePt t="87555" x="6692900" y="2813050"/>
          <p14:tracePt t="87572" x="6692900" y="2832100"/>
          <p14:tracePt t="87588" x="6692900" y="2844800"/>
          <p14:tracePt t="87605" x="6692900" y="2863850"/>
          <p14:tracePt t="87641" x="6692900" y="2870200"/>
          <p14:tracePt t="87655" x="6692900" y="2876550"/>
          <p14:tracePt t="87722" x="6686550" y="2882900"/>
          <p14:tracePt t="87737" x="6667500" y="2882900"/>
          <p14:tracePt t="87745" x="6654800" y="2882900"/>
          <p14:tracePt t="87755" x="6635750" y="2882900"/>
          <p14:tracePt t="87771" x="6597650" y="2882900"/>
          <p14:tracePt t="87788" x="6565900" y="2882900"/>
          <p14:tracePt t="87805" x="6534150" y="2876550"/>
          <p14:tracePt t="87821" x="6515100" y="2870200"/>
          <p14:tracePt t="87838" x="6496050" y="2857500"/>
          <p14:tracePt t="87842" x="6489700" y="2857500"/>
          <p14:tracePt t="87855" x="6464300" y="2844800"/>
          <p14:tracePt t="87872" x="6464300" y="2838450"/>
          <p14:tracePt t="87986" x="6464300" y="2844800"/>
          <p14:tracePt t="87994" x="6464300" y="2863850"/>
          <p14:tracePt t="88005" x="6464300" y="2882900"/>
          <p14:tracePt t="88022" x="6464300" y="2914650"/>
          <p14:tracePt t="88038" x="6464300" y="2946400"/>
          <p14:tracePt t="88041" x="6464300" y="2952750"/>
          <p14:tracePt t="88056" x="6470650" y="2978150"/>
          <p14:tracePt t="88072" x="6483350" y="2990850"/>
          <p14:tracePt t="88088" x="6489700" y="2997200"/>
          <p14:tracePt t="88105" x="6502400" y="2997200"/>
          <p14:tracePt t="88122" x="6546850" y="3009900"/>
          <p14:tracePt t="88139" x="6597650" y="3009900"/>
          <p14:tracePt t="88155" x="6705600" y="3009900"/>
          <p14:tracePt t="88172" x="6807200" y="3003550"/>
          <p14:tracePt t="88189" x="6870700" y="2997200"/>
          <p14:tracePt t="88195" x="6883400" y="2990850"/>
          <p14:tracePt t="88209" x="6889750" y="2990850"/>
          <p14:tracePt t="88221" x="6896100" y="2984500"/>
          <p14:tracePt t="88377" x="6896100" y="2978150"/>
          <p14:tracePt t="88377" x="0" y="0"/>
        </p14:tracePtLst>
        <p14:tracePtLst>
          <p14:tracePt t="88868" x="6699250" y="2184400"/>
          <p14:tracePt t="88963" x="6686550" y="2184400"/>
          <p14:tracePt t="88973" x="6673850" y="2184400"/>
          <p14:tracePt t="88988" x="6629400" y="2197100"/>
          <p14:tracePt t="88993" x="6610350" y="2203450"/>
          <p14:tracePt t="89005" x="6604000" y="2203450"/>
          <p14:tracePt t="89009" x="6578600" y="2209800"/>
          <p14:tracePt t="89022" x="6559550" y="2209800"/>
          <p14:tracePt t="89038" x="6546850" y="2216150"/>
          <p14:tracePt t="89040" x="6540500" y="2216150"/>
          <p14:tracePt t="89055" x="6527800" y="2216150"/>
          <p14:tracePt t="89097" x="6521450" y="2222500"/>
          <p14:tracePt t="89145" x="6521450" y="2235200"/>
          <p14:tracePt t="89177" x="6527800" y="2235200"/>
          <p14:tracePt t="89186" x="6527800" y="2241550"/>
          <p14:tracePt t="89193" x="6534150" y="2247900"/>
          <p14:tracePt t="89205" x="6546850" y="2254250"/>
          <p14:tracePt t="89222" x="6572250" y="2266950"/>
          <p14:tracePt t="89238" x="6610350" y="2286000"/>
          <p14:tracePt t="89241" x="6635750" y="2298700"/>
          <p14:tracePt t="89255" x="6692900" y="2311400"/>
          <p14:tracePt t="89272" x="6750050" y="2324100"/>
          <p14:tracePt t="89288" x="6788150" y="2330450"/>
          <p14:tracePt t="89304" x="6800850" y="2330450"/>
          <p14:tracePt t="89555" x="6807200" y="2330450"/>
          <p14:tracePt t="89581" x="6807200" y="2324100"/>
          <p14:tracePt t="89596" x="6807200" y="2317750"/>
          <p14:tracePt t="89606" x="6807200" y="2311400"/>
          <p14:tracePt t="89623" x="6807200" y="2298700"/>
          <p14:tracePt t="89641" x="6800850" y="2286000"/>
          <p14:tracePt t="89657" x="6794500" y="2266950"/>
          <p14:tracePt t="89671" x="6788150" y="2260600"/>
          <p14:tracePt t="89691" x="6781800" y="2247900"/>
          <p14:tracePt t="89705" x="6775450" y="2247900"/>
          <p14:tracePt t="89721" x="6775450" y="2241550"/>
          <p14:tracePt t="89738" x="6762750" y="2228850"/>
          <p14:tracePt t="89754" x="6750050" y="2228850"/>
          <p14:tracePt t="89771" x="6724650" y="2222500"/>
          <p14:tracePt t="89788" x="6699250" y="2216150"/>
          <p14:tracePt t="89804" x="6680200" y="2216150"/>
          <p14:tracePt t="89809" x="6673850" y="2216150"/>
          <p14:tracePt t="89826" x="6667500" y="2216150"/>
          <p14:tracePt t="89838" x="6661150" y="2216150"/>
          <p14:tracePt t="89914" x="6654800" y="2216150"/>
          <p14:tracePt t="89940" x="6648450" y="2222500"/>
          <p14:tracePt t="89953" x="6648450" y="2241550"/>
          <p14:tracePt t="89963" x="6648450" y="2266950"/>
          <p14:tracePt t="89975" x="6648450" y="2292350"/>
          <p14:tracePt t="89979" x="6648450" y="2324100"/>
          <p14:tracePt t="89989" x="6648450" y="2355850"/>
          <p14:tracePt t="90004" x="6648450" y="2432050"/>
          <p14:tracePt t="90021" x="6654800" y="2501900"/>
          <p14:tracePt t="90025" x="6661150" y="2520950"/>
          <p14:tracePt t="90038" x="6667500" y="2546350"/>
          <p14:tracePt t="90054" x="6673850" y="2590800"/>
          <p14:tracePt t="90057" x="6680200" y="2616200"/>
          <p14:tracePt t="90072" x="6686550" y="2641600"/>
          <p14:tracePt t="90088" x="6686550" y="2660650"/>
          <p14:tracePt t="90104" x="6692900" y="2679700"/>
          <p14:tracePt t="90145" x="6692900" y="2686050"/>
          <p14:tracePt t="90177" x="6692900" y="2692400"/>
          <p14:tracePt t="90208" x="6692900" y="2698750"/>
          <p14:tracePt t="90217" x="6692900" y="2705100"/>
          <p14:tracePt t="90225" x="6692900" y="2711450"/>
          <p14:tracePt t="90237" x="6692900" y="2717800"/>
          <p14:tracePt t="90254" x="6692900" y="2736850"/>
          <p14:tracePt t="90257" x="6692900" y="2749550"/>
          <p14:tracePt t="90272" x="6692900" y="2755900"/>
          <p14:tracePt t="90420" x="6692900" y="2736850"/>
          <p14:tracePt t="90429" x="6692900" y="2711450"/>
          <p14:tracePt t="90439" x="6686550" y="2647950"/>
          <p14:tracePt t="90454" x="6686550" y="2622550"/>
          <p14:tracePt t="90472" x="6686550" y="2559050"/>
          <p14:tracePt t="90488" x="6686550" y="2527300"/>
          <p14:tracePt t="90504" x="6686550" y="2501900"/>
          <p14:tracePt t="90521" x="6686550" y="2482850"/>
          <p14:tracePt t="90537" x="6686550" y="2470150"/>
          <p14:tracePt t="90554" x="6686550" y="2451100"/>
          <p14:tracePt t="90570" x="6686550" y="2425700"/>
          <p14:tracePt t="90587" x="6686550" y="2393950"/>
          <p14:tracePt t="90604" x="6686550" y="2368550"/>
          <p14:tracePt t="90621" x="6686550" y="2349500"/>
          <p14:tracePt t="90638" x="6686550" y="2336800"/>
          <p14:tracePt t="90654" x="6686550" y="2330450"/>
          <p14:tracePt t="90875" x="6686550" y="2349500"/>
          <p14:tracePt t="90881" x="6686550" y="2381250"/>
          <p14:tracePt t="90890" x="6686550" y="2413000"/>
          <p14:tracePt t="90904" x="6686550" y="2489200"/>
          <p14:tracePt t="90921" x="6686550" y="2546350"/>
          <p14:tracePt t="90938" x="6686550" y="2597150"/>
          <p14:tracePt t="90955" x="6686550" y="2628900"/>
          <p14:tracePt t="90971" x="6686550" y="2660650"/>
          <p14:tracePt t="90987" x="6686550" y="2692400"/>
          <p14:tracePt t="91004" x="6686550" y="2717800"/>
          <p14:tracePt t="91021" x="6686550" y="2724150"/>
          <p14:tracePt t="91037" x="6686550" y="2730500"/>
          <p14:tracePt t="91800" x="0" y="0"/>
        </p14:tracePtLst>
        <p14:tracePtLst>
          <p14:tracePt t="92483" x="3956050" y="2063750"/>
          <p14:tracePt t="92601" x="3962400" y="2063750"/>
          <p14:tracePt t="92612" x="3994150" y="2063750"/>
          <p14:tracePt t="92620" x="4051300" y="2063750"/>
          <p14:tracePt t="92637" x="4210050" y="2063750"/>
          <p14:tracePt t="92654" x="4470400" y="2063750"/>
          <p14:tracePt t="92656" x="4622800" y="2063750"/>
          <p14:tracePt t="92670" x="4737100" y="2063750"/>
          <p14:tracePt t="92687" x="4933950" y="2063750"/>
          <p14:tracePt t="92704" x="4959350" y="2063750"/>
          <p14:tracePt t="92720" x="4965700" y="2063750"/>
          <p14:tracePt t="92866" x="4978400" y="2063750"/>
          <p14:tracePt t="92875" x="4997450" y="2063750"/>
          <p14:tracePt t="92888" x="5041900" y="2070100"/>
          <p14:tracePt t="92904" x="5111750" y="2082800"/>
          <p14:tracePt t="92920" x="5226050" y="2108200"/>
          <p14:tracePt t="92937" x="5372100" y="2133600"/>
          <p14:tracePt t="92954" x="5588000" y="2178050"/>
          <p14:tracePt t="92970" x="5803900" y="2222500"/>
          <p14:tracePt t="92986" x="5943600" y="2247900"/>
          <p14:tracePt t="93004" x="6038850" y="2260600"/>
          <p14:tracePt t="93020" x="6083300" y="2266950"/>
          <p14:tracePt t="93023" x="6096000" y="2266950"/>
          <p14:tracePt t="93036" x="6102350" y="2266950"/>
          <p14:tracePt t="93053" x="6134100" y="2279650"/>
          <p14:tracePt t="93070" x="6159500" y="2286000"/>
          <p14:tracePt t="93086" x="6178550" y="2286000"/>
          <p14:tracePt t="93103" x="6216650" y="2292350"/>
          <p14:tracePt t="93120" x="6235700" y="2298700"/>
          <p14:tracePt t="93136" x="6273800" y="2311400"/>
          <p14:tracePt t="93154" x="6324600" y="2317750"/>
          <p14:tracePt t="93170" x="6394450" y="2330450"/>
          <p14:tracePt t="93187" x="6464300" y="2343150"/>
          <p14:tracePt t="93204" x="6534150" y="2362200"/>
          <p14:tracePt t="93220" x="6604000" y="2374900"/>
          <p14:tracePt t="93224" x="6635750" y="2381250"/>
          <p14:tracePt t="93236" x="6654800" y="2381250"/>
          <p14:tracePt t="93253" x="6705600" y="2393950"/>
          <p14:tracePt t="93271" x="6731000" y="2400300"/>
          <p14:tracePt t="93273" x="6743700" y="2400300"/>
          <p14:tracePt t="93286" x="6750050" y="2400300"/>
          <p14:tracePt t="93304" x="6762750" y="2406650"/>
          <p14:tracePt t="93645" x="6724650" y="2438400"/>
          <p14:tracePt t="93648" x="6718300" y="2438400"/>
          <p14:tracePt t="93656" x="6711950" y="2444750"/>
          <p14:tracePt t="93672" x="6705600" y="2451100"/>
          <p14:tracePt t="93696" x="6699250" y="2451100"/>
          <p14:tracePt t="93705" x="6699250" y="2457450"/>
          <p14:tracePt t="93720" x="6692900" y="2463800"/>
          <p14:tracePt t="93737" x="6686550" y="2463800"/>
          <p14:tracePt t="93753" x="6680200" y="2470150"/>
          <p14:tracePt t="93827" x="6673850" y="2470150"/>
          <p14:tracePt t="93844" x="6667500" y="2476500"/>
          <p14:tracePt t="94067" x="6667500" y="2482850"/>
          <p14:tracePt t="94090" x="6654800" y="2489200"/>
          <p14:tracePt t="94114" x="6648450" y="2489200"/>
          <p14:tracePt t="94242" x="6642100" y="2489200"/>
          <p14:tracePt t="95169" x="0" y="0"/>
        </p14:tracePtLst>
        <p14:tracePtLst>
          <p14:tracePt t="95874" x="3689350" y="1873250"/>
          <p14:tracePt t="95924" x="3683000" y="1873250"/>
          <p14:tracePt t="95939" x="3683000" y="1879600"/>
          <p14:tracePt t="95946" x="3683000" y="1892300"/>
          <p14:tracePt t="95954" x="3683000" y="1905000"/>
          <p14:tracePt t="95969" x="3689350" y="1943100"/>
          <p14:tracePt t="95985" x="3708400" y="1974850"/>
          <p14:tracePt t="96003" x="3727450" y="2012950"/>
          <p14:tracePt t="96019" x="3752850" y="2051050"/>
          <p14:tracePt t="96035" x="3790950" y="2095500"/>
          <p14:tracePt t="96052" x="3841750" y="2133600"/>
          <p14:tracePt t="96069" x="3879850" y="2152650"/>
          <p14:tracePt t="96085" x="3898900" y="2165350"/>
          <p14:tracePt t="96089" x="3905250" y="2165350"/>
          <p14:tracePt t="96102" x="3911600" y="2165350"/>
          <p14:tracePt t="96119" x="3924300" y="2165350"/>
          <p14:tracePt t="96136" x="3943350" y="2165350"/>
          <p14:tracePt t="96152" x="3962400" y="2146300"/>
          <p14:tracePt t="96169" x="3975100" y="2127250"/>
          <p14:tracePt t="96186" x="3987800" y="2095500"/>
          <p14:tracePt t="96202" x="3994150" y="2076450"/>
          <p14:tracePt t="96218" x="3994150" y="2063750"/>
          <p14:tracePt t="96235" x="3994150" y="2051050"/>
          <p14:tracePt t="96252" x="3994150" y="2038350"/>
          <p14:tracePt t="96536" x="0" y="0"/>
        </p14:tracePtLst>
        <p14:tracePtLst>
          <p14:tracePt t="99058" x="6680200" y="2216150"/>
          <p14:tracePt t="99114" x="6680200" y="2241550"/>
          <p14:tracePt t="99123" x="6680200" y="2273300"/>
          <p14:tracePt t="99135" x="6680200" y="2387600"/>
          <p14:tracePt t="99152" x="6680200" y="2527300"/>
          <p14:tracePt t="99169" x="6680200" y="2654300"/>
          <p14:tracePt t="99185" x="6680200" y="2762250"/>
          <p14:tracePt t="99202" x="6680200" y="2844800"/>
          <p14:tracePt t="99218" x="6680200" y="2914650"/>
          <p14:tracePt t="99234" x="6680200" y="2946400"/>
          <p14:tracePt t="99252" x="6680200" y="2959100"/>
          <p14:tracePt t="99337" x="6680200" y="2946400"/>
          <p14:tracePt t="99345" x="6680200" y="2927350"/>
          <p14:tracePt t="99354" x="6686550" y="2895600"/>
          <p14:tracePt t="99368" x="6699250" y="2832100"/>
          <p14:tracePt t="99385" x="6705600" y="2774950"/>
          <p14:tracePt t="99402" x="6705600" y="2711450"/>
          <p14:tracePt t="99418" x="6705600" y="2647950"/>
          <p14:tracePt t="99435" x="6705600" y="2603500"/>
          <p14:tracePt t="99439" x="6705600" y="2597150"/>
          <p14:tracePt t="99452" x="6705600" y="2584450"/>
          <p14:tracePt t="99468" x="6705600" y="2559050"/>
          <p14:tracePt t="99484" x="6705600" y="2552700"/>
          <p14:tracePt t="99563" x="6705600" y="2565400"/>
          <p14:tracePt t="99570" x="6705600" y="2597150"/>
          <p14:tracePt t="99585" x="6705600" y="2660650"/>
          <p14:tracePt t="99601" x="6705600" y="2698750"/>
          <p14:tracePt t="99618" x="6705600" y="2717800"/>
          <p14:tracePt t="99698" x="6705600" y="2711450"/>
          <p14:tracePt t="99706" x="6705600" y="2686050"/>
          <p14:tracePt t="99718" x="6705600" y="2667000"/>
          <p14:tracePt t="99736" x="6711950" y="2590800"/>
          <p14:tracePt t="99752" x="6718300" y="2546350"/>
          <p14:tracePt t="99768" x="6718300" y="2520950"/>
          <p14:tracePt t="99784" x="6718300" y="2508250"/>
          <p14:tracePt t="99801" x="6718300" y="2495550"/>
          <p14:tracePt t="100055" x="0" y="0"/>
        </p14:tracePtLst>
        <p14:tracePtLst>
          <p14:tracePt t="104236" x="6261100" y="3606800"/>
          <p14:tracePt t="104315" x="6261100" y="3613150"/>
          <p14:tracePt t="104322" x="6261100" y="3625850"/>
          <p14:tracePt t="104333" x="6261100" y="3638550"/>
          <p14:tracePt t="104350" x="6261100" y="3670300"/>
          <p14:tracePt t="104366" x="6261100" y="3708400"/>
          <p14:tracePt t="104370" x="6261100" y="3733800"/>
          <p14:tracePt t="104384" x="6267450" y="3765550"/>
          <p14:tracePt t="104400" x="6273800" y="3784600"/>
          <p14:tracePt t="104416" x="6273800" y="3797300"/>
          <p14:tracePt t="104433" x="6273800" y="3803650"/>
          <p14:tracePt t="104451" x="6280150" y="3810000"/>
          <p14:tracePt t="104467" x="6286500" y="3816350"/>
          <p14:tracePt t="104514" x="6292850" y="3816350"/>
          <p14:tracePt t="104520" x="6305550" y="3816350"/>
          <p14:tracePt t="104532" x="6324600" y="3816350"/>
          <p14:tracePt t="104549" x="6413500" y="3816350"/>
          <p14:tracePt t="104566" x="6540500" y="3816350"/>
          <p14:tracePt t="104568" x="6610350" y="3816350"/>
          <p14:tracePt t="104582" x="6686550" y="3816350"/>
          <p14:tracePt t="104599" x="6813550" y="3816350"/>
          <p14:tracePt t="104616" x="6851650" y="3816350"/>
          <p14:tracePt t="104632" x="6864350" y="3816350"/>
          <p14:tracePt t="104649" x="6883400" y="3816350"/>
          <p14:tracePt t="104666" x="6908800" y="3816350"/>
          <p14:tracePt t="104683" x="6946900" y="3816350"/>
          <p14:tracePt t="104699" x="6985000" y="3822700"/>
          <p14:tracePt t="104716" x="7010400" y="3829050"/>
          <p14:tracePt t="104733" x="7016750" y="3829050"/>
          <p14:tracePt t="104884" x="7016750" y="3816350"/>
          <p14:tracePt t="104891" x="7016750" y="3810000"/>
          <p14:tracePt t="104900" x="7016750" y="3797300"/>
          <p14:tracePt t="104916" x="7016750" y="3771900"/>
          <p14:tracePt t="104933" x="7016750" y="3746500"/>
          <p14:tracePt t="104936" x="7010400" y="3727450"/>
          <p14:tracePt t="104951" x="7010400" y="3721100"/>
          <p14:tracePt t="104968" x="7010400" y="3689350"/>
          <p14:tracePt t="104983" x="7010400" y="3683000"/>
          <p14:tracePt t="104985" x="7004050" y="3670300"/>
          <p14:tracePt t="105001" x="6997700" y="3663950"/>
          <p14:tracePt t="105088" x="6997700" y="3657600"/>
          <p14:tracePt t="105241" x="6991350" y="3651250"/>
          <p14:tracePt t="105267" x="6985000" y="3651250"/>
          <p14:tracePt t="105275" x="6972300" y="3651250"/>
          <p14:tracePt t="105283" x="6965950" y="3651250"/>
          <p14:tracePt t="105300" x="6908800" y="3651250"/>
          <p14:tracePt t="105305" x="6864350" y="3651250"/>
          <p14:tracePt t="105316" x="6813550" y="3651250"/>
          <p14:tracePt t="105333" x="6692900" y="3651250"/>
          <p14:tracePt t="105336" x="6629400" y="3651250"/>
          <p14:tracePt t="105349" x="6578600" y="3651250"/>
          <p14:tracePt t="105365" x="6464300" y="3651250"/>
          <p14:tracePt t="105369" x="6419850" y="3651250"/>
          <p14:tracePt t="105382" x="6388100" y="3651250"/>
          <p14:tracePt t="105385" x="6362700" y="3651250"/>
          <p14:tracePt t="105399" x="6350000" y="3651250"/>
          <p14:tracePt t="105415" x="6343650" y="3651250"/>
          <p14:tracePt t="105760" x="0" y="0"/>
        </p14:tracePtLst>
        <p14:tracePtLst>
          <p14:tracePt t="106404" x="3886200" y="3873500"/>
          <p14:tracePt t="106412" x="3879850" y="3879850"/>
          <p14:tracePt t="106422" x="3873500" y="3879850"/>
          <p14:tracePt t="106432" x="3860800" y="3886200"/>
          <p14:tracePt t="106522" x="3860800" y="3892550"/>
          <p14:tracePt t="106538" x="3860800" y="3905250"/>
          <p14:tracePt t="106547" x="3867150" y="3905250"/>
          <p14:tracePt t="106554" x="3892550" y="3911600"/>
          <p14:tracePt t="106566" x="3937000" y="3924300"/>
          <p14:tracePt t="106582" x="4057650" y="3943350"/>
          <p14:tracePt t="106599" x="4216400" y="3962400"/>
          <p14:tracePt t="106602" x="4279900" y="3962400"/>
          <p14:tracePt t="106616" x="4419600" y="3962400"/>
          <p14:tracePt t="106632" x="4533900" y="3962400"/>
          <p14:tracePt t="106649" x="4654550" y="3962400"/>
          <p14:tracePt t="106665" x="4737100" y="3962400"/>
          <p14:tracePt t="106682" x="4787900" y="3962400"/>
          <p14:tracePt t="106699" x="4800600" y="3962400"/>
          <p14:tracePt t="106833" x="4794250" y="3962400"/>
          <p14:tracePt t="106842" x="4781550" y="3962400"/>
          <p14:tracePt t="106848" x="4768850" y="3962400"/>
          <p14:tracePt t="106865" x="4737100" y="3956050"/>
          <p14:tracePt t="106882" x="4686300" y="3956050"/>
          <p14:tracePt t="106898" x="4597400" y="3956050"/>
          <p14:tracePt t="106915" x="4508500" y="3956050"/>
          <p14:tracePt t="106932" x="4425950" y="3956050"/>
          <p14:tracePt t="106948" x="4337050" y="3956050"/>
          <p14:tracePt t="106965" x="4254500" y="3956050"/>
          <p14:tracePt t="106968" x="4229100" y="3956050"/>
          <p14:tracePt t="106982" x="4203700" y="3956050"/>
          <p14:tracePt t="107000" x="4146550" y="3956050"/>
          <p14:tracePt t="107016" x="4108450" y="3962400"/>
          <p14:tracePt t="107032" x="4070350" y="3968750"/>
          <p14:tracePt t="107048" x="4032250" y="3981450"/>
          <p14:tracePt t="107065" x="4019550" y="3981450"/>
          <p14:tracePt t="107082" x="4013200" y="3981450"/>
          <p14:tracePt t="107140" x="4006850" y="3987800"/>
          <p14:tracePt t="107242" x="4006850" y="3994150"/>
          <p14:tracePt t="107251" x="4019550" y="3994150"/>
          <p14:tracePt t="107266" x="4114800" y="4013200"/>
          <p14:tracePt t="107282" x="4292600" y="4044950"/>
          <p14:tracePt t="107298" x="4476750" y="4070350"/>
          <p14:tracePt t="107315" x="4584700" y="4070350"/>
          <p14:tracePt t="107332" x="4622800" y="4070350"/>
          <p14:tracePt t="107348" x="4635500" y="4070350"/>
          <p14:tracePt t="107418" x="4629150" y="4070350"/>
          <p14:tracePt t="107426" x="4597400" y="4064000"/>
          <p14:tracePt t="107436" x="4527550" y="4051300"/>
          <p14:tracePt t="107449" x="4368800" y="4025900"/>
          <p14:tracePt t="107466" x="4216400" y="4006850"/>
          <p14:tracePt t="107482" x="4152900" y="4006850"/>
          <p14:tracePt t="107499" x="4140200" y="4006850"/>
          <p14:tracePt t="107580" x="4165600" y="4006850"/>
          <p14:tracePt t="107587" x="4216400" y="4006850"/>
          <p14:tracePt t="107599" x="4368800" y="4006850"/>
          <p14:tracePt t="107616" x="4572000" y="4006850"/>
          <p14:tracePt t="107632" x="4781550" y="4006850"/>
          <p14:tracePt t="107648" x="4927600" y="4006850"/>
          <p14:tracePt t="107665" x="4991100" y="4006850"/>
          <p14:tracePt t="107682" x="5010150" y="4006850"/>
          <p14:tracePt t="107698" x="5016500" y="4006850"/>
          <p14:tracePt t="107770" x="4997450" y="4000500"/>
          <p14:tracePt t="107780" x="4984750" y="3994150"/>
          <p14:tracePt t="107790" x="4965700" y="3987800"/>
          <p14:tracePt t="107801" x="4914900" y="3981450"/>
          <p14:tracePt t="107816" x="4883150" y="3975100"/>
          <p14:tracePt t="107832" x="4870450" y="3975100"/>
          <p14:tracePt t="107897" x="4889500" y="3975100"/>
          <p14:tracePt t="107907" x="4914900" y="3975100"/>
          <p14:tracePt t="107915" x="4946650" y="3975100"/>
          <p14:tracePt t="107932" x="5010150" y="3975100"/>
          <p14:tracePt t="107948" x="5060950" y="3975100"/>
          <p14:tracePt t="107955" x="5073650" y="3975100"/>
          <p14:tracePt t="107983" x="5080000" y="3975100"/>
          <p14:tracePt t="108080" x="0" y="0"/>
        </p14:tracePtLst>
        <p14:tracePtLst>
          <p14:tracePt t="108550" x="6146800" y="3575050"/>
          <p14:tracePt t="108627" x="6146800" y="3581400"/>
          <p14:tracePt t="108636" x="6146800" y="3587750"/>
          <p14:tracePt t="108648" x="6146800" y="3644900"/>
          <p14:tracePt t="108665" x="6146800" y="3714750"/>
          <p14:tracePt t="108682" x="6153150" y="3752850"/>
          <p14:tracePt t="108698" x="6159500" y="3784600"/>
          <p14:tracePt t="108716" x="6165850" y="3810000"/>
          <p14:tracePt t="108721" x="6172200" y="3816350"/>
          <p14:tracePt t="108732" x="6184900" y="3822700"/>
          <p14:tracePt t="108749" x="6216650" y="3835400"/>
          <p14:tracePt t="108766" x="6292850" y="3848100"/>
          <p14:tracePt t="108769" x="6356350" y="3860800"/>
          <p14:tracePt t="108782" x="6419850" y="3860800"/>
          <p14:tracePt t="108798" x="6610350" y="3860800"/>
          <p14:tracePt t="108802" x="6718300" y="3860800"/>
          <p14:tracePt t="108817" x="6908800" y="3860800"/>
          <p14:tracePt t="108832" x="7035800" y="3860800"/>
          <p14:tracePt t="108849" x="7080250" y="3860800"/>
          <p14:tracePt t="108865" x="7099300" y="3860800"/>
          <p14:tracePt t="108938" x="7105650" y="3860800"/>
          <p14:tracePt t="108955" x="7105650" y="3848100"/>
          <p14:tracePt t="108971" x="7086600" y="3835400"/>
          <p14:tracePt t="108978" x="7073900" y="3829050"/>
          <p14:tracePt t="108987" x="7061200" y="3822700"/>
          <p14:tracePt t="109000" x="7048500" y="3810000"/>
          <p14:tracePt t="109016" x="7035800" y="3797300"/>
          <p14:tracePt t="109033" x="7035800" y="3790950"/>
          <p14:tracePt t="109048" x="7035800" y="3778250"/>
          <p14:tracePt t="109065" x="7035800" y="3759200"/>
          <p14:tracePt t="109081" x="7029450" y="3727450"/>
          <p14:tracePt t="109098" x="7016750" y="3695700"/>
          <p14:tracePt t="109115" x="7016750" y="3689350"/>
          <p14:tracePt t="109131" x="7010400" y="3663950"/>
          <p14:tracePt t="109148" x="7010400" y="3657600"/>
          <p14:tracePt t="109164" x="7004050" y="3644900"/>
          <p14:tracePt t="109181" x="6997700" y="3632200"/>
          <p14:tracePt t="109436" x="6978650" y="3632200"/>
          <p14:tracePt t="109445" x="6959600" y="3632200"/>
          <p14:tracePt t="109455" x="6902450" y="3632200"/>
          <p14:tracePt t="109465" x="6731000" y="3632200"/>
          <p14:tracePt t="109483" x="6534150" y="3632200"/>
          <p14:tracePt t="109489" x="6457950" y="3632200"/>
          <p14:tracePt t="109498" x="6394450" y="3632200"/>
          <p14:tracePt t="109515" x="6305550" y="3632200"/>
          <p14:tracePt t="109532" x="6273800" y="3632200"/>
          <p14:tracePt t="109536" x="6267450" y="3632200"/>
          <p14:tracePt t="109564" x="6261100" y="3632200"/>
          <p14:tracePt t="109582" x="6254750" y="3632200"/>
          <p14:tracePt t="109819" x="6248400" y="3632200"/>
          <p14:tracePt t="109828" x="6248400" y="3638550"/>
          <p14:tracePt t="109839" x="6242050" y="3663950"/>
          <p14:tracePt t="109848" x="6235700" y="3708400"/>
          <p14:tracePt t="109864" x="6235700" y="3759200"/>
          <p14:tracePt t="109881" x="6235700" y="3790950"/>
          <p14:tracePt t="109897" x="6235700" y="3810000"/>
          <p14:tracePt t="109914" x="6235700" y="3829050"/>
          <p14:tracePt t="110035" x="6242050" y="3829050"/>
          <p14:tracePt t="110046" x="6254750" y="3829050"/>
          <p14:tracePt t="110056" x="6305550" y="3829050"/>
          <p14:tracePt t="110064" x="6350000" y="3829050"/>
          <p14:tracePt t="110081" x="6470650" y="3829050"/>
          <p14:tracePt t="110098" x="6604000" y="3829050"/>
          <p14:tracePt t="110114" x="6743700" y="3829050"/>
          <p14:tracePt t="110131" x="6838950" y="3829050"/>
          <p14:tracePt t="110147" x="6915150" y="3829050"/>
          <p14:tracePt t="110164" x="6965950" y="3822700"/>
          <p14:tracePt t="110168" x="6972300" y="3822700"/>
          <p14:tracePt t="110181" x="6978650" y="3822700"/>
          <p14:tracePt t="110307" x="6978650" y="3816350"/>
          <p14:tracePt t="110505" x="0" y="0"/>
        </p14:tracePtLst>
        <p14:tracePtLst>
          <p14:tracePt t="111022" x="6711950" y="3860800"/>
          <p14:tracePt t="111052" x="6711950" y="3854450"/>
          <p14:tracePt t="111067" x="6699250" y="3854450"/>
          <p14:tracePt t="111077" x="6686550" y="3860800"/>
          <p14:tracePt t="111089" x="6661150" y="3886200"/>
          <p14:tracePt t="111102" x="6642100" y="3898900"/>
          <p14:tracePt t="111114" x="6604000" y="3924300"/>
          <p14:tracePt t="111130" x="6584950" y="3943350"/>
          <p14:tracePt t="111147" x="6572250" y="3949700"/>
          <p14:tracePt t="111164" x="6572250" y="3956050"/>
          <p14:tracePt t="111180" x="6565900" y="3968750"/>
          <p14:tracePt t="111291" x="6565900" y="3975100"/>
          <p14:tracePt t="111302" x="6572250" y="3981450"/>
          <p14:tracePt t="111316" x="6623050" y="3981450"/>
          <p14:tracePt t="111330" x="6737350" y="3981450"/>
          <p14:tracePt t="111347" x="6838950" y="3981450"/>
          <p14:tracePt t="111364" x="6883400" y="3981450"/>
          <p14:tracePt t="111380" x="6896100" y="3981450"/>
          <p14:tracePt t="111613" x="6889750" y="3981450"/>
          <p14:tracePt t="111624" x="6883400" y="3975100"/>
          <p14:tracePt t="111636" x="6877050" y="3968750"/>
          <p14:tracePt t="111650" x="6870700" y="3968750"/>
          <p14:tracePt t="111664" x="6851650" y="3968750"/>
          <p14:tracePt t="111680" x="6845300" y="3962400"/>
          <p14:tracePt t="111706" x="6838950" y="3956050"/>
          <p14:tracePt t="111745" x="6832600" y="3956050"/>
          <p14:tracePt t="111753" x="6819900" y="3949700"/>
          <p14:tracePt t="111793" x="6813550" y="3943350"/>
          <p14:tracePt t="111834" x="6800850" y="3937000"/>
          <p14:tracePt t="111884" x="6800850" y="3924300"/>
          <p14:tracePt t="112067" x="6788150" y="3917950"/>
          <p14:tracePt t="112083" x="6781800" y="3917950"/>
          <p14:tracePt t="112094" x="6775450" y="3911600"/>
          <p14:tracePt t="112109" x="6769100" y="3905250"/>
          <p14:tracePt t="112124" x="6756400" y="3892550"/>
          <p14:tracePt t="112133" x="6750050" y="3886200"/>
          <p14:tracePt t="112289" x="6743700" y="3886200"/>
          <p14:tracePt t="112297" x="6737350" y="3886200"/>
          <p14:tracePt t="112305" x="6731000" y="3886200"/>
          <p14:tracePt t="112320" x="6711950" y="3892550"/>
          <p14:tracePt t="112330" x="6699250" y="3898900"/>
          <p14:tracePt t="112347" x="6686550" y="3911600"/>
          <p14:tracePt t="112363" x="6667500" y="3930650"/>
          <p14:tracePt t="112380" x="6654800" y="3937000"/>
          <p14:tracePt t="112396" x="6648450" y="3943350"/>
          <p14:tracePt t="112613" x="6648450" y="3949700"/>
          <p14:tracePt t="112625" x="6642100" y="3962400"/>
          <p14:tracePt t="112637" x="6642100" y="3968750"/>
          <p14:tracePt t="112640" x="6635750" y="3975100"/>
          <p14:tracePt t="112657" x="6629400" y="3994150"/>
          <p14:tracePt t="112665" x="6623050" y="3994150"/>
          <p14:tracePt t="112680" x="6623050" y="4000500"/>
          <p14:tracePt t="112824" x="0" y="0"/>
        </p14:tracePtLst>
        <p14:tracePtLst>
          <p14:tracePt t="113356" x="6184900" y="4425950"/>
          <p14:tracePt t="113420" x="6191250" y="4425950"/>
          <p14:tracePt t="113444" x="6191250" y="4432300"/>
          <p14:tracePt t="113456" x="6197600" y="4445000"/>
          <p14:tracePt t="113465" x="6197600" y="4451350"/>
          <p14:tracePt t="113481" x="6203950" y="4464050"/>
          <p14:tracePt t="113660" x="6388100" y="4629150"/>
          <p14:tracePt t="113663" x="6426200" y="4629150"/>
          <p14:tracePt t="113679" x="6534150" y="4629150"/>
          <p14:tracePt t="113696" x="6642100" y="4629150"/>
          <p14:tracePt t="113713" x="6737350" y="4629150"/>
          <p14:tracePt t="113729" x="6826250" y="4629150"/>
          <p14:tracePt t="113747" x="6908800" y="4629150"/>
          <p14:tracePt t="113763" x="6997700" y="4629150"/>
          <p14:tracePt t="113779" x="7099300" y="4629150"/>
          <p14:tracePt t="113796" x="7156450" y="4629150"/>
          <p14:tracePt t="113813" x="7188200" y="4629150"/>
          <p14:tracePt t="113978" x="7194550" y="4629150"/>
          <p14:tracePt t="113988" x="7194550" y="4622800"/>
          <p14:tracePt t="113998" x="7194550" y="4610100"/>
          <p14:tracePt t="114016" x="7188200" y="4552950"/>
          <p14:tracePt t="114030" x="7181850" y="4540250"/>
          <p14:tracePt t="114034" x="7175500" y="4527550"/>
          <p14:tracePt t="114046" x="7175500" y="4508500"/>
          <p14:tracePt t="114065" x="7143750" y="4451350"/>
          <p14:tracePt t="114080" x="7118350" y="4432300"/>
          <p14:tracePt t="114097" x="7112000" y="4419600"/>
          <p14:tracePt t="114113" x="7105650" y="4419600"/>
          <p14:tracePt t="114468" x="7099300" y="4419600"/>
          <p14:tracePt t="114477" x="7086600" y="4419600"/>
          <p14:tracePt t="114488" x="7004050" y="4419600"/>
          <p14:tracePt t="114498" x="6946900" y="4425950"/>
          <p14:tracePt t="114514" x="6826250" y="4438650"/>
          <p14:tracePt t="114530" x="6718300" y="4445000"/>
          <p14:tracePt t="114546" x="6680200" y="4451350"/>
          <p14:tracePt t="114563" x="6654800" y="4451350"/>
          <p14:tracePt t="114580" x="6642100" y="4451350"/>
          <p14:tracePt t="114596" x="6629400" y="4451350"/>
          <p14:tracePt t="114612" x="6578600" y="4464050"/>
          <p14:tracePt t="114629" x="6540500" y="4464050"/>
          <p14:tracePt t="114633" x="6515100" y="4464050"/>
          <p14:tracePt t="114646" x="6489700" y="4464050"/>
          <p14:tracePt t="114662" x="6445250" y="4464050"/>
          <p14:tracePt t="114679" x="6426200" y="4464050"/>
          <p14:tracePt t="114757" x="6419850" y="4464050"/>
          <p14:tracePt t="114765" x="6413500" y="4464050"/>
          <p14:tracePt t="114781" x="6407150" y="4464050"/>
          <p14:tracePt t="114796" x="6400800" y="4464050"/>
          <p14:tracePt t="114815" x="6394450" y="4464050"/>
          <p14:tracePt t="114844" x="6388100" y="4464050"/>
          <p14:tracePt t="114867" x="6381750" y="4464050"/>
          <p14:tracePt t="114883" x="6375400" y="4464050"/>
          <p14:tracePt t="114891" x="6362700" y="4464050"/>
          <p14:tracePt t="114906" x="6343650" y="4470400"/>
          <p14:tracePt t="114913" x="6337300" y="4470400"/>
          <p14:tracePt t="114929" x="6318250" y="4470400"/>
          <p14:tracePt t="114946" x="6299200" y="4483100"/>
          <p14:tracePt t="114962" x="6286500" y="4483100"/>
          <p14:tracePt t="114979" x="6280150" y="4483100"/>
          <p14:tracePt t="114995" x="6273800" y="4489450"/>
          <p14:tracePt t="115130" x="6273800" y="4502150"/>
          <p14:tracePt t="115136" x="6273800" y="4508500"/>
          <p14:tracePt t="115146" x="6273800" y="4527550"/>
          <p14:tracePt t="115162" x="6273800" y="4546600"/>
          <p14:tracePt t="115179" x="6273800" y="4565650"/>
          <p14:tracePt t="115196" x="6273800" y="4591050"/>
          <p14:tracePt t="115213" x="6280150" y="4603750"/>
          <p14:tracePt t="115229" x="6286500" y="4622800"/>
          <p14:tracePt t="115246" x="6286500" y="4629150"/>
          <p14:tracePt t="115264" x="6286500" y="4641850"/>
          <p14:tracePt t="115280" x="6286500" y="4648200"/>
          <p14:tracePt t="115296" x="6286500" y="4660900"/>
          <p14:tracePt t="115320" x="6292850" y="4673600"/>
          <p14:tracePt t="115329" x="6292850" y="4679950"/>
          <p14:tracePt t="115404" x="6299200" y="4679950"/>
          <p14:tracePt t="115428" x="6311900" y="4686300"/>
          <p14:tracePt t="115440" x="6324600" y="4699000"/>
          <p14:tracePt t="115455" x="6330950" y="4699000"/>
          <p14:tracePt t="115462" x="6356350" y="4699000"/>
          <p14:tracePt t="115480" x="6515100" y="4699000"/>
          <p14:tracePt t="115497" x="6718300" y="4699000"/>
          <p14:tracePt t="115513" x="6915150" y="4699000"/>
          <p14:tracePt t="115530" x="7061200" y="4699000"/>
          <p14:tracePt t="115546" x="7131050" y="4699000"/>
          <p14:tracePt t="115563" x="7137400" y="4699000"/>
          <p14:tracePt t="115579" x="7143750" y="4699000"/>
          <p14:tracePt t="115682" x="7150100" y="4699000"/>
          <p14:tracePt t="115708" x="7150100" y="4692650"/>
          <p14:tracePt t="115722" x="7150100" y="4686300"/>
          <p14:tracePt t="115737" x="7143750" y="4667250"/>
          <p14:tracePt t="115755" x="7137400" y="4648200"/>
          <p14:tracePt t="115764" x="7131050" y="4635500"/>
          <p14:tracePt t="115780" x="7118350" y="4603750"/>
          <p14:tracePt t="115796" x="7112000" y="4565650"/>
          <p14:tracePt t="115813" x="7099300" y="4540250"/>
          <p14:tracePt t="115829" x="7099300" y="4533900"/>
          <p14:tracePt t="115845" x="7099300" y="4521200"/>
          <p14:tracePt t="115862" x="7099300" y="4514850"/>
          <p14:tracePt t="115864" x="7092950" y="4508500"/>
          <p14:tracePt t="115881" x="7092950" y="4502150"/>
          <p14:tracePt t="116297" x="0" y="0"/>
        </p14:tracePtLst>
        <p14:tracePtLst>
          <p14:tracePt t="117971" x="4838700" y="5060950"/>
          <p14:tracePt t="118050" x="4845050" y="5060950"/>
          <p14:tracePt t="118059" x="4857750" y="5060950"/>
          <p14:tracePt t="118067" x="4870450" y="5060950"/>
          <p14:tracePt t="118078" x="4889500" y="5060950"/>
          <p14:tracePt t="118096" x="4953000" y="5060950"/>
          <p14:tracePt t="118112" x="5035550" y="5060950"/>
          <p14:tracePt t="118128" x="5137150" y="5060950"/>
          <p14:tracePt t="118145" x="5264150" y="5060950"/>
          <p14:tracePt t="118161" x="5391150" y="5060950"/>
          <p14:tracePt t="118178" x="5505450" y="5060950"/>
          <p14:tracePt t="118195" x="5613400" y="5060950"/>
          <p14:tracePt t="118211" x="5689600" y="5060950"/>
          <p14:tracePt t="118228" x="5734050" y="5060950"/>
          <p14:tracePt t="118232" x="5746750" y="5060950"/>
          <p14:tracePt t="118245" x="5759450" y="5060950"/>
          <p14:tracePt t="118261" x="5765800" y="5060950"/>
          <p14:tracePt t="118392" x="0" y="0"/>
        </p14:tracePtLst>
        <p14:tracePtLst>
          <p14:tracePt t="118867" x="6311900" y="4508500"/>
          <p14:tracePt t="118947" x="6311900" y="4514850"/>
          <p14:tracePt t="118956" x="6311900" y="4533900"/>
          <p14:tracePt t="118964" x="6311900" y="4565650"/>
          <p14:tracePt t="118978" x="6324600" y="4597400"/>
          <p14:tracePt t="118994" x="6337300" y="4610100"/>
          <p14:tracePt t="119011" x="6343650" y="4622800"/>
          <p14:tracePt t="119028" x="6356350" y="4629150"/>
          <p14:tracePt t="119045" x="6400800" y="4641850"/>
          <p14:tracePt t="119048" x="6426200" y="4648200"/>
          <p14:tracePt t="119062" x="6445250" y="4648200"/>
          <p14:tracePt t="119078" x="6508750" y="4654550"/>
          <p14:tracePt t="119095" x="6597650" y="4660900"/>
          <p14:tracePt t="119111" x="6661150" y="4660900"/>
          <p14:tracePt t="119128" x="6705600" y="4660900"/>
          <p14:tracePt t="119144" x="6737350" y="4660900"/>
          <p14:tracePt t="119161" x="6743700" y="4660900"/>
          <p14:tracePt t="119296" x="0" y="0"/>
        </p14:tracePtLst>
        <p14:tracePtLst>
          <p14:tracePt t="119846" x="7334250" y="4546600"/>
          <p14:tracePt t="119924" x="7334250" y="4540250"/>
          <p14:tracePt t="119933" x="7340600" y="4533900"/>
          <p14:tracePt t="119944" x="7353300" y="4508500"/>
          <p14:tracePt t="119961" x="7366000" y="4457700"/>
          <p14:tracePt t="119978" x="7410450" y="4375150"/>
          <p14:tracePt t="119986" x="7435850" y="4311650"/>
          <p14:tracePt t="119994" x="7461250" y="4241800"/>
          <p14:tracePt t="120011" x="7512050" y="4083050"/>
          <p14:tracePt t="120027" x="7550150" y="3917950"/>
          <p14:tracePt t="120045" x="7581900" y="3752850"/>
          <p14:tracePt t="120048" x="7607300" y="3670300"/>
          <p14:tracePt t="120062" x="7620000" y="3594100"/>
          <p14:tracePt t="120078" x="7645400" y="3454400"/>
          <p14:tracePt t="120094" x="7645400" y="3359150"/>
          <p14:tracePt t="120111" x="7645400" y="3244850"/>
          <p14:tracePt t="120128" x="7645400" y="3219450"/>
          <p14:tracePt t="120144" x="7645400" y="3206750"/>
          <p14:tracePt t="120253" x="7645400" y="3200400"/>
          <p14:tracePt t="120261" x="7645400" y="3194050"/>
          <p14:tracePt t="120280" x="7645400" y="3181350"/>
          <p14:tracePt t="120297" x="7645400" y="3162300"/>
          <p14:tracePt t="120313" x="7645400" y="3143250"/>
          <p14:tracePt t="120329" x="7645400" y="3130550"/>
          <p14:tracePt t="120345" x="7645400" y="3124200"/>
          <p14:tracePt t="120539" x="7658100" y="3117850"/>
          <p14:tracePt t="120549" x="7664450" y="3117850"/>
          <p14:tracePt t="120561" x="7734300" y="3117850"/>
          <p14:tracePt t="120578" x="7848600" y="3117850"/>
          <p14:tracePt t="120594" x="8007350" y="3117850"/>
          <p14:tracePt t="120611" x="8166100" y="3117850"/>
          <p14:tracePt t="120628" x="8248650" y="3117850"/>
          <p14:tracePt t="120644" x="8267700" y="3117850"/>
          <p14:tracePt t="121000" x="0" y="0"/>
        </p14:tracePtLst>
        <p14:tracePtLst>
          <p14:tracePt t="122284" x="8026400" y="3168650"/>
          <p14:tracePt t="122346" x="8032750" y="3168650"/>
          <p14:tracePt t="122356" x="8051800" y="3168650"/>
          <p14:tracePt t="122364" x="8083550" y="3168650"/>
          <p14:tracePt t="122378" x="8178800" y="3168650"/>
          <p14:tracePt t="122393" x="8286750" y="3168650"/>
          <p14:tracePt t="122410" x="8401050" y="3168650"/>
          <p14:tracePt t="122427" x="8458200" y="3168650"/>
          <p14:tracePt t="122443" x="8483600" y="3168650"/>
          <p14:tracePt t="122460" x="8515350" y="3155950"/>
          <p14:tracePt t="122476" x="8521700" y="3155950"/>
          <p14:tracePt t="122876" x="8509000" y="3155950"/>
          <p14:tracePt t="122885" x="8489950" y="3155950"/>
          <p14:tracePt t="122894" x="8451850" y="3155950"/>
          <p14:tracePt t="122910" x="8324850" y="3155950"/>
          <p14:tracePt t="122926" x="8134350" y="3155950"/>
          <p14:tracePt t="122929" x="8051800" y="3155950"/>
          <p14:tracePt t="122944" x="7893050" y="3155950"/>
          <p14:tracePt t="122960" x="7791450" y="3155950"/>
          <p14:tracePt t="122976" x="7766050" y="3155950"/>
          <p14:tracePt t="122993" x="7759700" y="3155950"/>
          <p14:tracePt t="123100" x="7778750" y="3155950"/>
          <p14:tracePt t="123112" x="7861300" y="3155950"/>
          <p14:tracePt t="123129" x="8007350" y="3155950"/>
          <p14:tracePt t="123144" x="8178800" y="3155950"/>
          <p14:tracePt t="123160" x="8312150" y="3155950"/>
          <p14:tracePt t="123176" x="8369300" y="3155950"/>
          <p14:tracePt t="123193" x="8388350" y="3149600"/>
          <p14:tracePt t="123210" x="8394700" y="3143250"/>
          <p14:tracePt t="123394" x="8375650" y="3143250"/>
          <p14:tracePt t="123404" x="8350250" y="3143250"/>
          <p14:tracePt t="123413" x="8337550" y="3143250"/>
          <p14:tracePt t="123427" x="8299450" y="3143250"/>
          <p14:tracePt t="123432" x="8293100" y="3143250"/>
          <p14:tracePt t="123443" x="8286750" y="3143250"/>
          <p14:tracePt t="123460" x="8280400" y="3143250"/>
          <p14:tracePt t="123642" x="8737600" y="3143250"/>
          <p14:tracePt t="123985" x="0" y="0"/>
        </p14:tracePtLst>
        <p14:tracePtLst>
          <p14:tracePt t="124539" x="8858250" y="3079750"/>
          <p14:tracePt t="124577" x="8870950" y="3079750"/>
          <p14:tracePt t="124585" x="8915400" y="3079750"/>
          <p14:tracePt t="124593" x="8985250" y="3079750"/>
          <p14:tracePt t="124609" x="9169400" y="3079750"/>
          <p14:tracePt t="124626" x="9378950" y="3079750"/>
          <p14:tracePt t="124643" x="9537700" y="3079750"/>
          <p14:tracePt t="124659" x="9594850" y="3079750"/>
          <p14:tracePt t="124675" x="9601200" y="3079750"/>
          <p14:tracePt t="124953" x="0" y="0"/>
        </p14:tracePtLst>
        <p14:tracePtLst>
          <p14:tracePt t="126010" x="9671050" y="3060700"/>
          <p14:tracePt t="126133" x="9690100" y="3060700"/>
          <p14:tracePt t="126142" x="9721850" y="3060700"/>
          <p14:tracePt t="126161" x="9798050" y="3060700"/>
          <p14:tracePt t="126176" x="9829800" y="3060700"/>
          <p14:tracePt t="126352" x="0" y="0"/>
        </p14:tracePtLst>
        <p14:tracePtLst>
          <p14:tracePt t="126962" x="10166350" y="3016250"/>
          <p14:tracePt t="127018" x="10172700" y="3016250"/>
          <p14:tracePt t="127027" x="10198100" y="3016250"/>
          <p14:tracePt t="127035" x="10236200" y="3016250"/>
          <p14:tracePt t="127042" x="10280650" y="3016250"/>
          <p14:tracePt t="127058" x="10369550" y="3016250"/>
          <p14:tracePt t="127076" x="10452100" y="3016250"/>
          <p14:tracePt t="127092" x="10502900" y="3016250"/>
          <p14:tracePt t="127095" x="10509250" y="3016250"/>
          <p14:tracePt t="127109" x="10515600" y="3016250"/>
          <p14:tracePt t="127112" x="10521950" y="3016250"/>
          <p14:tracePt t="127329" x="0" y="0"/>
        </p14:tracePtLst>
        <p14:tracePtLst>
          <p14:tracePt t="127836" x="10858500" y="3016250"/>
          <p14:tracePt t="127915" x="10864850" y="3016250"/>
          <p14:tracePt t="127925" x="10871200" y="3016250"/>
          <p14:tracePt t="127942" x="10902950" y="3016250"/>
          <p14:tracePt t="127959" x="10928350" y="3016250"/>
          <p14:tracePt t="127962" x="10947400" y="3016250"/>
          <p14:tracePt t="127974" x="10953750" y="3016250"/>
          <p14:tracePt t="127991" x="10991850" y="3016250"/>
          <p14:tracePt t="128008" x="11023600" y="3016250"/>
          <p14:tracePt t="128024" x="11061700" y="3016250"/>
          <p14:tracePt t="128041" x="11093450" y="3016250"/>
          <p14:tracePt t="128058" x="11125200" y="3022600"/>
          <p14:tracePt t="128216" x="0" y="0"/>
        </p14:tracePtLst>
        <p14:tracePtLst>
          <p14:tracePt t="129196" x="8928100" y="3302000"/>
          <p14:tracePt t="129267" x="8953500" y="3302000"/>
          <p14:tracePt t="129275" x="8991600" y="3302000"/>
          <p14:tracePt t="129291" x="9080500" y="3302000"/>
          <p14:tracePt t="129308" x="9163050" y="3302000"/>
          <p14:tracePt t="129314" x="9194800" y="3302000"/>
          <p14:tracePt t="129325" x="9220200" y="3302000"/>
          <p14:tracePt t="129341" x="9239250" y="3302000"/>
          <p14:tracePt t="129358" x="9245600" y="3302000"/>
          <p14:tracePt t="129520" x="0" y="0"/>
        </p14:tracePtLst>
        <p14:tracePtLst>
          <p14:tracePt t="129964" x="9639300" y="3295650"/>
          <p14:tracePt t="130019" x="9652000" y="3295650"/>
          <p14:tracePt t="130027" x="9664700" y="3295650"/>
          <p14:tracePt t="130041" x="9740900" y="3295650"/>
          <p14:tracePt t="130058" x="9880600" y="3295650"/>
          <p14:tracePt t="130074" x="10026650" y="3295650"/>
          <p14:tracePt t="130091" x="10134600" y="3295650"/>
          <p14:tracePt t="130108" x="10185400" y="3295650"/>
          <p14:tracePt t="130124" x="10198100" y="3295650"/>
          <p14:tracePt t="130280" x="0" y="0"/>
        </p14:tracePtLst>
        <p14:tracePtLst>
          <p14:tracePt t="132826" x="6438900" y="4438650"/>
          <p14:tracePt t="132835" x="6432550" y="4438650"/>
          <p14:tracePt t="132849" x="6426200" y="4445000"/>
          <p14:tracePt t="132859" x="6426200" y="4451350"/>
          <p14:tracePt t="132874" x="6426200" y="4470400"/>
          <p14:tracePt t="132890" x="6426200" y="4489450"/>
          <p14:tracePt t="132908" x="6426200" y="4508500"/>
          <p14:tracePt t="132923" x="6426200" y="4533900"/>
          <p14:tracePt t="132928" x="6432550" y="4546600"/>
          <p14:tracePt t="132940" x="6445250" y="4559300"/>
          <p14:tracePt t="132957" x="6477000" y="4584700"/>
          <p14:tracePt t="132973" x="6572250" y="4603750"/>
          <p14:tracePt t="132975" x="6635750" y="4622800"/>
          <p14:tracePt t="132989" x="6711950" y="4629150"/>
          <p14:tracePt t="133006" x="6845300" y="4629150"/>
          <p14:tracePt t="133009" x="6921500" y="4629150"/>
          <p14:tracePt t="133024" x="7048500" y="4629150"/>
          <p14:tracePt t="133040" x="7137400" y="4629150"/>
          <p14:tracePt t="133056" x="7169150" y="4629150"/>
          <p14:tracePt t="133073" x="7175500" y="4629150"/>
          <p14:tracePt t="133090" x="7181850" y="4629150"/>
          <p14:tracePt t="133203" x="7181850" y="4622800"/>
          <p14:tracePt t="133210" x="7181850" y="4616450"/>
          <p14:tracePt t="133233" x="7175500" y="4610100"/>
          <p14:tracePt t="133233" x="0" y="0"/>
        </p14:tracePtLst>
        <p14:tracePtLst>
          <p14:tracePt t="133850" x="7562850" y="5130800"/>
          <p14:tracePt t="133859" x="7569200" y="5137150"/>
          <p14:tracePt t="133876" x="7569200" y="5143500"/>
          <p14:tracePt t="133891" x="7575550" y="5175250"/>
          <p14:tracePt t="133907" x="7575550" y="5207000"/>
          <p14:tracePt t="133912" x="7581900" y="5238750"/>
          <p14:tracePt t="133923" x="7588250" y="5251450"/>
          <p14:tracePt t="133941" x="7594600" y="5276850"/>
          <p14:tracePt t="133956" x="7600950" y="5302250"/>
          <p14:tracePt t="133961" x="7607300" y="5308600"/>
          <p14:tracePt t="133985" x="7607300" y="5314950"/>
          <p14:tracePt t="133995" x="7607300" y="5327650"/>
          <p14:tracePt t="134006" x="7613650" y="5327650"/>
          <p14:tracePt t="134023" x="7670800" y="5346700"/>
          <p14:tracePt t="134039" x="7791450" y="5372100"/>
          <p14:tracePt t="134056" x="7937500" y="5397500"/>
          <p14:tracePt t="134073" x="8064500" y="5403850"/>
          <p14:tracePt t="134089" x="8191500" y="5403850"/>
          <p14:tracePt t="134106" x="8286750" y="5403850"/>
          <p14:tracePt t="134123" x="8375650" y="5403850"/>
          <p14:tracePt t="134140" x="8458200" y="5403850"/>
          <p14:tracePt t="134145" x="8489950" y="5403850"/>
          <p14:tracePt t="134156" x="8534400" y="5403850"/>
          <p14:tracePt t="134173" x="8610600" y="5403850"/>
          <p14:tracePt t="134176" x="8642350" y="5403850"/>
          <p14:tracePt t="134189" x="8661400" y="5403850"/>
          <p14:tracePt t="134205" x="8674100" y="5403850"/>
          <p14:tracePt t="134348" x="8680450" y="5403850"/>
          <p14:tracePt t="134363" x="8680450" y="5397500"/>
          <p14:tracePt t="134370" x="8680450" y="5384800"/>
          <p14:tracePt t="134378" x="8680450" y="5365750"/>
          <p14:tracePt t="134392" x="8674100" y="5334000"/>
          <p14:tracePt t="134407" x="8667750" y="5321300"/>
          <p14:tracePt t="134411" x="8661400" y="5314950"/>
          <p14:tracePt t="134424" x="8648700" y="5276850"/>
          <p14:tracePt t="134441" x="8642350" y="5251450"/>
          <p14:tracePt t="134456" x="8629650" y="5226050"/>
          <p14:tracePt t="134473" x="8629650" y="5219700"/>
          <p14:tracePt t="134489" x="8629650" y="5207000"/>
          <p14:tracePt t="134514" x="8629650" y="5200650"/>
          <p14:tracePt t="134531" x="8623300" y="5194300"/>
          <p14:tracePt t="134563" x="8623300" y="5187950"/>
          <p14:tracePt t="134714" x="8623300" y="5181600"/>
          <p14:tracePt t="134722" x="8616950" y="5181600"/>
          <p14:tracePt t="134730" x="8604250" y="5181600"/>
          <p14:tracePt t="134740" x="8597900" y="5187950"/>
          <p14:tracePt t="134756" x="8559800" y="5213350"/>
          <p14:tracePt t="134772" x="8483600" y="5232400"/>
          <p14:tracePt t="134789" x="8375650" y="5232400"/>
          <p14:tracePt t="134792" x="8299450" y="5232400"/>
          <p14:tracePt t="134805" x="8229600" y="5232400"/>
          <p14:tracePt t="134808" x="8153400" y="5232400"/>
          <p14:tracePt t="134822" x="8077200" y="5232400"/>
          <p14:tracePt t="134839" x="7956550" y="5232400"/>
          <p14:tracePt t="134855" x="7937500" y="5232400"/>
          <p14:tracePt t="134872" x="7924800" y="5232400"/>
          <p14:tracePt t="134889" x="7918450" y="5232400"/>
          <p14:tracePt t="134906" x="7912100" y="5232400"/>
          <p14:tracePt t="135073" x="7905750" y="5238750"/>
          <p14:tracePt t="135080" x="7905750" y="5245100"/>
          <p14:tracePt t="135088" x="7905750" y="5257800"/>
          <p14:tracePt t="135105" x="7905750" y="5308600"/>
          <p14:tracePt t="135122" x="7905750" y="5334000"/>
          <p14:tracePt t="135139" x="7905750" y="5359400"/>
          <p14:tracePt t="135155" x="7905750" y="5372100"/>
          <p14:tracePt t="135172" x="7905750" y="5378450"/>
          <p14:tracePt t="135347" x="7912100" y="5384800"/>
          <p14:tracePt t="135363" x="7918450" y="5384800"/>
          <p14:tracePt t="135371" x="7937500" y="5384800"/>
          <p14:tracePt t="135381" x="7988300" y="5391150"/>
          <p14:tracePt t="135390" x="8039100" y="5403850"/>
          <p14:tracePt t="135409" x="8318500" y="5429250"/>
          <p14:tracePt t="135422" x="8432800" y="5429250"/>
          <p14:tracePt t="135426" x="8540750" y="5429250"/>
          <p14:tracePt t="135441" x="8718550" y="5429250"/>
          <p14:tracePt t="135456" x="8801100" y="5429250"/>
          <p14:tracePt t="135473" x="8826500" y="5429250"/>
          <p14:tracePt t="135489" x="8832850" y="5429250"/>
          <p14:tracePt t="135604" x="8839200" y="5429250"/>
          <p14:tracePt t="135628" x="8839200" y="5416550"/>
          <p14:tracePt t="135636" x="8839200" y="5410200"/>
          <p14:tracePt t="135646" x="8839200" y="5397500"/>
          <p14:tracePt t="135656" x="8839200" y="5365750"/>
          <p14:tracePt t="135672" x="8832850" y="5327650"/>
          <p14:tracePt t="135689" x="8826500" y="5289550"/>
          <p14:tracePt t="135706" x="8813800" y="5264150"/>
          <p14:tracePt t="135722" x="8801100" y="5245100"/>
          <p14:tracePt t="135739" x="8801100" y="5232400"/>
          <p14:tracePt t="135755" x="8801100" y="5226050"/>
          <p14:tracePt t="135772" x="8801100" y="5219700"/>
          <p14:tracePt t="135789" x="8794750" y="5213350"/>
          <p14:tracePt t="136320" x="0" y="0"/>
        </p14:tracePtLst>
        <p14:tracePtLst>
          <p14:tracePt t="137251" x="9779000" y="3968750"/>
          <p14:tracePt t="137338" x="9779000" y="3987800"/>
          <p14:tracePt t="137346" x="9785350" y="4025900"/>
          <p14:tracePt t="137355" x="9791700" y="4070350"/>
          <p14:tracePt t="137373" x="9817100" y="4191000"/>
          <p14:tracePt t="137389" x="9855200" y="4311650"/>
          <p14:tracePt t="137394" x="9880600" y="4381500"/>
          <p14:tracePt t="137406" x="9899650" y="4438650"/>
          <p14:tracePt t="137422" x="9912350" y="4533900"/>
          <p14:tracePt t="137426" x="9918700" y="4578350"/>
          <p14:tracePt t="137440" x="9944100" y="4667250"/>
          <p14:tracePt t="137457" x="9944100" y="4743450"/>
          <p14:tracePt t="137472" x="9950450" y="4845050"/>
          <p14:tracePt t="137489" x="9950450" y="4921250"/>
          <p14:tracePt t="137505" x="9950450" y="5003800"/>
          <p14:tracePt t="137521" x="9950450" y="5092700"/>
          <p14:tracePt t="137538" x="9950450" y="5175250"/>
          <p14:tracePt t="137555" x="9950450" y="5276850"/>
          <p14:tracePt t="137571" x="9944100" y="5353050"/>
          <p14:tracePt t="137588" x="9944100" y="5429250"/>
          <p14:tracePt t="137592" x="9944100" y="5461000"/>
          <p14:tracePt t="137605" x="9944100" y="5486400"/>
          <p14:tracePt t="137622" x="9944100" y="5549900"/>
          <p14:tracePt t="137625" x="9944100" y="5581650"/>
          <p14:tracePt t="137639" x="9944100" y="5613400"/>
          <p14:tracePt t="137642" x="9944100" y="5645150"/>
          <p14:tracePt t="137656" x="9944100" y="5715000"/>
          <p14:tracePt t="137671" x="9944100" y="5778500"/>
          <p14:tracePt t="137689" x="9944100" y="5835650"/>
          <p14:tracePt t="137705" x="9944100" y="5892800"/>
          <p14:tracePt t="137722" x="9944100" y="5930900"/>
          <p14:tracePt t="137738" x="9944100" y="5962650"/>
          <p14:tracePt t="137754" x="9944100" y="5981700"/>
          <p14:tracePt t="137771" x="9944100" y="5988050"/>
          <p14:tracePt t="137788" x="9944100" y="5994400"/>
          <p14:tracePt t="137805" x="9944100" y="6000750"/>
          <p14:tracePt t="137821" x="9944100" y="6013450"/>
          <p14:tracePt t="137838" x="9944100" y="6032500"/>
          <p14:tracePt t="137855" x="9944100" y="6051550"/>
          <p14:tracePt t="137872" x="9944100" y="6070600"/>
          <p14:tracePt t="137889" x="9944100" y="6083300"/>
          <p14:tracePt t="137905" x="9944100" y="6102350"/>
          <p14:tracePt t="137921" x="9944100" y="6121400"/>
          <p14:tracePt t="137939" x="9944100" y="6153150"/>
          <p14:tracePt t="137955" x="9944100" y="6172200"/>
          <p14:tracePt t="137971" x="9944100" y="6197600"/>
          <p14:tracePt t="137988" x="9944100" y="6223000"/>
          <p14:tracePt t="138005" x="9944100" y="6267450"/>
          <p14:tracePt t="138021" x="9950450" y="6292850"/>
          <p14:tracePt t="138024" x="9950450" y="6299200"/>
          <p14:tracePt t="138038" x="9950450" y="6305550"/>
          <p14:tracePt t="138172" x="9950450" y="6292850"/>
          <p14:tracePt t="138180" x="9950450" y="6273800"/>
          <p14:tracePt t="138189" x="9950450" y="6248400"/>
          <p14:tracePt t="138205" x="9950450" y="6172200"/>
          <p14:tracePt t="138222" x="9950450" y="6070600"/>
          <p14:tracePt t="138225" x="9950450" y="6019800"/>
          <p14:tracePt t="138238" x="9950450" y="5956300"/>
          <p14:tracePt t="138254" x="9963150" y="5835650"/>
          <p14:tracePt t="138257" x="9963150" y="5791200"/>
          <p14:tracePt t="138271" x="9969500" y="5657850"/>
          <p14:tracePt t="138288" x="9969500" y="5518150"/>
          <p14:tracePt t="138304" x="9969500" y="5359400"/>
          <p14:tracePt t="138321" x="9969500" y="5200650"/>
          <p14:tracePt t="138338" x="9963150" y="5073650"/>
          <p14:tracePt t="138354" x="9963150" y="4953000"/>
          <p14:tracePt t="138371" x="9963150" y="4857750"/>
          <p14:tracePt t="138389" x="9963150" y="4768850"/>
          <p14:tracePt t="138405" x="9963150" y="4692650"/>
          <p14:tracePt t="138408" x="9963150" y="4673600"/>
          <p14:tracePt t="138422" x="9963150" y="4654550"/>
          <p14:tracePt t="138438" x="9963150" y="4610100"/>
          <p14:tracePt t="138455" x="9963150" y="4565650"/>
          <p14:tracePt t="138471" x="9963150" y="4521200"/>
          <p14:tracePt t="138488" x="9963150" y="4483100"/>
          <p14:tracePt t="138504" x="9963150" y="4419600"/>
          <p14:tracePt t="138521" x="9963150" y="4362450"/>
          <p14:tracePt t="138538" x="9963150" y="4305300"/>
          <p14:tracePt t="138554" x="9963150" y="4267200"/>
          <p14:tracePt t="138571" x="9963150" y="4235450"/>
          <p14:tracePt t="138588" x="9963150" y="4210050"/>
          <p14:tracePt t="138604" x="9963150" y="4191000"/>
          <p14:tracePt t="138607" x="9963150" y="4171950"/>
          <p14:tracePt t="138621" x="9963150" y="4165600"/>
          <p14:tracePt t="138624" x="9963150" y="4146550"/>
          <p14:tracePt t="138638" x="9963150" y="4133850"/>
          <p14:tracePt t="138642" x="9963150" y="4127500"/>
          <p14:tracePt t="138655" x="9963150" y="4108450"/>
          <p14:tracePt t="138672" x="9963150" y="4083050"/>
          <p14:tracePt t="138688" x="9963150" y="4057650"/>
          <p14:tracePt t="138705" x="9963150" y="4038600"/>
          <p14:tracePt t="138722" x="9963150" y="4019550"/>
          <p14:tracePt t="138738" x="9963150" y="4006850"/>
          <p14:tracePt t="138754" x="9963150" y="3987800"/>
          <p14:tracePt t="138771" x="9963150" y="3975100"/>
          <p14:tracePt t="138788" x="9963150" y="3968750"/>
          <p14:tracePt t="138821" x="9963150" y="3956050"/>
          <p14:tracePt t="138940" x="9950450" y="3987800"/>
          <p14:tracePt t="138950" x="9944100" y="4019550"/>
          <p14:tracePt t="138961" x="9937750" y="4108450"/>
          <p14:tracePt t="138973" x="9937750" y="4159250"/>
          <p14:tracePt t="138977" x="9937750" y="4222750"/>
          <p14:tracePt t="138988" x="9937750" y="4298950"/>
          <p14:tracePt t="139004" x="9937750" y="4445000"/>
          <p14:tracePt t="139021" x="9918700" y="4616450"/>
          <p14:tracePt t="139024" x="9918700" y="4692650"/>
          <p14:tracePt t="139038" x="9918700" y="4775200"/>
          <p14:tracePt t="139054" x="9918700" y="4953000"/>
          <p14:tracePt t="139058" x="9918700" y="5048250"/>
          <p14:tracePt t="139072" x="9918700" y="5226050"/>
          <p14:tracePt t="139088" x="9893300" y="5397500"/>
          <p14:tracePt t="139104" x="9874250" y="5530850"/>
          <p14:tracePt t="139121" x="9874250" y="5626100"/>
          <p14:tracePt t="139138" x="9874250" y="5708650"/>
          <p14:tracePt t="139155" x="9874250" y="5778500"/>
          <p14:tracePt t="139171" x="9874250" y="5842000"/>
          <p14:tracePt t="139188" x="9874250" y="5886450"/>
          <p14:tracePt t="139192" x="9874250" y="5911850"/>
          <p14:tracePt t="139204" x="9874250" y="5937250"/>
          <p14:tracePt t="139208" x="9874250" y="5956300"/>
          <p14:tracePt t="139221" x="9874250" y="5969000"/>
          <p14:tracePt t="139238" x="9874250" y="6000750"/>
          <p14:tracePt t="139241" x="9874250" y="6013450"/>
          <p14:tracePt t="139254" x="9874250" y="6038850"/>
          <p14:tracePt t="139272" x="9874250" y="6083300"/>
          <p14:tracePt t="139288" x="9874250" y="6108700"/>
          <p14:tracePt t="139304" x="9874250" y="6134100"/>
          <p14:tracePt t="139321" x="9874250" y="6159500"/>
          <p14:tracePt t="139337" x="9874250" y="6184900"/>
          <p14:tracePt t="139354" x="9874250" y="6210300"/>
          <p14:tracePt t="139371" x="9874250" y="6235700"/>
          <p14:tracePt t="139388" x="9874250" y="6267450"/>
          <p14:tracePt t="139404" x="9867900" y="6286500"/>
          <p14:tracePt t="139421" x="9867900" y="6292850"/>
          <p14:tracePt t="140120" x="0" y="0"/>
        </p14:tracePtLst>
        <p14:tracePtLst>
          <p14:tracePt t="142299" x="6242050" y="4375150"/>
          <p14:tracePt t="142354" x="6235700" y="4375150"/>
          <p14:tracePt t="142370" x="6235700" y="4381500"/>
          <p14:tracePt t="142378" x="6235700" y="4394200"/>
          <p14:tracePt t="142387" x="6235700" y="4419600"/>
          <p14:tracePt t="142404" x="6235700" y="4457700"/>
          <p14:tracePt t="142420" x="6235700" y="4502150"/>
          <p14:tracePt t="142424" x="6235700" y="4521200"/>
          <p14:tracePt t="142437" x="6235700" y="4540250"/>
          <p14:tracePt t="142454" x="6235700" y="4565650"/>
          <p14:tracePt t="142456" x="6235700" y="4578350"/>
          <p14:tracePt t="142471" x="6235700" y="4584700"/>
          <p14:tracePt t="142486" x="6235700" y="4603750"/>
          <p14:tracePt t="142489" x="6235700" y="4610100"/>
          <p14:tracePt t="142658" x="6261100" y="4610100"/>
          <p14:tracePt t="142667" x="6299200" y="4610100"/>
          <p14:tracePt t="142675" x="6343650" y="4603750"/>
          <p14:tracePt t="142687" x="6388100" y="4603750"/>
          <p14:tracePt t="142693" x="6438900" y="4603750"/>
          <p14:tracePt t="142704" x="6546850" y="4603750"/>
          <p14:tracePt t="142720" x="6673850" y="4603750"/>
          <p14:tracePt t="142736" x="6813550" y="4603750"/>
          <p14:tracePt t="142753" x="6908800" y="4603750"/>
          <p14:tracePt t="142770" x="6978650" y="4603750"/>
          <p14:tracePt t="142786" x="7010400" y="4603750"/>
          <p14:tracePt t="142803" x="7016750" y="4603750"/>
          <p14:tracePt t="142820" x="7029450" y="4597400"/>
          <p14:tracePt t="142882" x="7035800" y="4597400"/>
          <p14:tracePt t="142891" x="7035800" y="4591050"/>
          <p14:tracePt t="142912" x="7042150" y="4591050"/>
          <p14:tracePt t="142921" x="7048500" y="4584700"/>
          <p14:tracePt t="142943" x="7061200" y="4578350"/>
          <p14:tracePt t="142953" x="7073900" y="4572000"/>
          <p14:tracePt t="142969" x="7080250" y="4572000"/>
          <p14:tracePt t="142986" x="7099300" y="4565650"/>
          <p14:tracePt t="143003" x="7105650" y="4559300"/>
          <p14:tracePt t="143019" x="7112000" y="4552950"/>
          <p14:tracePt t="143040" x="7118350" y="4546600"/>
          <p14:tracePt t="143072" x="7124700" y="4540250"/>
          <p14:tracePt t="143130" x="7124700" y="4533900"/>
          <p14:tracePt t="143146" x="7131050" y="4521200"/>
          <p14:tracePt t="143171" x="7131050" y="4514850"/>
          <p14:tracePt t="143179" x="7131050" y="4508500"/>
          <p14:tracePt t="143187" x="7131050" y="4495800"/>
          <p14:tracePt t="143204" x="7118350" y="4476750"/>
          <p14:tracePt t="143220" x="7080250" y="4451350"/>
          <p14:tracePt t="143224" x="7061200" y="4445000"/>
          <p14:tracePt t="143236" x="7048500" y="4438650"/>
          <p14:tracePt t="143253" x="7029450" y="4419600"/>
          <p14:tracePt t="143269" x="7004050" y="4406900"/>
          <p14:tracePt t="143272" x="7004050" y="4400550"/>
          <p14:tracePt t="143286" x="6997700" y="4400550"/>
          <p14:tracePt t="143303" x="6985000" y="4400550"/>
          <p14:tracePt t="143320" x="6972300" y="4400550"/>
          <p14:tracePt t="143336" x="6953250" y="4400550"/>
          <p14:tracePt t="143353" x="6934200" y="4400550"/>
          <p14:tracePt t="143370" x="6915150" y="4406900"/>
          <p14:tracePt t="143386" x="6902450" y="4406900"/>
          <p14:tracePt t="143404" x="6870700" y="4419600"/>
          <p14:tracePt t="143420" x="6819900" y="4438650"/>
          <p14:tracePt t="143424" x="6775450" y="4445000"/>
          <p14:tracePt t="143436" x="6731000" y="4457700"/>
          <p14:tracePt t="143440" x="6686550" y="4464050"/>
          <p14:tracePt t="143453" x="6642100" y="4464050"/>
          <p14:tracePt t="143470" x="6546850" y="4464050"/>
          <p14:tracePt t="143473" x="6502400" y="4464050"/>
          <p14:tracePt t="143486" x="6470650" y="4464050"/>
          <p14:tracePt t="143656" x="6330950" y="4464050"/>
          <p14:tracePt t="143737" x="6324600" y="4464050"/>
          <p14:tracePt t="143755" x="6311900" y="4464050"/>
          <p14:tracePt t="143761" x="6292850" y="4470400"/>
          <p14:tracePt t="143777" x="6280150" y="4470400"/>
          <p14:tracePt t="143786" x="6261100" y="4470400"/>
          <p14:tracePt t="143803" x="6229350" y="4470400"/>
          <p14:tracePt t="143820" x="6210300" y="4470400"/>
          <p14:tracePt t="143836" x="6197600" y="4470400"/>
          <p14:tracePt t="143853" x="6191250" y="4470400"/>
          <p14:tracePt t="143994" x="6184900" y="4470400"/>
          <p14:tracePt t="144003" x="6184900" y="4476750"/>
          <p14:tracePt t="144021" x="6184900" y="4508500"/>
          <p14:tracePt t="144036" x="6184900" y="4559300"/>
          <p14:tracePt t="144040" x="6184900" y="4578350"/>
          <p14:tracePt t="144052" x="6184900" y="4603750"/>
          <p14:tracePt t="144069" x="6184900" y="4629150"/>
          <p14:tracePt t="144072" x="6191250" y="4648200"/>
          <p14:tracePt t="144102" x="6203950" y="4667250"/>
          <p14:tracePt t="144120" x="6216650" y="4667250"/>
          <p14:tracePt t="144136" x="6261100" y="4679950"/>
          <p14:tracePt t="144153" x="6330950" y="4679950"/>
          <p14:tracePt t="144170" x="6445250" y="4679950"/>
          <p14:tracePt t="144186" x="6604000" y="4679950"/>
          <p14:tracePt t="144203" x="6781800" y="4679950"/>
          <p14:tracePt t="144220" x="6927850" y="4679950"/>
          <p14:tracePt t="144225" x="6972300" y="4679950"/>
          <p14:tracePt t="144236" x="6997700" y="4679950"/>
          <p14:tracePt t="144252" x="7023100" y="4679950"/>
          <p14:tracePt t="144269" x="7029450" y="4679950"/>
          <p14:tracePt t="144436" x="7035800" y="4679950"/>
          <p14:tracePt t="144468" x="7035800" y="4673600"/>
          <p14:tracePt t="144476" x="7035800" y="4667250"/>
          <p14:tracePt t="144491" x="7035800" y="4660900"/>
          <p14:tracePt t="144504" x="7035800" y="4648200"/>
          <p14:tracePt t="144519" x="7035800" y="4635500"/>
          <p14:tracePt t="144536" x="7035800" y="4610100"/>
          <p14:tracePt t="144552" x="7035800" y="4584700"/>
          <p14:tracePt t="144569" x="7035800" y="4572000"/>
          <p14:tracePt t="144586" x="7035800" y="4565650"/>
          <p14:tracePt t="144808" x="0" y="0"/>
        </p14:tracePtLst>
        <p14:tracePtLst>
          <p14:tracePt t="145628" x="4730750" y="5168900"/>
          <p14:tracePt t="145650" x="4730750" y="5175250"/>
          <p14:tracePt t="145667" x="4730750" y="5181600"/>
          <p14:tracePt t="145682" x="4730750" y="5187950"/>
          <p14:tracePt t="145693" x="4730750" y="5194300"/>
          <p14:tracePt t="145704" x="4730750" y="5213350"/>
          <p14:tracePt t="145721" x="4730750" y="5245100"/>
          <p14:tracePt t="145735" x="4743450" y="5289550"/>
          <p14:tracePt t="145752" x="4768850" y="5314950"/>
          <p14:tracePt t="145769" x="4794250" y="5340350"/>
          <p14:tracePt t="145785" x="4851400" y="5353050"/>
          <p14:tracePt t="145802" x="4921250" y="5359400"/>
          <p14:tracePt t="145819" x="5010150" y="5359400"/>
          <p14:tracePt t="145835" x="5086350" y="5359400"/>
          <p14:tracePt t="145852" x="5143500" y="5346700"/>
          <p14:tracePt t="145869" x="5187950" y="5327650"/>
          <p14:tracePt t="145872" x="5213350" y="5321300"/>
          <p14:tracePt t="145885" x="5226050" y="5314950"/>
          <p14:tracePt t="145902" x="5264150" y="5295900"/>
          <p14:tracePt t="145920" x="5270500" y="5295900"/>
          <p14:tracePt t="145936" x="5276850" y="5289550"/>
          <p14:tracePt t="145985" x="5276850" y="5283200"/>
          <p14:tracePt t="146008" x="5276850" y="5276850"/>
          <p14:tracePt t="146018" x="5276850" y="5264150"/>
          <p14:tracePt t="146024" x="5276850" y="5251450"/>
          <p14:tracePt t="146035" x="5270500" y="5238750"/>
          <p14:tracePt t="146052" x="5257800" y="5213350"/>
          <p14:tracePt t="146068" x="5226050" y="5181600"/>
          <p14:tracePt t="146085" x="5187950" y="5156200"/>
          <p14:tracePt t="146102" x="5156200" y="5137150"/>
          <p14:tracePt t="146104" x="5137150" y="5130800"/>
          <p14:tracePt t="146121" x="5124450" y="5130800"/>
          <p14:tracePt t="146136" x="5111750" y="5130800"/>
          <p14:tracePt t="146151" x="5105400" y="5130800"/>
          <p14:tracePt t="146169" x="5099050" y="5130800"/>
          <p14:tracePt t="146185" x="5080000" y="5130800"/>
          <p14:tracePt t="146202" x="5060950" y="5143500"/>
          <p14:tracePt t="146219" x="5048250" y="5156200"/>
          <p14:tracePt t="146235" x="5035550" y="5175250"/>
          <p14:tracePt t="146252" x="5022850" y="5187950"/>
          <p14:tracePt t="146268" x="5022850" y="5194300"/>
          <p14:tracePt t="146285" x="5016500" y="5213350"/>
          <p14:tracePt t="146304" x="5016500" y="5226050"/>
          <p14:tracePt t="146318" x="5016500" y="5232400"/>
          <p14:tracePt t="146335" x="5029200" y="5257800"/>
          <p14:tracePt t="146351" x="5060950" y="5276850"/>
          <p14:tracePt t="146368" x="5111750" y="5289550"/>
          <p14:tracePt t="146385" x="5156200" y="5289550"/>
          <p14:tracePt t="146401" x="5207000" y="5289550"/>
          <p14:tracePt t="146420" x="5264150" y="5283200"/>
          <p14:tracePt t="146424" x="5283200" y="5270500"/>
          <p14:tracePt t="146436" x="5295900" y="5264150"/>
          <p14:tracePt t="146452" x="5321300" y="5257800"/>
          <p14:tracePt t="146469" x="5334000" y="5238750"/>
          <p14:tracePt t="146473" x="5340350" y="5232400"/>
          <p14:tracePt t="146486" x="5346700" y="5232400"/>
          <p14:tracePt t="146522" x="5346700" y="5226050"/>
          <p14:tracePt t="146538" x="5346700" y="5219700"/>
          <p14:tracePt t="146562" x="5346700" y="5213350"/>
          <p14:tracePt t="146568" x="5340350" y="5213350"/>
          <p14:tracePt t="146578" x="5340350" y="5207000"/>
          <p14:tracePt t="146602" x="5334000" y="5207000"/>
          <p14:tracePt t="146627" x="5327650" y="5207000"/>
          <p14:tracePt t="146634" x="5321300" y="5207000"/>
          <p14:tracePt t="146643" x="5314950" y="5207000"/>
          <p14:tracePt t="146658" x="5314950" y="5213350"/>
          <p14:tracePt t="146670" x="5314950" y="5219700"/>
          <p14:tracePt t="146686" x="5314950" y="5226050"/>
          <p14:tracePt t="146703" x="5314950" y="5232400"/>
          <p14:tracePt t="147080" x="0" y="0"/>
        </p14:tracePtLst>
        <p14:tracePtLst>
          <p14:tracePt t="147795" x="6280150" y="4457700"/>
          <p14:tracePt t="147834" x="6280150" y="4464050"/>
          <p14:tracePt t="147844" x="6280150" y="4483100"/>
          <p14:tracePt t="147852" x="6280150" y="4502150"/>
          <p14:tracePt t="147868" x="6280150" y="4533900"/>
          <p14:tracePt t="147884" x="6280150" y="4552950"/>
          <p14:tracePt t="147888" x="6280150" y="4565650"/>
          <p14:tracePt t="147901" x="6286500" y="4578350"/>
          <p14:tracePt t="147945" x="6299200" y="4584700"/>
          <p14:tracePt t="147954" x="6305550" y="4584700"/>
          <p14:tracePt t="147968" x="6381750" y="4597400"/>
          <p14:tracePt t="147984" x="6470650" y="4603750"/>
          <p14:tracePt t="148002" x="6578600" y="4603750"/>
          <p14:tracePt t="148018" x="6667500" y="4603750"/>
          <p14:tracePt t="148035" x="6750050" y="4603750"/>
          <p14:tracePt t="148051" x="6800850" y="4603750"/>
          <p14:tracePt t="148069" x="6826250" y="4603750"/>
          <p14:tracePt t="148084" x="6832600" y="4603750"/>
          <p14:tracePt t="148112" x="6838950" y="4603750"/>
          <p14:tracePt t="148121" x="6845300" y="4603750"/>
          <p14:tracePt t="148155" x="6851650" y="4603750"/>
          <p14:tracePt t="148160" x="6864350" y="4603750"/>
          <p14:tracePt t="148170" x="6870700" y="4603750"/>
          <p14:tracePt t="148185" x="6883400" y="4597400"/>
          <p14:tracePt t="148223" x="6889750" y="4597400"/>
          <p14:tracePt t="148240" x="6896100" y="4591050"/>
          <p14:tracePt t="148249" x="6902450" y="4584700"/>
          <p14:tracePt t="148265" x="6908800" y="4584700"/>
          <p14:tracePt t="148283" x="6921500" y="4584700"/>
          <p14:tracePt t="148288" x="6940550" y="4578350"/>
          <p14:tracePt t="148301" x="6953250" y="4572000"/>
          <p14:tracePt t="148318" x="6978650" y="4565650"/>
          <p14:tracePt t="148334" x="6985000" y="4565650"/>
          <p14:tracePt t="148351" x="7004050" y="4559300"/>
          <p14:tracePt t="148401" x="7004050" y="4552950"/>
          <p14:tracePt t="148409" x="7004050" y="4546600"/>
          <p14:tracePt t="148425" x="7004050" y="4540250"/>
          <p14:tracePt t="148467" x="7004050" y="4533900"/>
          <p14:tracePt t="148538" x="7004050" y="4527550"/>
          <p14:tracePt t="149120" x="0" y="0"/>
        </p14:tracePtLst>
        <p14:tracePtLst>
          <p14:tracePt t="150283" x="8166100" y="4533900"/>
          <p14:tracePt t="150457" x="8159750" y="4527550"/>
          <p14:tracePt t="150467" x="8147050" y="4527550"/>
          <p14:tracePt t="150476" x="8128000" y="4527550"/>
          <p14:tracePt t="150484" x="8096250" y="4527550"/>
          <p14:tracePt t="150502" x="8007350" y="4527550"/>
          <p14:tracePt t="150519" x="7899400" y="4527550"/>
          <p14:tracePt t="150522" x="7835900" y="4527550"/>
          <p14:tracePt t="150534" x="7772400" y="4527550"/>
          <p14:tracePt t="150551" x="7645400" y="4527550"/>
          <p14:tracePt t="150554" x="7581900" y="4527550"/>
          <p14:tracePt t="150568" x="7442200" y="4527550"/>
          <p14:tracePt t="150585" x="7315200" y="4527550"/>
          <p14:tracePt t="150601" x="7200900" y="4527550"/>
          <p14:tracePt t="150617" x="7137400" y="4527550"/>
          <p14:tracePt t="150634" x="7086600" y="4527550"/>
          <p14:tracePt t="150651" x="7073900" y="4527550"/>
          <p14:tracePt t="150668" x="7054850" y="4533900"/>
          <p14:tracePt t="150897" x="7061200" y="4533900"/>
          <p14:tracePt t="150906" x="7092950" y="4533900"/>
          <p14:tracePt t="150917" x="7143750" y="4533900"/>
          <p14:tracePt t="150933" x="7270750" y="4533900"/>
          <p14:tracePt t="150951" x="7493000" y="4533900"/>
          <p14:tracePt t="150968" x="7620000" y="4533900"/>
          <p14:tracePt t="150983" x="7689850" y="4533900"/>
          <p14:tracePt t="151000" x="7715250" y="4533900"/>
          <p14:tracePt t="151017" x="7727950" y="4533900"/>
          <p14:tracePt t="151139" x="7715250" y="4533900"/>
          <p14:tracePt t="151147" x="7683500" y="4533900"/>
          <p14:tracePt t="151156" x="7645400" y="4533900"/>
          <p14:tracePt t="151168" x="7524750" y="4533900"/>
          <p14:tracePt t="151185" x="7346950" y="4533900"/>
          <p14:tracePt t="151201" x="7175500" y="4533900"/>
          <p14:tracePt t="151217" x="7061200" y="4533900"/>
          <p14:tracePt t="151234" x="7016750" y="4533900"/>
          <p14:tracePt t="151250" x="7010400" y="4533900"/>
          <p14:tracePt t="151361" x="7023100" y="4533900"/>
          <p14:tracePt t="151369" x="7054850" y="4533900"/>
          <p14:tracePt t="151376" x="7099300" y="4533900"/>
          <p14:tracePt t="151384" x="7150100" y="4533900"/>
          <p14:tracePt t="151400" x="7239000" y="4533900"/>
          <p14:tracePt t="151416" x="7302500" y="4533900"/>
          <p14:tracePt t="151433" x="7327900" y="4533900"/>
          <p14:tracePt t="151450" x="7334250" y="4533900"/>
          <p14:tracePt t="151536" x="7327900" y="4533900"/>
          <p14:tracePt t="151546" x="7302500" y="4533900"/>
          <p14:tracePt t="151553" x="7258050" y="4533900"/>
          <p14:tracePt t="151566" x="7200900" y="4533900"/>
          <p14:tracePt t="151583" x="7061200" y="4533900"/>
          <p14:tracePt t="151600" x="7048500" y="4533900"/>
          <p14:tracePt t="151617" x="7042150" y="4533900"/>
          <p14:tracePt t="151675" x="7048500" y="4533900"/>
          <p14:tracePt t="151682" x="7061200" y="4533900"/>
          <p14:tracePt t="151691" x="7080250" y="4533900"/>
          <p14:tracePt t="151702" x="7105650" y="4533900"/>
          <p14:tracePt t="151718" x="7131050" y="4533900"/>
          <p14:tracePt t="151734" x="7156450" y="4533900"/>
          <p14:tracePt t="151737" x="7169150" y="4533900"/>
          <p14:tracePt t="151752" x="7181850" y="4533900"/>
          <p14:tracePt t="151767" x="7188200" y="4533900"/>
          <p14:tracePt t="151860" x="7181850" y="4533900"/>
          <p14:tracePt t="151869" x="7169150" y="4533900"/>
          <p14:tracePt t="151883" x="7162800" y="4533900"/>
          <p14:tracePt t="151962" x="7175500" y="4533900"/>
          <p14:tracePt t="151972" x="7188200" y="4533900"/>
          <p14:tracePt t="151985" x="7219950" y="4533900"/>
          <p14:tracePt t="152000" x="7232650" y="4533900"/>
          <p14:tracePt t="152100" x="7226300" y="4533900"/>
          <p14:tracePt t="152109" x="7207250" y="4533900"/>
          <p14:tracePt t="152117" x="7188200" y="4533900"/>
          <p14:tracePt t="152133" x="7169150" y="4533900"/>
          <p14:tracePt t="152192" x="7188200" y="4533900"/>
          <p14:tracePt t="152201" x="7226300" y="4540250"/>
          <p14:tracePt t="152209" x="7270750" y="4546600"/>
          <p14:tracePt t="152216" x="7315200" y="4559300"/>
          <p14:tracePt t="152233" x="7378700" y="4572000"/>
          <p14:tracePt t="152250" x="7404100" y="4572000"/>
          <p14:tracePt t="152267" x="7410450" y="4572000"/>
          <p14:tracePt t="152321" x="7391400" y="4572000"/>
          <p14:tracePt t="152329" x="7372350" y="4572000"/>
          <p14:tracePt t="152337" x="7340600" y="4572000"/>
          <p14:tracePt t="152350" x="7315200" y="4572000"/>
          <p14:tracePt t="152366" x="7277100" y="4572000"/>
          <p14:tracePt t="152370" x="7270750" y="4572000"/>
          <p14:tracePt t="152383" x="7264400" y="4572000"/>
          <p14:tracePt t="152803" x="7258050" y="4572000"/>
          <p14:tracePt t="152814" x="7251700" y="4572000"/>
          <p14:tracePt t="152824" x="7219950" y="4572000"/>
          <p14:tracePt t="152834" x="7188200" y="4572000"/>
          <p14:tracePt t="152850" x="7131050" y="4572000"/>
          <p14:tracePt t="152866" x="7029450" y="4572000"/>
          <p14:tracePt t="152883" x="6991350" y="4565650"/>
          <p14:tracePt t="152900" x="6965950" y="4565650"/>
          <p14:tracePt t="152904" x="6959600" y="4565650"/>
          <p14:tracePt t="153248" x="0" y="0"/>
        </p14:tracePtLst>
        <p14:tracePtLst>
          <p14:tracePt t="155321" x="6242050" y="3606800"/>
          <p14:tracePt t="155417" x="6242050" y="3613150"/>
          <p14:tracePt t="155424" x="6242050" y="3632200"/>
          <p14:tracePt t="155432" x="6242050" y="3651250"/>
          <p14:tracePt t="155448" x="6242050" y="3683000"/>
          <p14:tracePt t="155465" x="6242050" y="3714750"/>
          <p14:tracePt t="155483" x="6248400" y="3752850"/>
          <p14:tracePt t="155500" x="6267450" y="3778250"/>
          <p14:tracePt t="155504" x="6280150" y="3790950"/>
          <p14:tracePt t="155516" x="6292850" y="3797300"/>
          <p14:tracePt t="155520" x="6299200" y="3803650"/>
          <p14:tracePt t="155532" x="6311900" y="3810000"/>
          <p14:tracePt t="155548" x="6362700" y="3829050"/>
          <p14:tracePt t="155565" x="6451600" y="3848100"/>
          <p14:tracePt t="155582" x="6572250" y="3867150"/>
          <p14:tracePt t="155584" x="6648450" y="3867150"/>
          <p14:tracePt t="155599" x="6718300" y="3867150"/>
          <p14:tracePt t="155615" x="6915150" y="3867150"/>
          <p14:tracePt t="155632" x="6959600" y="3867150"/>
          <p14:tracePt t="155648" x="6978650" y="3867150"/>
          <p14:tracePt t="155665" x="6985000" y="3867150"/>
          <p14:tracePt t="155682" x="6997700" y="3867150"/>
          <p14:tracePt t="155698" x="7016750" y="3860800"/>
          <p14:tracePt t="155715" x="7029450" y="3848100"/>
          <p14:tracePt t="155732" x="7042150" y="3841750"/>
          <p14:tracePt t="155749" x="7061200" y="3835400"/>
          <p14:tracePt t="155765" x="7067550" y="3829050"/>
          <p14:tracePt t="155782" x="7080250" y="3822700"/>
          <p14:tracePt t="155800" x="7086600" y="3816350"/>
          <p14:tracePt t="155832" x="7092950" y="3816350"/>
          <p14:tracePt t="155843" x="7092950" y="3810000"/>
          <p14:tracePt t="155851" x="7099300" y="3803650"/>
          <p14:tracePt t="156370" x="7105650" y="3803650"/>
          <p14:tracePt t="156395" x="7105650" y="3797300"/>
          <p14:tracePt t="156405" x="7105650" y="3784600"/>
          <p14:tracePt t="156416" x="7105650" y="3759200"/>
          <p14:tracePt t="156432" x="7105650" y="3740150"/>
          <p14:tracePt t="156449" x="7105650" y="3714750"/>
          <p14:tracePt t="156466" x="7099300" y="3695700"/>
          <p14:tracePt t="156483" x="7092950" y="3670300"/>
          <p14:tracePt t="156499" x="7092950" y="3663950"/>
          <p14:tracePt t="156515" x="7086600" y="3644900"/>
          <p14:tracePt t="156532" x="7080250" y="3638550"/>
          <p14:tracePt t="156728" x="7073900" y="3638550"/>
          <p14:tracePt t="156729" x="0" y="0"/>
        </p14:tracePtLst>
        <p14:tracePtLst>
          <p14:tracePt t="157060" x="7061200" y="3689350"/>
          <p14:tracePt t="157145" x="7067550" y="3689350"/>
          <p14:tracePt t="157162" x="7080250" y="3689350"/>
          <p14:tracePt t="157173" x="7086600" y="3689350"/>
          <p14:tracePt t="157182" x="7105650" y="3689350"/>
          <p14:tracePt t="157198" x="7150100" y="3689350"/>
          <p14:tracePt t="157215" x="7226300" y="3689350"/>
          <p14:tracePt t="157232" x="7270750" y="3689350"/>
          <p14:tracePt t="157248" x="7315200" y="3689350"/>
          <p14:tracePt t="157265" x="7327900" y="3689350"/>
          <p14:tracePt t="157281" x="7334250" y="3689350"/>
          <p14:tracePt t="157347" x="7340600" y="3689350"/>
          <p14:tracePt t="157386" x="7346950" y="3689350"/>
          <p14:tracePt t="157394" x="7353300" y="3683000"/>
          <p14:tracePt t="157418" x="7359650" y="3670300"/>
          <p14:tracePt t="157428" x="7359650" y="3657600"/>
          <p14:tracePt t="157437" x="7366000" y="3651250"/>
          <p14:tracePt t="157448" x="7378700" y="3613150"/>
          <p14:tracePt t="157464" x="7397750" y="3549650"/>
          <p14:tracePt t="157482" x="7423150" y="3435350"/>
          <p14:tracePt t="157499" x="7448550" y="3308350"/>
          <p14:tracePt t="157515" x="7454900" y="3175000"/>
          <p14:tracePt t="157532" x="7454900" y="3048000"/>
          <p14:tracePt t="157548" x="7454900" y="2940050"/>
          <p14:tracePt t="157565" x="7454900" y="2844800"/>
          <p14:tracePt t="157581" x="7454900" y="2743200"/>
          <p14:tracePt t="157584" x="7454900" y="2686050"/>
          <p14:tracePt t="157598" x="7454900" y="2635250"/>
          <p14:tracePt t="157615" x="7454900" y="2495550"/>
          <p14:tracePt t="157631" x="7454900" y="2419350"/>
          <p14:tracePt t="157648" x="7454900" y="2362200"/>
          <p14:tracePt t="157664" x="7454900" y="2317750"/>
          <p14:tracePt t="157681" x="7454900" y="2286000"/>
          <p14:tracePt t="157698" x="7454900" y="2254250"/>
          <p14:tracePt t="157715" x="7454900" y="2216150"/>
          <p14:tracePt t="157731" x="7454900" y="2171700"/>
          <p14:tracePt t="157748" x="7454900" y="2139950"/>
          <p14:tracePt t="157765" x="7454900" y="2095500"/>
          <p14:tracePt t="157768" x="7461250" y="2070100"/>
          <p14:tracePt t="157781" x="7467600" y="2057400"/>
          <p14:tracePt t="157785" x="7467600" y="2044700"/>
          <p14:tracePt t="157798" x="7473950" y="2019300"/>
          <p14:tracePt t="157814" x="7473950" y="1993900"/>
          <p14:tracePt t="157831" x="7473950" y="1924050"/>
          <p14:tracePt t="157848" x="7473950" y="1885950"/>
          <p14:tracePt t="157864" x="7473950" y="1854200"/>
          <p14:tracePt t="157881" x="7486650" y="1822450"/>
          <p14:tracePt t="157898" x="7486650" y="1809750"/>
          <p14:tracePt t="157914" x="7493000" y="1797050"/>
          <p14:tracePt t="157931" x="7493000" y="1778000"/>
          <p14:tracePt t="157952" x="7493000" y="1771650"/>
          <p14:tracePt t="157964" x="7493000" y="1765300"/>
          <p14:tracePt t="158226" x="7499350" y="1758950"/>
          <p14:tracePt t="158236" x="7499350" y="1752600"/>
          <p14:tracePt t="158248" x="7518400" y="1739900"/>
          <p14:tracePt t="158265" x="7550150" y="1739900"/>
          <p14:tracePt t="158281" x="7600950" y="1733550"/>
          <p14:tracePt t="158298" x="7689850" y="1733550"/>
          <p14:tracePt t="158315" x="7797800" y="1733550"/>
          <p14:tracePt t="158331" x="7893050" y="1733550"/>
          <p14:tracePt t="158347" x="7981950" y="1733550"/>
          <p14:tracePt t="158365" x="8039100" y="1733550"/>
          <p14:tracePt t="158369" x="8051800" y="1733550"/>
          <p14:tracePt t="158382" x="8070850" y="1733550"/>
          <p14:tracePt t="158398" x="8089900" y="1733550"/>
          <p14:tracePt t="158402" x="8096250" y="1733550"/>
          <p14:tracePt t="158415" x="8102600" y="1733550"/>
          <p14:tracePt t="159844" x="8108950" y="1733550"/>
          <p14:tracePt t="159859" x="8121650" y="1733550"/>
          <p14:tracePt t="159866" x="8134350" y="1733550"/>
          <p14:tracePt t="159881" x="8178800" y="1733550"/>
          <p14:tracePt t="159898" x="8223250" y="1733550"/>
          <p14:tracePt t="159914" x="8274050" y="1733550"/>
          <p14:tracePt t="159920" x="8286750" y="1733550"/>
          <p14:tracePt t="159931" x="8305800" y="1733550"/>
          <p14:tracePt t="159948" x="8318500" y="1733550"/>
          <p14:tracePt t="160074" x="8293100" y="1733550"/>
          <p14:tracePt t="160081" x="8267700" y="1733550"/>
          <p14:tracePt t="160099" x="8235950" y="1733550"/>
          <p14:tracePt t="160114" x="8223250" y="1733550"/>
          <p14:tracePt t="160632" x="0" y="0"/>
        </p14:tracePtLst>
        <p14:tracePtLst>
          <p14:tracePt t="161539" x="9715500" y="1346200"/>
          <p14:tracePt t="161585" x="9715500" y="1352550"/>
          <p14:tracePt t="161594" x="9715500" y="1358900"/>
          <p14:tracePt t="161601" x="9715500" y="1365250"/>
          <p14:tracePt t="161613" x="9715500" y="1377950"/>
          <p14:tracePt t="161630" x="9715500" y="1403350"/>
          <p14:tracePt t="161647" x="9715500" y="1435100"/>
          <p14:tracePt t="161663" x="9728200" y="1473200"/>
          <p14:tracePt t="161680" x="9734550" y="1504950"/>
          <p14:tracePt t="161696" x="9753600" y="1524000"/>
          <p14:tracePt t="161713" x="9772650" y="1549400"/>
          <p14:tracePt t="161730" x="9791700" y="1562100"/>
          <p14:tracePt t="161747" x="9829800" y="1587500"/>
          <p14:tracePt t="161764" x="9867900" y="1606550"/>
          <p14:tracePt t="161780" x="9950450" y="1625600"/>
          <p14:tracePt t="161796" x="10026650" y="1638300"/>
          <p14:tracePt t="161800" x="10071100" y="1638300"/>
          <p14:tracePt t="161813" x="10096500" y="1638300"/>
          <p14:tracePt t="161830" x="10134600" y="1631950"/>
          <p14:tracePt t="161846" x="10153650" y="1600200"/>
          <p14:tracePt t="161849" x="10160000" y="1581150"/>
          <p14:tracePt t="161863" x="10166350" y="1555750"/>
          <p14:tracePt t="161880" x="10166350" y="1524000"/>
          <p14:tracePt t="161896" x="10166350" y="1498600"/>
          <p14:tracePt t="161913" x="10166350" y="1479550"/>
          <p14:tracePt t="161930" x="10166350" y="1473200"/>
          <p14:tracePt t="161946" x="10160000" y="1454150"/>
          <p14:tracePt t="161963" x="10160000" y="1447800"/>
          <p14:tracePt t="161980" x="10160000" y="1441450"/>
          <p14:tracePt t="162064" x="0" y="0"/>
        </p14:tracePtLst>
        <p14:tracePtLst>
          <p14:tracePt t="162396" x="10198100" y="1320800"/>
          <p14:tracePt t="162410" x="10191750" y="1320800"/>
          <p14:tracePt t="162421" x="10179050" y="1333500"/>
          <p14:tracePt t="162431" x="10172700" y="1358900"/>
          <p14:tracePt t="162446" x="10153650" y="1409700"/>
          <p14:tracePt t="162449" x="10153650" y="1435100"/>
          <p14:tracePt t="162463" x="10153650" y="1485900"/>
          <p14:tracePt t="162479" x="10166350" y="1536700"/>
          <p14:tracePt t="162497" x="10185400" y="1562100"/>
          <p14:tracePt t="162513" x="10210800" y="1581150"/>
          <p14:tracePt t="162530" x="10229850" y="1581150"/>
          <p14:tracePt t="162546" x="10255250" y="1581150"/>
          <p14:tracePt t="162563" x="10293350" y="1581150"/>
          <p14:tracePt t="162580" x="10318750" y="1562100"/>
          <p14:tracePt t="162596" x="10344150" y="1517650"/>
          <p14:tracePt t="162600" x="10356850" y="1504950"/>
          <p14:tracePt t="162613" x="10363200" y="1485900"/>
          <p14:tracePt t="162616" x="10369550" y="1473200"/>
          <p14:tracePt t="162630" x="10375900" y="1454150"/>
          <p14:tracePt t="162646" x="10382250" y="1441450"/>
          <p14:tracePt t="162663" x="10382250" y="1435100"/>
          <p14:tracePt t="162713" x="10388600" y="1435100"/>
          <p14:tracePt t="162729" x="10394950" y="1435100"/>
          <p14:tracePt t="162737" x="10420350" y="1435100"/>
          <p14:tracePt t="162746" x="10452100" y="1435100"/>
          <p14:tracePt t="162746" x="0" y="0"/>
        </p14:tracePtLst>
        <p14:tracePtLst>
          <p14:tracePt t="162841" x="10744200" y="1441450"/>
          <p14:tracePt t="163032" x="0" y="0"/>
        </p14:tracePtLst>
        <p14:tracePtLst>
          <p14:tracePt t="164538" x="7848600" y="2546350"/>
          <p14:tracePt t="164611" x="7861300" y="2546350"/>
          <p14:tracePt t="164619" x="7886700" y="2546350"/>
          <p14:tracePt t="164629" x="7912100" y="2546350"/>
          <p14:tracePt t="164646" x="7969250" y="2546350"/>
          <p14:tracePt t="164651" x="8001000" y="2546350"/>
          <p14:tracePt t="164662" x="8045450" y="2546350"/>
          <p14:tracePt t="164680" x="8147050" y="2552700"/>
          <p14:tracePt t="164696" x="8197850" y="2565400"/>
          <p14:tracePt t="164712" x="8235950" y="2571750"/>
          <p14:tracePt t="164729" x="8248650" y="2571750"/>
          <p14:tracePt t="164745" x="8280400" y="2578100"/>
          <p14:tracePt t="164763" x="8286750" y="2584450"/>
          <p14:tracePt t="164780" x="8299450" y="2584450"/>
          <p14:tracePt t="164795" x="8305800" y="2584450"/>
          <p14:tracePt t="164813" x="8318500" y="2584450"/>
          <p14:tracePt t="164829" x="8324850" y="2584450"/>
          <p14:tracePt t="164891" x="8331200" y="2584450"/>
          <p14:tracePt t="164906" x="8343900" y="2590800"/>
          <p14:tracePt t="164923" x="8350250" y="2590800"/>
          <p14:tracePt t="164931" x="8356600" y="2590800"/>
          <p14:tracePt t="164946" x="8394700" y="2597150"/>
          <p14:tracePt t="164962" x="8413750" y="2597150"/>
          <p14:tracePt t="164979" x="8445500" y="2603500"/>
          <p14:tracePt t="164995" x="8502650" y="2603500"/>
          <p14:tracePt t="165013" x="8591550" y="2603500"/>
          <p14:tracePt t="165029" x="8661400" y="2603500"/>
          <p14:tracePt t="165032" x="8686800" y="2603500"/>
          <p14:tracePt t="165045" x="8705850" y="2603500"/>
          <p14:tracePt t="165048" x="8712200" y="2603500"/>
          <p14:tracePt t="165062" x="8718550" y="2603500"/>
          <p14:tracePt t="165522" x="8724900" y="2603500"/>
          <p14:tracePt t="165538" x="8724900" y="2597150"/>
          <p14:tracePt t="165547" x="8724900" y="2590800"/>
          <p14:tracePt t="165564" x="8724900" y="2571750"/>
          <p14:tracePt t="165580" x="8718550" y="2559050"/>
          <p14:tracePt t="165584" x="8718550" y="2552700"/>
          <p14:tracePt t="165598" x="8712200" y="2540000"/>
          <p14:tracePt t="165613" x="8712200" y="2527300"/>
          <p14:tracePt t="165629" x="8705850" y="2514600"/>
          <p14:tracePt t="165645" x="8705850" y="2508250"/>
          <p14:tracePt t="165662" x="8699500" y="2495550"/>
          <p14:tracePt t="165866" x="8693150" y="2495550"/>
          <p14:tracePt t="165882" x="8686800" y="2495550"/>
          <p14:tracePt t="165891" x="8674100" y="2495550"/>
          <p14:tracePt t="165897" x="8667750" y="2495550"/>
          <p14:tracePt t="165912" x="8629650" y="2495550"/>
          <p14:tracePt t="165928" x="8566150" y="2495550"/>
          <p14:tracePt t="165945" x="8477250" y="2476500"/>
          <p14:tracePt t="165962" x="8401050" y="2476500"/>
          <p14:tracePt t="165978" x="8293100" y="2476500"/>
          <p14:tracePt t="165995" x="8197850" y="2476500"/>
          <p14:tracePt t="166012" x="8115300" y="2476500"/>
          <p14:tracePt t="166029" x="8045450" y="2476500"/>
          <p14:tracePt t="166033" x="8026400" y="2476500"/>
          <p14:tracePt t="166046" x="8007350" y="2476500"/>
          <p14:tracePt t="166062" x="7988300" y="2476500"/>
          <p14:tracePt t="166080" x="7962900" y="2476500"/>
          <p14:tracePt t="166096" x="7950200" y="2476500"/>
          <p14:tracePt t="166112" x="7937500" y="2476500"/>
          <p14:tracePt t="166129" x="7931150" y="2476500"/>
          <p14:tracePt t="166146" x="7924800" y="2476500"/>
          <p14:tracePt t="166162" x="7912100" y="2476500"/>
          <p14:tracePt t="166178" x="7899400" y="2476500"/>
          <p14:tracePt t="166195" x="7893050" y="2476500"/>
          <p14:tracePt t="166211" x="7880350" y="2476500"/>
          <p14:tracePt t="166228" x="7867650" y="2476500"/>
          <p14:tracePt t="166245" x="7848600" y="2476500"/>
          <p14:tracePt t="166261" x="7829550" y="2476500"/>
          <p14:tracePt t="166279" x="7816850" y="2482850"/>
          <p14:tracePt t="166296" x="7804150" y="2482850"/>
          <p14:tracePt t="166313" x="7791450" y="2489200"/>
          <p14:tracePt t="166330" x="7785100" y="2495550"/>
          <p14:tracePt t="166345" x="7778750" y="2508250"/>
          <p14:tracePt t="166362" x="7772400" y="2508250"/>
          <p14:tracePt t="166379" x="7766050" y="2520950"/>
          <p14:tracePt t="166395" x="7759700" y="2520950"/>
          <p14:tracePt t="166412" x="7759700" y="2527300"/>
          <p14:tracePt t="166428" x="7759700" y="2533650"/>
          <p14:tracePt t="166466" x="7759700" y="2540000"/>
          <p14:tracePt t="166506" x="7759700" y="2546350"/>
          <p14:tracePt t="166536" x="7759700" y="2552700"/>
          <p14:tracePt t="166570" x="7759700" y="2559050"/>
          <p14:tracePt t="166613" x="7759700" y="2565400"/>
          <p14:tracePt t="166628" x="7759700" y="2571750"/>
          <p14:tracePt t="166636" x="7766050" y="2578100"/>
          <p14:tracePt t="166651" x="7791450" y="2590800"/>
          <p14:tracePt t="166662" x="7804150" y="2597150"/>
          <p14:tracePt t="166678" x="7861300" y="2603500"/>
          <p14:tracePt t="166682" x="7899400" y="2609850"/>
          <p14:tracePt t="166695" x="7962900" y="2616200"/>
          <p14:tracePt t="166712" x="8032750" y="2616200"/>
          <p14:tracePt t="166728" x="8089900" y="2616200"/>
          <p14:tracePt t="166745" x="8134350" y="2616200"/>
          <p14:tracePt t="166762" x="8185150" y="2616200"/>
          <p14:tracePt t="166779" x="8216900" y="2616200"/>
          <p14:tracePt t="166795" x="8255000" y="2616200"/>
          <p14:tracePt t="166812" x="8293100" y="2616200"/>
          <p14:tracePt t="166829" x="8324850" y="2616200"/>
          <p14:tracePt t="166832" x="8343900" y="2616200"/>
          <p14:tracePt t="166849" x="8350250" y="2616200"/>
          <p14:tracePt t="166862" x="8356600" y="2616200"/>
          <p14:tracePt t="166881" x="8362950" y="2616200"/>
          <p14:tracePt t="166897" x="8375650" y="2616200"/>
          <p14:tracePt t="166911" x="8382000" y="2616200"/>
          <p14:tracePt t="166928" x="8394700" y="2616200"/>
          <p14:tracePt t="166945" x="8426450" y="2616200"/>
          <p14:tracePt t="166962" x="8432800" y="2609850"/>
          <p14:tracePt t="166978" x="8445500" y="2609850"/>
          <p14:tracePt t="166995" x="8458200" y="2609850"/>
          <p14:tracePt t="167344" x="0" y="0"/>
        </p14:tracePtLst>
        <p14:tracePtLst>
          <p14:tracePt t="168233" x="6400800" y="3702050"/>
          <p14:tracePt t="168250" x="6400800" y="3708400"/>
          <p14:tracePt t="168256" x="6400800" y="3714750"/>
          <p14:tracePt t="168265" x="6400800" y="3721100"/>
          <p14:tracePt t="168278" x="6400800" y="3727450"/>
          <p14:tracePt t="168294" x="6400800" y="3733800"/>
          <p14:tracePt t="168297" x="6407150" y="3740150"/>
          <p14:tracePt t="168311" x="6407150" y="3746500"/>
          <p14:tracePt t="168328" x="6419850" y="3765550"/>
          <p14:tracePt t="168344" x="6426200" y="3771900"/>
          <p14:tracePt t="168361" x="6438900" y="3784600"/>
          <p14:tracePt t="168377" x="6464300" y="3797300"/>
          <p14:tracePt t="168395" x="6496050" y="3803650"/>
          <p14:tracePt t="168411" x="6534150" y="3822700"/>
          <p14:tracePt t="168416" x="6559550" y="3829050"/>
          <p14:tracePt t="168428" x="6584950" y="3835400"/>
          <p14:tracePt t="168445" x="6661150" y="3854450"/>
          <p14:tracePt t="168461" x="6737350" y="3854450"/>
          <p14:tracePt t="168464" x="6769100" y="3854450"/>
          <p14:tracePt t="168478" x="6807200" y="3854450"/>
          <p14:tracePt t="168494" x="6845300" y="3854450"/>
          <p14:tracePt t="168511" x="6870700" y="3854450"/>
          <p14:tracePt t="168528" x="6877050" y="3854450"/>
          <p14:tracePt t="168544" x="6889750" y="3854450"/>
          <p14:tracePt t="168561" x="6902450" y="3854450"/>
          <p14:tracePt t="168578" x="6915150" y="3854450"/>
          <p14:tracePt t="168594" x="6934200" y="3854450"/>
          <p14:tracePt t="168611" x="6965950" y="3854450"/>
          <p14:tracePt t="168628" x="6972300" y="3848100"/>
          <p14:tracePt t="168644" x="6997700" y="3841750"/>
          <p14:tracePt t="168661" x="7004050" y="3841750"/>
          <p14:tracePt t="168677" x="7023100" y="3835400"/>
          <p14:tracePt t="168680" x="7029450" y="3829050"/>
          <p14:tracePt t="168694" x="7035800" y="3829050"/>
          <p14:tracePt t="168712" x="7042150" y="3829050"/>
          <p14:tracePt t="169004" x="7048500" y="3829050"/>
          <p14:tracePt t="169011" x="7054850" y="3829050"/>
          <p14:tracePt t="169028" x="7067550" y="3829050"/>
          <p14:tracePt t="169046" x="7092950" y="3816350"/>
          <p14:tracePt t="169050" x="7105650" y="3810000"/>
          <p14:tracePt t="169066" x="7118350" y="3803650"/>
          <p14:tracePt t="169078" x="7131050" y="3797300"/>
          <p14:tracePt t="169097" x="7137400" y="3797300"/>
          <p14:tracePt t="169111" x="7150100" y="3790950"/>
          <p14:tracePt t="169144" x="7156450" y="3784600"/>
          <p14:tracePt t="169161" x="7162800" y="3784600"/>
          <p14:tracePt t="169218" x="7169150" y="3784600"/>
          <p14:tracePt t="169314" x="7175500" y="3778250"/>
          <p14:tracePt t="169324" x="7181850" y="3771900"/>
          <p14:tracePt t="169338" x="7181850" y="3765550"/>
          <p14:tracePt t="169345" x="7188200" y="3752850"/>
          <p14:tracePt t="169361" x="7200900" y="3714750"/>
          <p14:tracePt t="169378" x="7219950" y="3657600"/>
          <p14:tracePt t="169394" x="7251700" y="3575050"/>
          <p14:tracePt t="169411" x="7289800" y="3479800"/>
          <p14:tracePt t="169427" x="7315200" y="3384550"/>
          <p14:tracePt t="169444" x="7346950" y="3270250"/>
          <p14:tracePt t="169461" x="7372350" y="3143250"/>
          <p14:tracePt t="169465" x="7385050" y="3073400"/>
          <p14:tracePt t="169477" x="7391400" y="3009900"/>
          <p14:tracePt t="169494" x="7416800" y="2889250"/>
          <p14:tracePt t="169497" x="7423150" y="2832100"/>
          <p14:tracePt t="169511" x="7442200" y="2724150"/>
          <p14:tracePt t="169528" x="7448550" y="2647950"/>
          <p14:tracePt t="169545" x="7448550" y="2565400"/>
          <p14:tracePt t="169561" x="7461250" y="2489200"/>
          <p14:tracePt t="169578" x="7461250" y="2438400"/>
          <p14:tracePt t="169594" x="7467600" y="2362200"/>
          <p14:tracePt t="169610" x="7467600" y="2317750"/>
          <p14:tracePt t="169627" x="7467600" y="2266950"/>
          <p14:tracePt t="169643" x="7467600" y="2209800"/>
          <p14:tracePt t="169660" x="7467600" y="2152650"/>
          <p14:tracePt t="169677" x="7467600" y="2095500"/>
          <p14:tracePt t="169680" x="7467600" y="2076450"/>
          <p14:tracePt t="169694" x="7467600" y="2057400"/>
          <p14:tracePt t="169698" x="7467600" y="2032000"/>
          <p14:tracePt t="169710" x="7473950" y="2000250"/>
          <p14:tracePt t="169727" x="7473950" y="1936750"/>
          <p14:tracePt t="169743" x="7473950" y="1905000"/>
          <p14:tracePt t="169760" x="7473950" y="1866900"/>
          <p14:tracePt t="169777" x="7473950" y="1835150"/>
          <p14:tracePt t="169794" x="7473950" y="1809750"/>
          <p14:tracePt t="169811" x="7473950" y="1778000"/>
          <p14:tracePt t="169828" x="7480300" y="1758950"/>
          <p14:tracePt t="169844" x="7480300" y="1746250"/>
          <p14:tracePt t="169877" x="7480300" y="1739900"/>
          <p14:tracePt t="170016" x="0" y="0"/>
        </p14:tracePtLst>
        <p14:tracePtLst>
          <p14:tracePt t="170690" x="6584950" y="4495800"/>
          <p14:tracePt t="170756" x="6584950" y="4502150"/>
          <p14:tracePt t="170764" x="6591300" y="4508500"/>
          <p14:tracePt t="170777" x="6610350" y="4514850"/>
          <p14:tracePt t="170794" x="6667500" y="4527550"/>
          <p14:tracePt t="170810" x="6724650" y="4533900"/>
          <p14:tracePt t="170827" x="6769100" y="4533900"/>
          <p14:tracePt t="170843" x="6794500" y="4533900"/>
          <p14:tracePt t="170860" x="6807200" y="4533900"/>
          <p14:tracePt t="171112" x="0" y="0"/>
        </p14:tracePtLst>
        <p14:tracePtLst>
          <p14:tracePt t="172659" x="8001000" y="1689100"/>
          <p14:tracePt t="172738" x="8001000" y="1708150"/>
          <p14:tracePt t="172746" x="8001000" y="1720850"/>
          <p14:tracePt t="172760" x="8001000" y="1771650"/>
          <p14:tracePt t="172776" x="8001000" y="1822450"/>
          <p14:tracePt t="172793" x="8001000" y="1873250"/>
          <p14:tracePt t="172810" x="8001000" y="1911350"/>
          <p14:tracePt t="172827" x="8001000" y="1949450"/>
          <p14:tracePt t="172844" x="8001000" y="1974850"/>
          <p14:tracePt t="172859" x="8001000" y="1987550"/>
          <p14:tracePt t="172876" x="8001000" y="2006600"/>
          <p14:tracePt t="172893" x="8001000" y="2051050"/>
          <p14:tracePt t="172896" x="8001000" y="2057400"/>
          <p14:tracePt t="172909" x="8001000" y="2076450"/>
          <p14:tracePt t="172926" x="8001000" y="2095500"/>
          <p14:tracePt t="172929" x="8001000" y="2108200"/>
          <p14:tracePt t="172943" x="8001000" y="2120900"/>
          <p14:tracePt t="172960" x="8001000" y="2152650"/>
          <p14:tracePt t="172976" x="8001000" y="2209800"/>
          <p14:tracePt t="172993" x="8001000" y="2305050"/>
          <p14:tracePt t="173009" x="8001000" y="2393950"/>
          <p14:tracePt t="173026" x="8013700" y="2451100"/>
          <p14:tracePt t="173043" x="8026400" y="2495550"/>
          <p14:tracePt t="173060" x="8026400" y="2508250"/>
          <p14:tracePt t="173076" x="8032750" y="2533650"/>
          <p14:tracePt t="173093" x="8032750" y="2540000"/>
          <p14:tracePt t="173109" x="8039100" y="2559050"/>
          <p14:tracePt t="173267" x="8045450" y="2546350"/>
          <p14:tracePt t="173283" x="8045450" y="2540000"/>
          <p14:tracePt t="173290" x="8051800" y="2514600"/>
          <p14:tracePt t="173299" x="8058150" y="2489200"/>
          <p14:tracePt t="173310" x="8064500" y="2463800"/>
          <p14:tracePt t="173327" x="8077200" y="2387600"/>
          <p14:tracePt t="173344" x="8121650" y="2222500"/>
          <p14:tracePt t="173359" x="8147050" y="2089150"/>
          <p14:tracePt t="173376" x="8159750" y="1981200"/>
          <p14:tracePt t="173393" x="8172450" y="1898650"/>
          <p14:tracePt t="173409" x="8172450" y="1847850"/>
          <p14:tracePt t="173426" x="8172450" y="1803400"/>
          <p14:tracePt t="173443" x="8172450" y="1784350"/>
          <p14:tracePt t="173459" x="8172450" y="1771650"/>
          <p14:tracePt t="173476" x="8172450" y="1758950"/>
          <p14:tracePt t="173755" x="8172450" y="1752600"/>
          <p14:tracePt t="173764" x="8172450" y="1739900"/>
          <p14:tracePt t="173777" x="8178800" y="1720850"/>
          <p14:tracePt t="173793" x="8178800" y="1708150"/>
          <p14:tracePt t="173811" x="8178800" y="1689100"/>
          <p14:tracePt t="174019" x="8178800" y="1714500"/>
          <p14:tracePt t="174026" x="8178800" y="1746250"/>
          <p14:tracePt t="174035" x="8178800" y="1771650"/>
          <p14:tracePt t="174042" x="8178800" y="1809750"/>
          <p14:tracePt t="174060" x="8178800" y="1905000"/>
          <p14:tracePt t="174076" x="8178800" y="2000250"/>
          <p14:tracePt t="174093" x="8178800" y="2101850"/>
          <p14:tracePt t="174096" x="8178800" y="2152650"/>
          <p14:tracePt t="174109" x="8172450" y="2190750"/>
          <p14:tracePt t="174126" x="8166100" y="2241550"/>
          <p14:tracePt t="174143" x="8166100" y="2292350"/>
          <p14:tracePt t="174145" x="8166100" y="2317750"/>
          <p14:tracePt t="174159" x="8153400" y="2381250"/>
          <p14:tracePt t="174176" x="8147050" y="2413000"/>
          <p14:tracePt t="174192" x="8147050" y="2451100"/>
          <p14:tracePt t="174209" x="8147050" y="2489200"/>
          <p14:tracePt t="174226" x="8140700" y="2527300"/>
          <p14:tracePt t="174242" x="8140700" y="2552700"/>
          <p14:tracePt t="174259" x="8140700" y="2578100"/>
          <p14:tracePt t="174276" x="8140700" y="2590800"/>
          <p14:tracePt t="174329" x="8140700" y="2597150"/>
          <p14:tracePt t="174490" x="8140700" y="2584450"/>
          <p14:tracePt t="174499" x="8140700" y="2546350"/>
          <p14:tracePt t="174509" x="8140700" y="2501900"/>
          <p14:tracePt t="174526" x="8140700" y="2393950"/>
          <p14:tracePt t="174544" x="8140700" y="2222500"/>
          <p14:tracePt t="174560" x="8140700" y="2114550"/>
          <p14:tracePt t="174577" x="8140700" y="2019300"/>
          <p14:tracePt t="174593" x="8140700" y="1936750"/>
          <p14:tracePt t="174609" x="8140700" y="1866900"/>
          <p14:tracePt t="174626" x="8134350" y="1816100"/>
          <p14:tracePt t="174642" x="8134350" y="1784350"/>
          <p14:tracePt t="174659" x="8134350" y="1758950"/>
          <p14:tracePt t="174676" x="8134350" y="1739900"/>
          <p14:tracePt t="174698" x="8134350" y="1733550"/>
          <p14:tracePt t="174709" x="8134350" y="1727200"/>
          <p14:tracePt t="174761" x="8134350" y="1720850"/>
          <p14:tracePt t="174786" x="8134350" y="1714500"/>
          <p14:tracePt t="174793" x="8134350" y="1701800"/>
          <p14:tracePt t="174801" x="8134350" y="1695450"/>
          <p14:tracePt t="174811" x="8134350" y="1682750"/>
          <p14:tracePt t="174826" x="8134350" y="1676400"/>
          <p14:tracePt t="174843" x="8134350" y="1663700"/>
          <p14:tracePt t="174859" x="8134350" y="1644650"/>
          <p14:tracePt t="174875" x="8134350" y="1638300"/>
          <p14:tracePt t="174892" x="8134350" y="1631950"/>
          <p14:tracePt t="174988" x="8128000" y="1631950"/>
          <p14:tracePt t="174998" x="8128000" y="1644650"/>
          <p14:tracePt t="175009" x="8128000" y="1695450"/>
          <p14:tracePt t="175025" x="8128000" y="1816100"/>
          <p14:tracePt t="175042" x="8108950" y="1943100"/>
          <p14:tracePt t="175059" x="8108950" y="2082800"/>
          <p14:tracePt t="175075" x="8108950" y="2197100"/>
          <p14:tracePt t="175092" x="8108950" y="2298700"/>
          <p14:tracePt t="175108" x="8108950" y="2374900"/>
          <p14:tracePt t="175125" x="8108950" y="2457450"/>
          <p14:tracePt t="175142" x="8108950" y="2520950"/>
          <p14:tracePt t="175144" x="8108950" y="2546350"/>
          <p14:tracePt t="175158" x="8108950" y="2565400"/>
          <p14:tracePt t="175175" x="8108950" y="2616200"/>
          <p14:tracePt t="175192" x="8108950" y="2635250"/>
          <p14:tracePt t="175208" x="8108950" y="2641600"/>
          <p14:tracePt t="175387" x="8108950" y="2622550"/>
          <p14:tracePt t="175397" x="8108950" y="2603500"/>
          <p14:tracePt t="175410" x="8115300" y="2501900"/>
          <p14:tracePt t="175426" x="8115300" y="2400300"/>
          <p14:tracePt t="175442" x="8115300" y="2266950"/>
          <p14:tracePt t="175459" x="8115300" y="2165350"/>
          <p14:tracePt t="175475" x="8115300" y="2089150"/>
          <p14:tracePt t="175492" x="8115300" y="2019300"/>
          <p14:tracePt t="175508" x="8115300" y="1962150"/>
          <p14:tracePt t="175512" x="8115300" y="1949450"/>
          <p14:tracePt t="175525" x="8115300" y="1930400"/>
          <p14:tracePt t="175542" x="8115300" y="1885950"/>
          <p14:tracePt t="175544" x="8115300" y="1879600"/>
          <p14:tracePt t="175558" x="8115300" y="1873250"/>
          <p14:tracePt t="175576" x="8115300" y="1866900"/>
          <p14:tracePt t="175682" x="8115300" y="1860550"/>
          <p14:tracePt t="175692" x="8115300" y="1854200"/>
          <p14:tracePt t="175708" x="8115300" y="1841500"/>
          <p14:tracePt t="175721" x="8115300" y="1816100"/>
          <p14:tracePt t="175732" x="8115300" y="1797050"/>
          <p14:tracePt t="175742" x="8115300" y="1778000"/>
          <p14:tracePt t="175760" x="8115300" y="1746250"/>
          <p14:tracePt t="175776" x="8115300" y="1720850"/>
          <p14:tracePt t="175792" x="8115300" y="1708150"/>
          <p14:tracePt t="176027" x="8115300" y="1714500"/>
          <p14:tracePt t="176036" x="8115300" y="1720850"/>
          <p14:tracePt t="176048" x="8115300" y="1758950"/>
          <p14:tracePt t="176059" x="8115300" y="1771650"/>
          <p14:tracePt t="176075" x="8108950" y="1816100"/>
          <p14:tracePt t="176093" x="8108950" y="1860550"/>
          <p14:tracePt t="176109" x="8102600" y="1949450"/>
          <p14:tracePt t="176113" x="8089900" y="1993900"/>
          <p14:tracePt t="176126" x="8089900" y="2025650"/>
          <p14:tracePt t="176144" x="8089900" y="2133600"/>
          <p14:tracePt t="176158" x="8089900" y="2159000"/>
          <p14:tracePt t="176162" x="8089900" y="2190750"/>
          <p14:tracePt t="176176" x="8089900" y="2241550"/>
          <p14:tracePt t="176192" x="8089900" y="2311400"/>
          <p14:tracePt t="176208" x="8089900" y="2368550"/>
          <p14:tracePt t="176225" x="8089900" y="2406650"/>
          <p14:tracePt t="176242" x="8089900" y="2432050"/>
          <p14:tracePt t="176258" x="8089900" y="2451100"/>
          <p14:tracePt t="176275" x="8089900" y="2463800"/>
          <p14:tracePt t="176280" x="8089900" y="2470150"/>
          <p14:tracePt t="176292" x="8089900" y="2476500"/>
          <p14:tracePt t="176310" x="8089900" y="2482850"/>
          <p14:tracePt t="176507" x="8089900" y="2470150"/>
          <p14:tracePt t="176513" x="8089900" y="2438400"/>
          <p14:tracePt t="176525" x="8089900" y="2393950"/>
          <p14:tracePt t="176541" x="8089900" y="2298700"/>
          <p14:tracePt t="176558" x="8089900" y="2190750"/>
          <p14:tracePt t="176560" x="8089900" y="2127250"/>
          <p14:tracePt t="176575" x="8089900" y="2000250"/>
          <p14:tracePt t="176591" x="8089900" y="1879600"/>
          <p14:tracePt t="176608" x="8089900" y="1816100"/>
          <p14:tracePt t="176625" x="8089900" y="1771650"/>
          <p14:tracePt t="176641" x="8089900" y="1739900"/>
          <p14:tracePt t="176658" x="8089900" y="1733550"/>
          <p14:tracePt t="176776" x="8089900" y="1727200"/>
          <p14:tracePt t="176792" x="8089900" y="1714500"/>
          <p14:tracePt t="176800" x="8089900" y="1708150"/>
          <p14:tracePt t="176808" x="8089900" y="1701800"/>
          <p14:tracePt t="176825" x="8089900" y="1695450"/>
          <p14:tracePt t="176842" x="8089900" y="1689100"/>
          <p14:tracePt t="176987" x="8089900" y="1695450"/>
          <p14:tracePt t="176996" x="8089900" y="1720850"/>
          <p14:tracePt t="177008" x="8070850" y="1816100"/>
          <p14:tracePt t="177025" x="8058150" y="1930400"/>
          <p14:tracePt t="177041" x="8032750" y="2051050"/>
          <p14:tracePt t="177058" x="8026400" y="2139950"/>
          <p14:tracePt t="177075" x="8026400" y="2209800"/>
          <p14:tracePt t="177092" x="8013700" y="2286000"/>
          <p14:tracePt t="177108" x="8007350" y="2343150"/>
          <p14:tracePt t="177115" x="8007350" y="2374900"/>
          <p14:tracePt t="177125" x="8007350" y="2406650"/>
          <p14:tracePt t="177142" x="8007350" y="2457450"/>
          <p14:tracePt t="177144" x="8007350" y="2470150"/>
          <p14:tracePt t="177158" x="8007350" y="2489200"/>
          <p14:tracePt t="177174" x="8007350" y="2514600"/>
          <p14:tracePt t="177175" x="8007350" y="2520950"/>
          <p14:tracePt t="177191" x="8007350" y="2533650"/>
          <p14:tracePt t="178208" x="0" y="0"/>
        </p14:tracePtLst>
        <p14:tracePtLst>
          <p14:tracePt t="178851" x="7829550" y="1708150"/>
          <p14:tracePt t="178960" x="7829550" y="1720850"/>
          <p14:tracePt t="178970" x="7829550" y="1752600"/>
          <p14:tracePt t="178976" x="7829550" y="1790700"/>
          <p14:tracePt t="178991" x="7829550" y="1911350"/>
          <p14:tracePt t="179007" x="7829550" y="2044700"/>
          <p14:tracePt t="179024" x="7829550" y="2197100"/>
          <p14:tracePt t="179040" x="7829550" y="2324100"/>
          <p14:tracePt t="179057" x="7829550" y="2419350"/>
          <p14:tracePt t="179074" x="7829550" y="2508250"/>
          <p14:tracePt t="179091" x="7829550" y="2552700"/>
          <p14:tracePt t="179107" x="7829550" y="2597150"/>
          <p14:tracePt t="179124" x="7829550" y="2622550"/>
          <p14:tracePt t="179141" x="7829550" y="2635250"/>
          <p14:tracePt t="179417" x="7829550" y="2622550"/>
          <p14:tracePt t="179426" x="7829550" y="2597150"/>
          <p14:tracePt t="179442" x="7835900" y="2514600"/>
          <p14:tracePt t="179457" x="7835900" y="2406650"/>
          <p14:tracePt t="179474" x="7835900" y="2292350"/>
          <p14:tracePt t="179491" x="7848600" y="2165350"/>
          <p14:tracePt t="179497" x="7848600" y="2120900"/>
          <p14:tracePt t="179508" x="7848600" y="2063750"/>
          <p14:tracePt t="179524" x="7848600" y="1981200"/>
          <p14:tracePt t="179541" x="7848600" y="1911350"/>
          <p14:tracePt t="179546" x="7848600" y="1892300"/>
          <p14:tracePt t="179558" x="7848600" y="1873250"/>
          <p14:tracePt t="179574" x="7848600" y="1854200"/>
          <p14:tracePt t="179591" x="7848600" y="1835150"/>
          <p14:tracePt t="179608" x="7848600" y="1822450"/>
          <p14:tracePt t="179994" x="7848600" y="1841500"/>
          <p14:tracePt t="180004" x="7848600" y="1879600"/>
          <p14:tracePt t="180012" x="7848600" y="1924050"/>
          <p14:tracePt t="180024" x="7848600" y="2038350"/>
          <p14:tracePt t="180040" x="7848600" y="2190750"/>
          <p14:tracePt t="180057" x="7848600" y="2305050"/>
          <p14:tracePt t="180074" x="7848600" y="2381250"/>
          <p14:tracePt t="180090" x="7848600" y="2419350"/>
          <p14:tracePt t="180107" x="7848600" y="2438400"/>
          <p14:tracePt t="180124" x="7848600" y="2451100"/>
          <p14:tracePt t="180141" x="7848600" y="2457450"/>
          <p14:tracePt t="180158" x="7848600" y="2463800"/>
          <p14:tracePt t="180520" x="0" y="0"/>
        </p14:tracePtLst>
        <p14:tracePtLst>
          <p14:tracePt t="189522" x="7747000" y="5226050"/>
          <p14:tracePt t="189604" x="7740650" y="5226050"/>
          <p14:tracePt t="189618" x="7740650" y="5238750"/>
          <p14:tracePt t="189625" x="7753350" y="5251450"/>
          <p14:tracePt t="189638" x="7766050" y="5270500"/>
          <p14:tracePt t="189654" x="7797800" y="5302250"/>
          <p14:tracePt t="189670" x="7854950" y="5327650"/>
          <p14:tracePt t="189672" x="7886700" y="5346700"/>
          <p14:tracePt t="189687" x="7969250" y="5378450"/>
          <p14:tracePt t="189704" x="8058150" y="5391150"/>
          <p14:tracePt t="189721" x="8128000" y="5391150"/>
          <p14:tracePt t="189737" x="8172450" y="5391150"/>
          <p14:tracePt t="189754" x="8223250" y="5391150"/>
          <p14:tracePt t="189770" x="8255000" y="5378450"/>
          <p14:tracePt t="189787" x="8293100" y="5365750"/>
          <p14:tracePt t="189804" x="8318500" y="5353050"/>
          <p14:tracePt t="189820" x="8350250" y="5340350"/>
          <p14:tracePt t="189837" x="8382000" y="5321300"/>
          <p14:tracePt t="189840" x="8401050" y="5314950"/>
          <p14:tracePt t="189854" x="8420100" y="5314950"/>
          <p14:tracePt t="189870" x="8439150" y="5302250"/>
          <p14:tracePt t="189888" x="8464550" y="5276850"/>
          <p14:tracePt t="189986" x="8458200" y="5257800"/>
          <p14:tracePt t="189994" x="8426450" y="5238750"/>
          <p14:tracePt t="190004" x="8401050" y="5226050"/>
          <p14:tracePt t="190020" x="8318500" y="5194300"/>
          <p14:tracePt t="190037" x="8242300" y="5181600"/>
          <p14:tracePt t="190040" x="8223250" y="5181600"/>
          <p14:tracePt t="190054" x="8204200" y="5181600"/>
          <p14:tracePt t="190056" x="8185150" y="5181600"/>
          <p14:tracePt t="190070" x="8172450" y="5181600"/>
          <p14:tracePt t="190073" x="8166100" y="5181600"/>
          <p14:tracePt t="190087" x="8128000" y="5181600"/>
          <p14:tracePt t="190104" x="8102600" y="5213350"/>
          <p14:tracePt t="190120" x="8064500" y="5238750"/>
          <p14:tracePt t="190137" x="8032750" y="5276850"/>
          <p14:tracePt t="190154" x="8020050" y="5295900"/>
          <p14:tracePt t="190171" x="8013700" y="5314950"/>
          <p14:tracePt t="190187" x="8007350" y="5321300"/>
          <p14:tracePt t="190203" x="8007350" y="5327650"/>
          <p14:tracePt t="190220" x="8007350" y="5334000"/>
          <p14:tracePt t="190237" x="8007350" y="5346700"/>
          <p14:tracePt t="190253" x="8020050" y="5359400"/>
          <p14:tracePt t="190270" x="8051800" y="5365750"/>
          <p14:tracePt t="190272" x="8083550" y="5365750"/>
          <p14:tracePt t="190287" x="8178800" y="5365750"/>
          <p14:tracePt t="190303" x="8255000" y="5365750"/>
          <p14:tracePt t="190320" x="8324850" y="5359400"/>
          <p14:tracePt t="190337" x="8362950" y="5353050"/>
          <p14:tracePt t="190353" x="8394700" y="5340350"/>
          <p14:tracePt t="190370" x="8413750" y="5334000"/>
          <p14:tracePt t="190387" x="8426450" y="5321300"/>
          <p14:tracePt t="190404" x="8445500" y="5314950"/>
          <p14:tracePt t="190473" x="8445500" y="5308600"/>
          <p14:tracePt t="190490" x="8445500" y="5295900"/>
          <p14:tracePt t="190498" x="8439150" y="5289550"/>
          <p14:tracePt t="190507" x="8420100" y="5283200"/>
          <p14:tracePt t="190520" x="8388350" y="5283200"/>
          <p14:tracePt t="190537" x="8343900" y="5283200"/>
          <p14:tracePt t="190553" x="8318500" y="5283200"/>
          <p14:tracePt t="190570" x="8293100" y="5283200"/>
          <p14:tracePt t="190587" x="8280400" y="5283200"/>
          <p14:tracePt t="190603" x="8274050" y="5283200"/>
          <p14:tracePt t="190620" x="8267700" y="5283200"/>
          <p14:tracePt t="190675" x="8261350" y="5289550"/>
          <p14:tracePt t="190693" x="8274050" y="5295900"/>
          <p14:tracePt t="190702" x="8280400" y="5295900"/>
          <p14:tracePt t="190708" x="8312150" y="5302250"/>
          <p14:tracePt t="190721" x="8362950" y="5302250"/>
          <p14:tracePt t="190737" x="8413750" y="5302250"/>
          <p14:tracePt t="190753" x="8439150" y="5302250"/>
          <p14:tracePt t="190771" x="8445500" y="5302250"/>
          <p14:tracePt t="190787" x="8451850" y="5302250"/>
          <p14:tracePt t="190803" x="8458200" y="5302250"/>
          <p14:tracePt t="190849" x="8458200" y="5295900"/>
          <p14:tracePt t="190859" x="8451850" y="5289550"/>
          <p14:tracePt t="190865" x="8439150" y="5283200"/>
          <p14:tracePt t="190874" x="8426450" y="5283200"/>
          <p14:tracePt t="190887" x="8362950" y="5283200"/>
          <p14:tracePt t="190904" x="8293100" y="5289550"/>
          <p14:tracePt t="190920" x="8242300" y="5302250"/>
          <p14:tracePt t="190937" x="8229600" y="5308600"/>
          <p14:tracePt t="191026" x="8248650" y="5314950"/>
          <p14:tracePt t="191033" x="8280400" y="5321300"/>
          <p14:tracePt t="191043" x="8305800" y="5321300"/>
          <p14:tracePt t="191054" x="8337550" y="5321300"/>
          <p14:tracePt t="191070" x="8369300" y="5321300"/>
          <p14:tracePt t="191086" x="8394700" y="5314950"/>
          <p14:tracePt t="191129" x="8394700" y="5308600"/>
          <p14:tracePt t="191137" x="8382000" y="5295900"/>
          <p14:tracePt t="191144" x="8362950" y="5289550"/>
          <p14:tracePt t="191153" x="8337550" y="5283200"/>
          <p14:tracePt t="191170" x="8299450" y="5283200"/>
          <p14:tracePt t="191186" x="8267700" y="5283200"/>
          <p14:tracePt t="191203" x="8255000" y="5283200"/>
          <p14:tracePt t="191274" x="8261350" y="5283200"/>
          <p14:tracePt t="191283" x="8267700" y="5289550"/>
          <p14:tracePt t="191290" x="8286750" y="5289550"/>
          <p14:tracePt t="191304" x="8312150" y="5289550"/>
          <p14:tracePt t="191320" x="8331200" y="5289550"/>
          <p14:tracePt t="191412" x="8305800" y="5289550"/>
          <p14:tracePt t="191421" x="8274050" y="5283200"/>
          <p14:tracePt t="191438" x="8216900" y="5283200"/>
          <p14:tracePt t="191454" x="8153400" y="5283200"/>
          <p14:tracePt t="191457" x="8115300" y="5283200"/>
          <p14:tracePt t="191474" x="8108950" y="5283200"/>
          <p14:tracePt t="191487" x="8102600" y="5283200"/>
          <p14:tracePt t="191521" x="8102600" y="5289550"/>
          <p14:tracePt t="191537" x="8102600" y="5295900"/>
          <p14:tracePt t="191547" x="8108950" y="5302250"/>
          <p14:tracePt t="191553" x="8115300" y="5302250"/>
          <p14:tracePt t="191570" x="8159750" y="5302250"/>
          <p14:tracePt t="191587" x="8223250" y="5302250"/>
          <p14:tracePt t="191603" x="8274050" y="5302250"/>
          <p14:tracePt t="191620" x="8286750" y="5302250"/>
          <p14:tracePt t="191636" x="8293100" y="5302250"/>
          <p14:tracePt t="191819" x="8299450" y="5302250"/>
          <p14:tracePt t="191829" x="8305800" y="5302250"/>
          <p14:tracePt t="191850" x="8312150" y="5295900"/>
          <p14:tracePt t="191865" x="8318500" y="5295900"/>
          <p14:tracePt t="191944" x="8312150" y="5283200"/>
          <p14:tracePt t="191953" x="8305800" y="5283200"/>
          <p14:tracePt t="191961" x="8280400" y="5283200"/>
          <p14:tracePt t="191971" x="8255000" y="5283200"/>
          <p14:tracePt t="191986" x="8197850" y="5283200"/>
          <p14:tracePt t="192003" x="8159750" y="5289550"/>
          <p14:tracePt t="192019" x="8128000" y="5295900"/>
          <p14:tracePt t="192036" x="8115300" y="5308600"/>
          <p14:tracePt t="192104" x="8121650" y="5314950"/>
          <p14:tracePt t="192112" x="8147050" y="5321300"/>
          <p14:tracePt t="192121" x="8172450" y="5321300"/>
          <p14:tracePt t="192136" x="8229600" y="5321300"/>
          <p14:tracePt t="192153" x="8293100" y="5321300"/>
          <p14:tracePt t="192170" x="8331200" y="5321300"/>
          <p14:tracePt t="193033" x="0" y="0"/>
        </p14:tracePtLst>
        <p14:tracePtLst>
          <p14:tracePt t="193890" x="5048250" y="6508750"/>
          <p14:tracePt t="193987" x="5067300" y="6508750"/>
          <p14:tracePt t="193994" x="5105400" y="6515100"/>
          <p14:tracePt t="194002" x="5162550" y="6527800"/>
          <p14:tracePt t="194020" x="5270500" y="6534150"/>
          <p14:tracePt t="194036" x="5378450" y="6534150"/>
          <p14:tracePt t="194052" x="5441950" y="6534150"/>
          <p14:tracePt t="194069" x="5486400" y="6534150"/>
          <p14:tracePt t="194086" x="5530850" y="6527800"/>
          <p14:tracePt t="194088" x="5549900" y="6515100"/>
          <p14:tracePt t="194102" x="5556250" y="6508750"/>
          <p14:tracePt t="194119" x="5588000" y="6496050"/>
          <p14:tracePt t="194136" x="5594350" y="6489700"/>
          <p14:tracePt t="194152" x="5594350" y="6483350"/>
          <p14:tracePt t="194169" x="5600700" y="6464300"/>
          <p14:tracePt t="194186" x="5600700" y="6457950"/>
          <p14:tracePt t="194203" x="5600700" y="6432550"/>
          <p14:tracePt t="194219" x="5600700" y="6419850"/>
          <p14:tracePt t="194236" x="5568950" y="6400800"/>
          <p14:tracePt t="194252" x="5524500" y="6388100"/>
          <p14:tracePt t="194269" x="5454650" y="6362700"/>
          <p14:tracePt t="194285" x="5378450" y="6356350"/>
          <p14:tracePt t="194302" x="5295900" y="6356350"/>
          <p14:tracePt t="194305" x="5251450" y="6356350"/>
          <p14:tracePt t="194319" x="5175250" y="6356350"/>
          <p14:tracePt t="194336" x="5118100" y="6356350"/>
          <p14:tracePt t="194352" x="5073650" y="6356350"/>
          <p14:tracePt t="194369" x="5035550" y="6362700"/>
          <p14:tracePt t="194385" x="5022850" y="6369050"/>
          <p14:tracePt t="194403" x="5003800" y="6381750"/>
          <p14:tracePt t="194419" x="5003800" y="6388100"/>
          <p14:tracePt t="194451" x="5003800" y="6394450"/>
          <p14:tracePt t="194456" x="5003800" y="6400800"/>
          <p14:tracePt t="194469" x="5003800" y="6407150"/>
          <p14:tracePt t="194485" x="5003800" y="6426200"/>
          <p14:tracePt t="194488" x="5003800" y="6432550"/>
          <p14:tracePt t="194502" x="5016500" y="6445250"/>
          <p14:tracePt t="194519" x="5067300" y="6496050"/>
          <p14:tracePt t="194536" x="5124450" y="6515100"/>
          <p14:tracePt t="194552" x="5219700" y="6540500"/>
          <p14:tracePt t="194569" x="5308600" y="6553200"/>
          <p14:tracePt t="194585" x="5359400" y="6553200"/>
          <p14:tracePt t="194602" x="5416550" y="6553200"/>
          <p14:tracePt t="194619" x="5448300" y="6546850"/>
          <p14:tracePt t="194635" x="5461000" y="6534150"/>
          <p14:tracePt t="194652" x="5467350" y="6534150"/>
          <p14:tracePt t="194669" x="5473700" y="6508750"/>
          <p14:tracePt t="194690" x="5473700" y="6502400"/>
          <p14:tracePt t="194703" x="5473700" y="6496050"/>
          <p14:tracePt t="194722" x="5473700" y="6489700"/>
          <p14:tracePt t="194736" x="5473700" y="6470650"/>
          <p14:tracePt t="194752" x="5461000" y="6451600"/>
          <p14:tracePt t="194769" x="5429250" y="6438900"/>
          <p14:tracePt t="194785" x="5384800" y="6419850"/>
          <p14:tracePt t="194802" x="5340350" y="6413500"/>
          <p14:tracePt t="194819" x="5308600" y="6407150"/>
          <p14:tracePt t="194835" x="5283200" y="6407150"/>
          <p14:tracePt t="194852" x="5251450" y="6407150"/>
          <p14:tracePt t="194869" x="5232400" y="6407150"/>
          <p14:tracePt t="194885" x="5219700" y="6407150"/>
          <p14:tracePt t="194906" x="5213350" y="6413500"/>
          <p14:tracePt t="194919" x="5213350" y="6419850"/>
          <p14:tracePt t="194937" x="5213350" y="6426200"/>
          <p14:tracePt t="194953" x="5213350" y="6445250"/>
          <p14:tracePt t="194969" x="5213350" y="6464300"/>
          <p14:tracePt t="194985" x="5232400" y="6477000"/>
          <p14:tracePt t="195002" x="5264150" y="6502400"/>
          <p14:tracePt t="195018" x="5334000" y="6521450"/>
          <p14:tracePt t="195035" x="5435600" y="6546850"/>
          <p14:tracePt t="195051" x="5486400" y="6546850"/>
          <p14:tracePt t="195068" x="5537200" y="6546850"/>
          <p14:tracePt t="195085" x="5568950" y="6540500"/>
          <p14:tracePt t="195101" x="5588000" y="6534150"/>
          <p14:tracePt t="195118" x="5588000" y="6527800"/>
          <p14:tracePt t="195135" x="5588000" y="6508750"/>
          <p14:tracePt t="195151" x="5588000" y="6483350"/>
          <p14:tracePt t="195169" x="5575300" y="6451600"/>
          <p14:tracePt t="195185" x="5537200" y="6438900"/>
          <p14:tracePt t="195202" x="5505450" y="6432550"/>
          <p14:tracePt t="195219" x="5448300" y="6419850"/>
          <p14:tracePt t="195235" x="5403850" y="6419850"/>
          <p14:tracePt t="195252" x="5353050" y="6419850"/>
          <p14:tracePt t="195268" x="5314950" y="6432550"/>
          <p14:tracePt t="195272" x="5295900" y="6438900"/>
          <p14:tracePt t="195285" x="5283200" y="6445250"/>
          <p14:tracePt t="195288" x="5264150" y="6451600"/>
          <p14:tracePt t="195302" x="5257800" y="6464300"/>
          <p14:tracePt t="195305" x="5251450" y="6470650"/>
          <p14:tracePt t="195318" x="5245100" y="6470650"/>
          <p14:tracePt t="195336" x="5245100" y="6477000"/>
          <p14:tracePt t="195352" x="5245100" y="6483350"/>
          <p14:tracePt t="195368" x="5245100" y="6489700"/>
          <p14:tracePt t="195385" x="5270500" y="6515100"/>
          <p14:tracePt t="195401" x="5308600" y="6515100"/>
          <p14:tracePt t="195419" x="5365750" y="6515100"/>
          <p14:tracePt t="195435" x="5416550" y="6515100"/>
          <p14:tracePt t="195452" x="5441950" y="6515100"/>
          <p14:tracePt t="195469" x="5448300" y="6515100"/>
          <p14:tracePt t="195503" x="5448300" y="6508750"/>
          <p14:tracePt t="195518" x="5441950" y="6477000"/>
          <p14:tracePt t="195535" x="5314950" y="6419850"/>
          <p14:tracePt t="195551" x="5207000" y="6400800"/>
          <p14:tracePt t="195568" x="5149850" y="6394450"/>
          <p14:tracePt t="195585" x="5124450" y="6394450"/>
          <p14:tracePt t="195601" x="5118100" y="6394450"/>
          <p14:tracePt t="195627" x="5118100" y="6400800"/>
          <p14:tracePt t="195644" x="5118100" y="6413500"/>
          <p14:tracePt t="195652" x="5118100" y="6419850"/>
          <p14:tracePt t="195670" x="5118100" y="6432550"/>
          <p14:tracePt t="195686" x="5143500" y="6445250"/>
          <p14:tracePt t="195693" x="5162550" y="6451600"/>
          <p14:tracePt t="195705" x="5251450" y="6464300"/>
          <p14:tracePt t="195720" x="5346700" y="6464300"/>
          <p14:tracePt t="195736" x="5410200" y="6464300"/>
          <p14:tracePt t="195752" x="5429250" y="6464300"/>
          <p14:tracePt t="195768" x="5441950" y="6464300"/>
          <p14:tracePt t="195817" x="5441950" y="6457950"/>
          <p14:tracePt t="195826" x="5441950" y="6451600"/>
          <p14:tracePt t="195835" x="5435600" y="6451600"/>
          <p14:tracePt t="195852" x="5397500" y="6438900"/>
          <p14:tracePt t="195868" x="5327650" y="6438900"/>
          <p14:tracePt t="195873" x="5308600" y="6438900"/>
          <p14:tracePt t="195885" x="5283200" y="6438900"/>
          <p14:tracePt t="195902" x="5245100" y="6438900"/>
          <p14:tracePt t="195919" x="5232400" y="6438900"/>
          <p14:tracePt t="195936" x="5226050" y="6438900"/>
          <p14:tracePt t="195961" x="5226050" y="6451600"/>
          <p14:tracePt t="195969" x="5238750" y="6457950"/>
          <p14:tracePt t="195985" x="5289550" y="6477000"/>
          <p14:tracePt t="196002" x="5327650" y="6477000"/>
          <p14:tracePt t="196018" x="5372100" y="6477000"/>
          <p14:tracePt t="196035" x="5384800" y="6477000"/>
          <p14:tracePt t="196616" x="0" y="0"/>
        </p14:tracePtLst>
        <p14:tracePtLst>
          <p14:tracePt t="197628" x="8159750" y="5219700"/>
          <p14:tracePt t="197691" x="8159750" y="5226050"/>
          <p14:tracePt t="197696" x="8159750" y="5232400"/>
          <p14:tracePt t="197705" x="8159750" y="5251450"/>
          <p14:tracePt t="197718" x="8159750" y="5264150"/>
          <p14:tracePt t="197734" x="8166100" y="5302250"/>
          <p14:tracePt t="197737" x="8166100" y="5314950"/>
          <p14:tracePt t="197752" x="8172450" y="5359400"/>
          <p14:tracePt t="197767" x="8185150" y="5410200"/>
          <p14:tracePt t="197784" x="8185150" y="5454650"/>
          <p14:tracePt t="197801" x="8185150" y="5499100"/>
          <p14:tracePt t="197818" x="8191500" y="5549900"/>
          <p14:tracePt t="197834" x="8204200" y="5600700"/>
          <p14:tracePt t="197851" x="8204200" y="5626100"/>
          <p14:tracePt t="197867" x="8216900" y="5657850"/>
          <p14:tracePt t="197885" x="8216900" y="5676900"/>
          <p14:tracePt t="197888" x="8216900" y="5689600"/>
          <p14:tracePt t="197902" x="8216900" y="5702300"/>
          <p14:tracePt t="197920" x="8216900" y="5727700"/>
          <p14:tracePt t="197937" x="8216900" y="5734050"/>
          <p14:tracePt t="197951" x="8216900" y="5746750"/>
          <p14:tracePt t="197968" x="8216900" y="5759450"/>
          <p14:tracePt t="197984" x="8210550" y="5772150"/>
          <p14:tracePt t="198001" x="8210550" y="5778500"/>
          <p14:tracePt t="198024" x="8210550" y="5791200"/>
          <p14:tracePt t="198040" x="8204200" y="5797550"/>
          <p14:tracePt t="198056" x="8197850" y="5810250"/>
          <p14:tracePt t="198067" x="8191500" y="5822950"/>
          <p14:tracePt t="198084" x="8185150" y="5822950"/>
          <p14:tracePt t="198100" x="8178800" y="5842000"/>
          <p14:tracePt t="198117" x="8172450" y="5842000"/>
          <p14:tracePt t="198134" x="8159750" y="5854700"/>
          <p14:tracePt t="198151" x="8115300" y="5873750"/>
          <p14:tracePt t="198167" x="8051800" y="5892800"/>
          <p14:tracePt t="198184" x="8007350" y="5899150"/>
          <p14:tracePt t="198201" x="7950200" y="5911850"/>
          <p14:tracePt t="198218" x="7905750" y="5911850"/>
          <p14:tracePt t="198234" x="7867650" y="5911850"/>
          <p14:tracePt t="198251" x="7829550" y="5911850"/>
          <p14:tracePt t="198268" x="7791450" y="5911850"/>
          <p14:tracePt t="198272" x="7766050" y="5911850"/>
          <p14:tracePt t="198284" x="7753350" y="5911850"/>
          <p14:tracePt t="198301" x="7708900" y="5911850"/>
          <p14:tracePt t="198304" x="7696200" y="5911850"/>
          <p14:tracePt t="198318" x="7677150" y="5911850"/>
          <p14:tracePt t="198334" x="7658100" y="5911850"/>
          <p14:tracePt t="198337" x="7651750" y="5911850"/>
          <p14:tracePt t="198568" x="0" y="0"/>
        </p14:tracePtLst>
        <p14:tracePtLst>
          <p14:tracePt t="199074" x="6927850" y="6356350"/>
          <p14:tracePt t="199081" x="6921500" y="6369050"/>
          <p14:tracePt t="199089" x="6908800" y="6375400"/>
          <p14:tracePt t="199100" x="6902450" y="6381750"/>
          <p14:tracePt t="199117" x="6889750" y="6388100"/>
          <p14:tracePt t="199120" x="6883400" y="6400800"/>
          <p14:tracePt t="199134" x="6877050" y="6400800"/>
          <p14:tracePt t="199151" x="6858000" y="6419850"/>
          <p14:tracePt t="199167" x="6858000" y="6426200"/>
          <p14:tracePt t="199184" x="6851650" y="6438900"/>
          <p14:tracePt t="199201" x="6845300" y="6445250"/>
          <p14:tracePt t="199217" x="6845300" y="6451600"/>
          <p14:tracePt t="199234" x="6845300" y="6457950"/>
          <p14:tracePt t="199250" x="6845300" y="6464300"/>
          <p14:tracePt t="199268" x="6845300" y="6470650"/>
          <p14:tracePt t="199284" x="6845300" y="6477000"/>
          <p14:tracePt t="199300" x="6851650" y="6496050"/>
          <p14:tracePt t="199317" x="6858000" y="6515100"/>
          <p14:tracePt t="199334" x="6896100" y="6521450"/>
          <p14:tracePt t="199336" x="6915150" y="6521450"/>
          <p14:tracePt t="199351" x="7004050" y="6540500"/>
          <p14:tracePt t="199368" x="7080250" y="6540500"/>
          <p14:tracePt t="199384" x="7188200" y="6540500"/>
          <p14:tracePt t="199400" x="7302500" y="6540500"/>
          <p14:tracePt t="199417" x="7397750" y="6540500"/>
          <p14:tracePt t="199434" x="7442200" y="6540500"/>
          <p14:tracePt t="199451" x="7461250" y="6540500"/>
          <p14:tracePt t="199468" x="7473950" y="6540500"/>
          <p14:tracePt t="199484" x="7480300" y="6534150"/>
          <p14:tracePt t="199501" x="7486650" y="6521450"/>
          <p14:tracePt t="199518" x="7493000" y="6496050"/>
          <p14:tracePt t="199534" x="7499350" y="6489700"/>
          <p14:tracePt t="199551" x="7499350" y="6477000"/>
          <p14:tracePt t="199553" x="7499350" y="6470650"/>
          <p14:tracePt t="199568" x="7499350" y="6457950"/>
          <p14:tracePt t="199584" x="7499350" y="6451600"/>
          <p14:tracePt t="199600" x="7499350" y="6432550"/>
          <p14:tracePt t="199634" x="7493000" y="6419850"/>
          <p14:tracePt t="199650" x="7493000" y="6413500"/>
          <p14:tracePt t="199667" x="7454900" y="6407150"/>
          <p14:tracePt t="199684" x="7410450" y="6394450"/>
          <p14:tracePt t="199701" x="7346950" y="6388100"/>
          <p14:tracePt t="199717" x="7258050" y="6375400"/>
          <p14:tracePt t="199720" x="7213600" y="6369050"/>
          <p14:tracePt t="199733" x="7169150" y="6362700"/>
          <p14:tracePt t="199752" x="7099300" y="6356350"/>
          <p14:tracePt t="199768" x="7061200" y="6356350"/>
          <p14:tracePt t="199784" x="7029450" y="6356350"/>
          <p14:tracePt t="199800" x="7004050" y="6356350"/>
          <p14:tracePt t="199817" x="6985000" y="6356350"/>
          <p14:tracePt t="199834" x="6959600" y="6356350"/>
          <p14:tracePt t="199850" x="6940550" y="6375400"/>
          <p14:tracePt t="199867" x="6915150" y="6407150"/>
          <p14:tracePt t="199884" x="6902450" y="6432550"/>
          <p14:tracePt t="199900" x="6896100" y="6464300"/>
          <p14:tracePt t="199904" x="6889750" y="6470650"/>
          <p14:tracePt t="199934" x="6889750" y="6489700"/>
          <p14:tracePt t="199951" x="6889750" y="6502400"/>
          <p14:tracePt t="199953" x="6889750" y="6508750"/>
          <p14:tracePt t="199967" x="6889750" y="6527800"/>
          <p14:tracePt t="199983" x="6896100" y="6546850"/>
          <p14:tracePt t="200001" x="6915150" y="6559550"/>
          <p14:tracePt t="200018" x="6946900" y="6572250"/>
          <p14:tracePt t="200034" x="6985000" y="6572250"/>
          <p14:tracePt t="200050" x="7035800" y="6572250"/>
          <p14:tracePt t="200068" x="7092950" y="6572250"/>
          <p14:tracePt t="200084" x="7143750" y="6565900"/>
          <p14:tracePt t="200088" x="7156450" y="6565900"/>
          <p14:tracePt t="200100" x="7175500" y="6559550"/>
          <p14:tracePt t="200117" x="7188200" y="6546850"/>
          <p14:tracePt t="200120" x="7194550" y="6546850"/>
          <p14:tracePt t="200138" x="7194550" y="6534150"/>
          <p14:tracePt t="200151" x="7194550" y="6521450"/>
          <p14:tracePt t="200168" x="7194550" y="6502400"/>
          <p14:tracePt t="200184" x="7194550" y="6483350"/>
          <p14:tracePt t="200209" x="7194550" y="6477000"/>
          <p14:tracePt t="200218" x="7194550" y="6470650"/>
          <p14:tracePt t="200568" x="0" y="0"/>
        </p14:tracePtLst>
        <p14:tracePtLst>
          <p14:tracePt t="201843" x="7772400" y="5181600"/>
          <p14:tracePt t="201883" x="7766050" y="5181600"/>
          <p14:tracePt t="201898" x="7766050" y="5187950"/>
          <p14:tracePt t="201908" x="7766050" y="5207000"/>
          <p14:tracePt t="201916" x="7766050" y="5219700"/>
          <p14:tracePt t="201933" x="7766050" y="5270500"/>
          <p14:tracePt t="201951" x="7766050" y="5308600"/>
          <p14:tracePt t="201953" x="7766050" y="5327650"/>
          <p14:tracePt t="201968" x="7766050" y="5353050"/>
          <p14:tracePt t="201984" x="7766050" y="5365750"/>
          <p14:tracePt t="202000" x="7766050" y="5378450"/>
          <p14:tracePt t="202016" x="7766050" y="5384800"/>
          <p14:tracePt t="202204" x="7766050" y="5391150"/>
          <p14:tracePt t="202226" x="7778750" y="5391150"/>
          <p14:tracePt t="202236" x="7804150" y="5391150"/>
          <p14:tracePt t="202244" x="7835900" y="5391150"/>
          <p14:tracePt t="202253" x="7874000" y="5391150"/>
          <p14:tracePt t="202267" x="8001000" y="5391150"/>
          <p14:tracePt t="202284" x="8159750" y="5391150"/>
          <p14:tracePt t="202288" x="8235950" y="5391150"/>
          <p14:tracePt t="202300" x="8312150" y="5391150"/>
          <p14:tracePt t="202316" x="8413750" y="5391150"/>
          <p14:tracePt t="202333" x="8464550" y="5391150"/>
          <p14:tracePt t="202335" x="8483600" y="5391150"/>
          <p14:tracePt t="202353" x="8489950" y="5391150"/>
          <p14:tracePt t="202366" x="8496300" y="5391150"/>
          <p14:tracePt t="202383" x="8515350" y="5391150"/>
          <p14:tracePt t="202399" x="8540750" y="5391150"/>
          <p14:tracePt t="202416" x="8566150" y="5391150"/>
          <p14:tracePt t="202432" x="8585200" y="5391150"/>
          <p14:tracePt t="202483" x="8591550" y="5391150"/>
          <p14:tracePt t="202489" x="8597900" y="5391150"/>
          <p14:tracePt t="202505" x="8604250" y="5391150"/>
          <p14:tracePt t="202516" x="8616950" y="5391150"/>
          <p14:tracePt t="202534" x="8636000" y="5384800"/>
          <p14:tracePt t="202550" x="8661400" y="5372100"/>
          <p14:tracePt t="202566" x="8667750" y="5372100"/>
          <p14:tracePt t="202583" x="8680450" y="5372100"/>
          <p14:tracePt t="202600" x="8680450" y="5359400"/>
          <p14:tracePt t="202616" x="8686800" y="5346700"/>
          <p14:tracePt t="202650" x="8693150" y="5340350"/>
          <p14:tracePt t="202666" x="8693150" y="5327650"/>
          <p14:tracePt t="202683" x="8693150" y="5308600"/>
          <p14:tracePt t="202700" x="8686800" y="5302250"/>
          <p14:tracePt t="202717" x="8686800" y="5289550"/>
          <p14:tracePt t="202771" x="8686800" y="5283200"/>
          <p14:tracePt t="202776" x="8680450" y="5276850"/>
          <p14:tracePt t="202795" x="8680450" y="5270500"/>
          <p14:tracePt t="202810" x="8674100" y="5270500"/>
          <p14:tracePt t="202833" x="8674100" y="5264150"/>
          <p14:tracePt t="202906" x="8674100" y="5257800"/>
          <p14:tracePt t="203032" x="0" y="0"/>
        </p14:tracePtLst>
        <p14:tracePtLst>
          <p14:tracePt t="203700" x="6350000" y="3689350"/>
          <p14:tracePt t="203772" x="6350000" y="3702050"/>
          <p14:tracePt t="203781" x="6350000" y="3727450"/>
          <p14:tracePt t="203788" x="6350000" y="3759200"/>
          <p14:tracePt t="203800" x="6350000" y="3835400"/>
          <p14:tracePt t="203816" x="6350000" y="3873500"/>
          <p14:tracePt t="203833" x="6356350" y="3911600"/>
          <p14:tracePt t="203865" x="6369050" y="3911600"/>
          <p14:tracePt t="203882" x="6381750" y="3911600"/>
          <p14:tracePt t="203899" x="6432550" y="3905250"/>
          <p14:tracePt t="203916" x="6515100" y="3867150"/>
          <p14:tracePt t="203932" x="6610350" y="3822700"/>
          <p14:tracePt t="203949" x="6699250" y="3784600"/>
          <p14:tracePt t="203953" x="6743700" y="3765550"/>
          <p14:tracePt t="203967" x="6775450" y="3752850"/>
          <p14:tracePt t="203984" x="6845300" y="3727450"/>
          <p14:tracePt t="204000" x="6883400" y="3714750"/>
          <p14:tracePt t="204016" x="6908800" y="3714750"/>
          <p14:tracePt t="204033" x="6940550" y="3714750"/>
          <p14:tracePt t="204049" x="6959600" y="3714750"/>
          <p14:tracePt t="204066" x="6965950" y="3708400"/>
          <p14:tracePt t="204105" x="6972300" y="3702050"/>
          <p14:tracePt t="204121" x="6972300" y="3695700"/>
          <p14:tracePt t="204145" x="6972300" y="3689350"/>
          <p14:tracePt t="204153" x="6972300" y="3676650"/>
          <p14:tracePt t="204169" x="6972300" y="3663950"/>
          <p14:tracePt t="204185" x="6972300" y="3657600"/>
          <p14:tracePt t="204304" x="0" y="0"/>
        </p14:tracePtLst>
        <p14:tracePtLst>
          <p14:tracePt t="204940" x="8102600" y="5486400"/>
          <p14:tracePt t="204948" x="8102600" y="5499100"/>
          <p14:tracePt t="204957" x="8115300" y="5505450"/>
          <p14:tracePt t="204967" x="8128000" y="5511800"/>
          <p14:tracePt t="204983" x="8140700" y="5530850"/>
          <p14:tracePt t="205000" x="8140700" y="5537200"/>
          <p14:tracePt t="205016" x="8153400" y="5575300"/>
          <p14:tracePt t="205032" x="8159750" y="5613400"/>
          <p14:tracePt t="205048" x="8159750" y="5645150"/>
          <p14:tracePt t="205065" x="8159750" y="5664200"/>
          <p14:tracePt t="205081" x="8159750" y="5689600"/>
          <p14:tracePt t="205098" x="8159750" y="5715000"/>
          <p14:tracePt t="205115" x="8153400" y="5740400"/>
          <p14:tracePt t="205131" x="8121650" y="5759450"/>
          <p14:tracePt t="205148" x="8064500" y="5778500"/>
          <p14:tracePt t="205165" x="7943850" y="5803900"/>
          <p14:tracePt t="205182" x="7810500" y="5829300"/>
          <p14:tracePt t="205198" x="7683500" y="5861050"/>
          <p14:tracePt t="205200" x="7607300" y="5880100"/>
          <p14:tracePt t="205215" x="7467600" y="5886450"/>
          <p14:tracePt t="205232" x="7321550" y="5886450"/>
          <p14:tracePt t="205249" x="7169150" y="5886450"/>
          <p14:tracePt t="205265" x="7023100" y="5886450"/>
          <p14:tracePt t="205282" x="6889750" y="5867400"/>
          <p14:tracePt t="205298" x="6750050" y="5835650"/>
          <p14:tracePt t="205315" x="6623050" y="5810250"/>
          <p14:tracePt t="205332" x="6521450" y="5791200"/>
          <p14:tracePt t="205348" x="6470650" y="5784850"/>
          <p14:tracePt t="205365" x="6438900" y="5784850"/>
          <p14:tracePt t="205369" x="6419850" y="5784850"/>
          <p14:tracePt t="205382" x="6413500" y="5784850"/>
          <p14:tracePt t="205398" x="6388100" y="5784850"/>
          <p14:tracePt t="205401" x="6375400" y="5784850"/>
          <p14:tracePt t="205415" x="6330950" y="5784850"/>
          <p14:tracePt t="205431" x="6261100" y="5784850"/>
          <p14:tracePt t="205448" x="6153150" y="5784850"/>
          <p14:tracePt t="205465" x="6064250" y="5784850"/>
          <p14:tracePt t="205482" x="6013450" y="5784850"/>
          <p14:tracePt t="205498" x="6000750" y="5784850"/>
          <p14:tracePt t="205532" x="5994400" y="5784850"/>
          <p14:tracePt t="205548" x="5994400" y="5778500"/>
          <p14:tracePt t="205565" x="5988050" y="5753100"/>
          <p14:tracePt t="205581" x="5981700" y="5715000"/>
          <p14:tracePt t="205584" x="5981700" y="5676900"/>
          <p14:tracePt t="205598" x="5981700" y="5626100"/>
          <p14:tracePt t="205615" x="5981700" y="5422900"/>
          <p14:tracePt t="205632" x="6000750" y="5238750"/>
          <p14:tracePt t="205648" x="6045200" y="5022850"/>
          <p14:tracePt t="205665" x="6083300" y="4806950"/>
          <p14:tracePt t="205681" x="6108700" y="4616450"/>
          <p14:tracePt t="205698" x="6127750" y="4438650"/>
          <p14:tracePt t="205715" x="6127750" y="4298950"/>
          <p14:tracePt t="205732" x="6127750" y="4159250"/>
          <p14:tracePt t="205749" x="6127750" y="4057650"/>
          <p14:tracePt t="205765" x="6121400" y="3956050"/>
          <p14:tracePt t="205768" x="6115050" y="3930650"/>
          <p14:tracePt t="205782" x="6108700" y="3905250"/>
          <p14:tracePt t="205798" x="6108700" y="3879850"/>
          <p14:tracePt t="205815" x="6102350" y="3854450"/>
          <p14:tracePt t="205833" x="6102350" y="3848100"/>
          <p14:tracePt t="205849" x="6102350" y="3841750"/>
          <p14:tracePt t="205865" x="6102350" y="3835400"/>
          <p14:tracePt t="205891" x="6102350" y="3829050"/>
          <p14:tracePt t="205921" x="6102350" y="3822700"/>
          <p14:tracePt t="205944" x="6102350" y="3816350"/>
          <p14:tracePt t="205960" x="6102350" y="3810000"/>
          <p14:tracePt t="205977" x="6102350" y="3803650"/>
          <p14:tracePt t="206189" x="6102350" y="3797300"/>
          <p14:tracePt t="206198" x="6121400" y="3797300"/>
          <p14:tracePt t="206216" x="6330950" y="3810000"/>
          <p14:tracePt t="206233" x="6496050" y="3810000"/>
          <p14:tracePt t="206249" x="6616700" y="3810000"/>
          <p14:tracePt t="206265" x="6667500" y="3810000"/>
          <p14:tracePt t="206282" x="6673850" y="3810000"/>
          <p14:tracePt t="206400" x="0" y="0"/>
        </p14:tracePtLst>
        <p14:tracePtLst>
          <p14:tracePt t="207523" x="7924800" y="5149850"/>
          <p14:tracePt t="207530" x="7912100" y="5156200"/>
          <p14:tracePt t="207537" x="7905750" y="5168900"/>
          <p14:tracePt t="207548" x="7893050" y="5187950"/>
          <p14:tracePt t="207565" x="7874000" y="5213350"/>
          <p14:tracePt t="207568" x="7867650" y="5232400"/>
          <p14:tracePt t="207581" x="7861300" y="5245100"/>
          <p14:tracePt t="207598" x="7854950" y="5251450"/>
          <p14:tracePt t="207600" x="7854950" y="5257800"/>
          <p14:tracePt t="207614" x="7854950" y="5270500"/>
          <p14:tracePt t="207617" x="7854950" y="5276850"/>
          <p14:tracePt t="207631" x="7861300" y="5302250"/>
          <p14:tracePt t="207648" x="7899400" y="5321300"/>
          <p14:tracePt t="207664" x="7969250" y="5353050"/>
          <p14:tracePt t="207681" x="8070850" y="5365750"/>
          <p14:tracePt t="207698" x="8191500" y="5391150"/>
          <p14:tracePt t="207714" x="8318500" y="5391150"/>
          <p14:tracePt t="207732" x="8458200" y="5391150"/>
          <p14:tracePt t="207748" x="8534400" y="5372100"/>
          <p14:tracePt t="207765" x="8578850" y="5340350"/>
          <p14:tracePt t="207767" x="8591550" y="5327650"/>
          <p14:tracePt t="207782" x="8597900" y="5302250"/>
          <p14:tracePt t="207798" x="8604250" y="5264150"/>
          <p14:tracePt t="207800" x="8604250" y="5257800"/>
          <p14:tracePt t="207815" x="8604250" y="5245100"/>
          <p14:tracePt t="207831" x="8604250" y="5226050"/>
          <p14:tracePt t="207847" x="8604250" y="5219700"/>
          <p14:tracePt t="207897" x="8597900" y="5213350"/>
          <p14:tracePt t="207904" x="0" y="0"/>
        </p14:tracePtLst>
        <p14:tracePtLst>
          <p14:tracePt t="208827" x="7270750" y="6515100"/>
          <p14:tracePt t="208953" x="0" y="0"/>
        </p14:tracePtLst>
        <p14:tracePtLst>
          <p14:tracePt t="209778" x="7175500" y="6432550"/>
          <p14:tracePt t="209787" x="7175500" y="6438900"/>
          <p14:tracePt t="209798" x="7169150" y="6445250"/>
          <p14:tracePt t="209814" x="7162800" y="6457950"/>
          <p14:tracePt t="209817" x="7162800" y="6464300"/>
          <p14:tracePt t="209830" x="7162800" y="6477000"/>
          <p14:tracePt t="209847" x="7162800" y="6502400"/>
          <p14:tracePt t="209864" x="7162800" y="6515100"/>
          <p14:tracePt t="209881" x="7169150" y="6527800"/>
          <p14:tracePt t="209897" x="7175500" y="6534150"/>
          <p14:tracePt t="209914" x="7200900" y="6540500"/>
          <p14:tracePt t="209930" x="7239000" y="6546850"/>
          <p14:tracePt t="209947" x="7283450" y="6546850"/>
          <p14:tracePt t="209963" x="7321550" y="6546850"/>
          <p14:tracePt t="209980" x="7340600" y="6534150"/>
          <p14:tracePt t="209985" x="7346950" y="6534150"/>
          <p14:tracePt t="209998" x="7353300" y="6521450"/>
          <p14:tracePt t="210014" x="7359650" y="6515100"/>
          <p14:tracePt t="210031" x="7359650" y="6508750"/>
          <p14:tracePt t="210424" x="0" y="0"/>
        </p14:tracePtLst>
        <p14:tracePtLst>
          <p14:tracePt t="210923" x="7207250" y="6407150"/>
          <p14:tracePt t="210939" x="7200900" y="6419850"/>
          <p14:tracePt t="210947" x="7194550" y="6426200"/>
          <p14:tracePt t="210964" x="7194550" y="6432550"/>
          <p14:tracePt t="210980" x="7188200" y="6445250"/>
          <p14:tracePt t="210998" x="7181850" y="6451600"/>
          <p14:tracePt t="211001" x="7181850" y="6457950"/>
          <p14:tracePt t="211032" x="7181850" y="6483350"/>
          <p14:tracePt t="211049" x="7188200" y="6502400"/>
          <p14:tracePt t="211066" x="7194550" y="6508750"/>
          <p14:tracePt t="211080" x="7226300" y="6527800"/>
          <p14:tracePt t="211096" x="7251700" y="6527800"/>
          <p14:tracePt t="211113" x="7283450" y="6527800"/>
          <p14:tracePt t="211130" x="7321550" y="6527800"/>
          <p14:tracePt t="211147" x="7346950" y="6527800"/>
          <p14:tracePt t="211163" x="7372350" y="6527800"/>
          <p14:tracePt t="211180" x="7391400" y="6515100"/>
          <p14:tracePt t="211184" x="7391400" y="6508750"/>
          <p14:tracePt t="211196" x="7397750" y="6508750"/>
          <p14:tracePt t="211235" x="7397750" y="6502400"/>
          <p14:tracePt t="211473" x="0" y="0"/>
        </p14:tracePtLst>
        <p14:tracePtLst>
          <p14:tracePt t="212381" x="4318000" y="3683000"/>
          <p14:tracePt t="212401" x="4318000" y="3689350"/>
          <p14:tracePt t="212409" x="4318000" y="3695700"/>
          <p14:tracePt t="212420" x="4318000" y="3708400"/>
          <p14:tracePt t="212430" x="4311650" y="3733800"/>
          <p14:tracePt t="212447" x="4311650" y="3759200"/>
          <p14:tracePt t="212464" x="4311650" y="3810000"/>
          <p14:tracePt t="212480" x="4311650" y="3854450"/>
          <p14:tracePt t="212497" x="4337050" y="3886200"/>
          <p14:tracePt t="212514" x="4356100" y="3917950"/>
          <p14:tracePt t="212531" x="4368800" y="3930650"/>
          <p14:tracePt t="212546" x="4375150" y="3937000"/>
          <p14:tracePt t="212563" x="4381500" y="3937000"/>
          <p14:tracePt t="212581" x="4400550" y="3949700"/>
          <p14:tracePt t="212596" x="4406900" y="3949700"/>
          <p14:tracePt t="212613" x="4419600" y="3949700"/>
          <p14:tracePt t="212617" x="4425950" y="3949700"/>
          <p14:tracePt t="212634" x="4438650" y="3949700"/>
          <p14:tracePt t="212646" x="4451350" y="3949700"/>
          <p14:tracePt t="212664" x="4565650" y="3949700"/>
          <p14:tracePt t="212680" x="4660900" y="3949700"/>
          <p14:tracePt t="212697" x="4737100" y="3949700"/>
          <p14:tracePt t="212713" x="4794250" y="3949700"/>
          <p14:tracePt t="212729" x="4813300" y="3943350"/>
          <p14:tracePt t="212746" x="4832350" y="3937000"/>
          <p14:tracePt t="212763" x="4845050" y="3924300"/>
          <p14:tracePt t="212779" x="4845050" y="3911600"/>
          <p14:tracePt t="212796" x="4851400" y="3898900"/>
          <p14:tracePt t="212813" x="4857750" y="3892550"/>
          <p14:tracePt t="212829" x="4857750" y="3879850"/>
          <p14:tracePt t="212832" x="4857750" y="3867150"/>
          <p14:tracePt t="212863" x="4857750" y="3848100"/>
          <p14:tracePt t="212879" x="4857750" y="3829050"/>
          <p14:tracePt t="212896" x="4851400" y="3803650"/>
          <p14:tracePt t="212912" x="4845050" y="3790950"/>
          <p14:tracePt t="212929" x="4832350" y="3771900"/>
          <p14:tracePt t="212946" x="4826000" y="3765550"/>
          <p14:tracePt t="212962" x="4806950" y="3752850"/>
          <p14:tracePt t="212979" x="4781550" y="3746500"/>
          <p14:tracePt t="212996" x="4743450" y="3740150"/>
          <p14:tracePt t="213013" x="4679950" y="3740150"/>
          <p14:tracePt t="213030" x="4584700" y="3740150"/>
          <p14:tracePt t="213033" x="4540250" y="3740150"/>
          <p14:tracePt t="213046" x="4495800" y="3752850"/>
          <p14:tracePt t="213063" x="4406900" y="3784600"/>
          <p14:tracePt t="213080" x="4375150" y="3803650"/>
          <p14:tracePt t="213096" x="4349750" y="3829050"/>
          <p14:tracePt t="213112" x="4318000" y="3848100"/>
          <p14:tracePt t="213130" x="4305300" y="3879850"/>
          <p14:tracePt t="213146" x="4298950" y="3898900"/>
          <p14:tracePt t="213162" x="4298950" y="3937000"/>
          <p14:tracePt t="213179" x="4298950" y="3968750"/>
          <p14:tracePt t="213196" x="4298950" y="3994150"/>
          <p14:tracePt t="213212" x="4298950" y="4025900"/>
          <p14:tracePt t="213229" x="4324350" y="4057650"/>
          <p14:tracePt t="213232" x="4362450" y="4083050"/>
          <p14:tracePt t="213245" x="4413250" y="4108450"/>
          <p14:tracePt t="213264" x="4603750" y="4127500"/>
          <p14:tracePt t="213279" x="4762500" y="4127500"/>
          <p14:tracePt t="213296" x="4902200" y="4127500"/>
          <p14:tracePt t="213313" x="4978400" y="4114800"/>
          <p14:tracePt t="213329" x="5016500" y="4102100"/>
          <p14:tracePt t="213346" x="5035550" y="4083050"/>
          <p14:tracePt t="213362" x="5048250" y="4057650"/>
          <p14:tracePt t="213379" x="5060950" y="4038600"/>
          <p14:tracePt t="213395" x="5060950" y="4032250"/>
          <p14:tracePt t="213412" x="5060950" y="4025900"/>
          <p14:tracePt t="213628" x="4883150" y="3949700"/>
          <p14:tracePt t="213639" x="4876800" y="3949700"/>
          <p14:tracePt t="213648" x="4870450" y="3949700"/>
          <p14:tracePt t="213662" x="4864100" y="3949700"/>
          <p14:tracePt t="213679" x="4851400" y="3962400"/>
          <p14:tracePt t="213696" x="4851400" y="3975100"/>
          <p14:tracePt t="213712" x="4851400" y="3981450"/>
          <p14:tracePt t="214816" x="0" y="0"/>
        </p14:tracePtLst>
        <p14:tracePtLst>
          <p14:tracePt t="216219" x="8045450" y="5257800"/>
          <p14:tracePt t="216274" x="8045450" y="5264150"/>
          <p14:tracePt t="216282" x="8051800" y="5276850"/>
          <p14:tracePt t="216296" x="8070850" y="5302250"/>
          <p14:tracePt t="216313" x="8115300" y="5327650"/>
          <p14:tracePt t="216329" x="8185150" y="5340350"/>
          <p14:tracePt t="216345" x="8242300" y="5340350"/>
          <p14:tracePt t="216362" x="8286750" y="5340350"/>
          <p14:tracePt t="216379" x="8324850" y="5340350"/>
          <p14:tracePt t="216395" x="8350250" y="5334000"/>
          <p14:tracePt t="216411" x="8369300" y="5321300"/>
          <p14:tracePt t="216428" x="8369300" y="5308600"/>
          <p14:tracePt t="216444" x="8369300" y="5295900"/>
          <p14:tracePt t="216461" x="8369300" y="5289550"/>
          <p14:tracePt t="216656" x="0" y="0"/>
        </p14:tracePtLst>
        <p14:tracePtLst>
          <p14:tracePt t="217140" x="7956550" y="6426200"/>
          <p14:tracePt t="217162" x="7956550" y="6432550"/>
          <p14:tracePt t="217177" x="7956550" y="6438900"/>
          <p14:tracePt t="217193" x="7956550" y="6457950"/>
          <p14:tracePt t="217202" x="7962900" y="6464300"/>
          <p14:tracePt t="217211" x="7962900" y="6477000"/>
          <p14:tracePt t="217228" x="7981950" y="6502400"/>
          <p14:tracePt t="217244" x="8007350" y="6515100"/>
          <p14:tracePt t="217261" x="8026400" y="6521450"/>
          <p14:tracePt t="217278" x="8039100" y="6527800"/>
          <p14:tracePt t="217296" x="8077200" y="6527800"/>
          <p14:tracePt t="217312" x="8083550" y="6527800"/>
          <p14:tracePt t="217328" x="8096250" y="6527800"/>
          <p14:tracePt t="217369" x="8096250" y="6521450"/>
          <p14:tracePt t="217384" x="8096250" y="6515100"/>
          <p14:tracePt t="217401" x="8096250" y="6508750"/>
          <p14:tracePt t="218320" x="0" y="0"/>
        </p14:tracePtLst>
        <p14:tracePtLst>
          <p14:tracePt t="220188" x="8420100" y="6483350"/>
          <p14:tracePt t="220235" x="8464550" y="6483350"/>
          <p14:tracePt t="220242" x="8483600" y="6483350"/>
          <p14:tracePt t="220251" x="8547100" y="6489700"/>
          <p14:tracePt t="220260" x="8610600" y="6489700"/>
          <p14:tracePt t="220277" x="8756650" y="6508750"/>
          <p14:tracePt t="220296" x="8883650" y="6534150"/>
          <p14:tracePt t="220312" x="8902700" y="6534150"/>
          <p14:tracePt t="220515" x="8896350" y="6534150"/>
          <p14:tracePt t="220521" x="8870950" y="6534150"/>
          <p14:tracePt t="220530" x="8851900" y="6534150"/>
          <p14:tracePt t="220544" x="8782050" y="6534150"/>
          <p14:tracePt t="220560" x="8699500" y="6534150"/>
          <p14:tracePt t="220577" x="8610600" y="6534150"/>
          <p14:tracePt t="220594" x="8553450" y="6534150"/>
          <p14:tracePt t="220610" x="8534400" y="6534150"/>
          <p14:tracePt t="220627" x="8528050" y="6534150"/>
          <p14:tracePt t="220755" x="8534400" y="6534150"/>
          <p14:tracePt t="220762" x="8559800" y="6534150"/>
          <p14:tracePt t="220777" x="8623300" y="6534150"/>
          <p14:tracePt t="220795" x="8705850" y="6534150"/>
          <p14:tracePt t="220811" x="8756650" y="6534150"/>
          <p14:tracePt t="220827" x="8782050" y="6534150"/>
          <p14:tracePt t="220832" x="8788400" y="6534150"/>
          <p14:tracePt t="220930" x="8763000" y="6534150"/>
          <p14:tracePt t="220938" x="8731250" y="6534150"/>
          <p14:tracePt t="220946" x="8699500" y="6534150"/>
          <p14:tracePt t="220960" x="8610600" y="6534150"/>
          <p14:tracePt t="220977" x="8566150" y="6534150"/>
          <p14:tracePt t="220994" x="8553450" y="6534150"/>
          <p14:tracePt t="221105" x="8559800" y="6534150"/>
          <p14:tracePt t="221114" x="8578850" y="6534150"/>
          <p14:tracePt t="221128" x="8616950" y="6534150"/>
          <p14:tracePt t="221145" x="8674100" y="6534150"/>
          <p14:tracePt t="221160" x="8737600" y="6534150"/>
          <p14:tracePt t="221177" x="8775700" y="6534150"/>
          <p14:tracePt t="221193" x="8794750" y="6534150"/>
          <p14:tracePt t="222848" x="0" y="0"/>
        </p14:tracePtLst>
        <p14:tracePtLst>
          <p14:tracePt t="229410" x="6464300" y="3727450"/>
          <p14:tracePt t="229505" x="6470650" y="3733800"/>
          <p14:tracePt t="229514" x="6477000" y="3733800"/>
          <p14:tracePt t="229523" x="6483350" y="3752850"/>
          <p14:tracePt t="229540" x="6489700" y="3784600"/>
          <p14:tracePt t="229557" x="6508750" y="3822700"/>
          <p14:tracePt t="229573" x="6534150" y="3854450"/>
          <p14:tracePt t="229575" x="6546850" y="3860800"/>
          <p14:tracePt t="229590" x="6553200" y="3867150"/>
          <p14:tracePt t="229607" x="6597650" y="3892550"/>
          <p14:tracePt t="229624" x="6604000" y="3898900"/>
          <p14:tracePt t="229641" x="6610350" y="3898900"/>
          <p14:tracePt t="229659" x="6616700" y="3898900"/>
          <p14:tracePt t="229872" x="0" y="0"/>
        </p14:tracePtLst>
        <p14:tracePtLst>
          <p14:tracePt t="230643" x="6667500" y="3911600"/>
          <p14:tracePt t="230658" x="6661150" y="3905250"/>
          <p14:tracePt t="230674" x="6648450" y="3911600"/>
          <p14:tracePt t="230681" x="6648450" y="3917950"/>
          <p14:tracePt t="230690" x="6642100" y="3943350"/>
          <p14:tracePt t="230707" x="6629400" y="4013200"/>
          <p14:tracePt t="230723" x="6616700" y="4070350"/>
          <p14:tracePt t="230740" x="6610350" y="4102100"/>
          <p14:tracePt t="230756" x="6604000" y="4127500"/>
          <p14:tracePt t="230773" x="6604000" y="4146550"/>
          <p14:tracePt t="230776" x="6604000" y="4165600"/>
          <p14:tracePt t="230790" x="6604000" y="4191000"/>
          <p14:tracePt t="230806" x="6604000" y="4241800"/>
          <p14:tracePt t="230808" x="6604000" y="4273550"/>
          <p14:tracePt t="230823" x="6610350" y="4356100"/>
          <p14:tracePt t="230839" x="6623050" y="4400550"/>
          <p14:tracePt t="230856" x="6635750" y="4419600"/>
          <p14:tracePt t="230873" x="6642100" y="4438650"/>
          <p14:tracePt t="230890" x="6642100" y="4451350"/>
          <p14:tracePt t="230907" x="6648450" y="4470400"/>
          <p14:tracePt t="230923" x="6654800" y="4483100"/>
          <p14:tracePt t="230940" x="6654800" y="4502150"/>
          <p14:tracePt t="230956" x="6654800" y="4527550"/>
          <p14:tracePt t="230973" x="6667500" y="4540250"/>
          <p14:tracePt t="231033" x="6667500" y="4546600"/>
          <p14:tracePt t="231040" x="6667500" y="4552950"/>
          <p14:tracePt t="231049" x="6667500" y="4559300"/>
          <p14:tracePt t="231056" x="6667500" y="4572000"/>
          <p14:tracePt t="231073" x="6667500" y="4584700"/>
          <p14:tracePt t="231090" x="6661150" y="4597400"/>
          <p14:tracePt t="231960" x="0" y="0"/>
        </p14:tracePtLst>
        <p14:tracePtLst>
          <p14:tracePt t="232362" x="6648450" y="4527550"/>
          <p14:tracePt t="232433" x="6648450" y="4533900"/>
          <p14:tracePt t="232443" x="6648450" y="4552950"/>
          <p14:tracePt t="232457" x="6648450" y="4584700"/>
          <p14:tracePt t="232473" x="6654800" y="4629150"/>
          <p14:tracePt t="232490" x="6661150" y="4654550"/>
          <p14:tracePt t="232506" x="6673850" y="4673600"/>
          <p14:tracePt t="232540" x="6680200" y="4686300"/>
          <p14:tracePt t="232556" x="6711950" y="4699000"/>
          <p14:tracePt t="232572" x="6756400" y="4705350"/>
          <p14:tracePt t="232589" x="6819900" y="4705350"/>
          <p14:tracePt t="232592" x="6864350" y="4705350"/>
          <p14:tracePt t="232607" x="6908800" y="4705350"/>
          <p14:tracePt t="232609" x="6959600" y="4705350"/>
          <p14:tracePt t="232624" x="7099300" y="4718050"/>
          <p14:tracePt t="232640" x="7251700" y="4749800"/>
          <p14:tracePt t="232656" x="7391400" y="4775200"/>
          <p14:tracePt t="232672" x="7524750" y="4819650"/>
          <p14:tracePt t="232690" x="7613650" y="4857750"/>
          <p14:tracePt t="232706" x="7677150" y="4883150"/>
          <p14:tracePt t="232722" x="7721600" y="4908550"/>
          <p14:tracePt t="232739" x="7759700" y="4933950"/>
          <p14:tracePt t="232756" x="7791450" y="4965700"/>
          <p14:tracePt t="232773" x="7829550" y="4991100"/>
          <p14:tracePt t="232789" x="7848600" y="5016500"/>
          <p14:tracePt t="232806" x="7861300" y="5035550"/>
          <p14:tracePt t="232808" x="7867650" y="5048250"/>
          <p14:tracePt t="232822" x="7867650" y="5060950"/>
          <p14:tracePt t="232839" x="7867650" y="5118100"/>
          <p14:tracePt t="232856" x="7893050" y="5194300"/>
          <p14:tracePt t="232873" x="7905750" y="5251450"/>
          <p14:tracePt t="232890" x="7918450" y="5295900"/>
          <p14:tracePt t="232906" x="7918450" y="5302250"/>
          <p14:tracePt t="232923" x="7918450" y="5308600"/>
          <p14:tracePt t="233257" x="0" y="0"/>
        </p14:tracePtLst>
        <p14:tracePtLst>
          <p14:tracePt t="234000" x="8001000" y="3117850"/>
          <p14:tracePt t="234081" x="8001000" y="3143250"/>
          <p14:tracePt t="234088" x="8001000" y="3162300"/>
          <p14:tracePt t="234096" x="8001000" y="3181350"/>
          <p14:tracePt t="234105" x="8001000" y="3200400"/>
          <p14:tracePt t="234122" x="8001000" y="3232150"/>
          <p14:tracePt t="234139" x="8001000" y="3257550"/>
          <p14:tracePt t="234266" x="8001000" y="3244850"/>
          <p14:tracePt t="234274" x="8001000" y="3238500"/>
          <p14:tracePt t="234289" x="8001000" y="3200400"/>
          <p14:tracePt t="234306" x="8007350" y="3181350"/>
          <p14:tracePt t="234322" x="8007350" y="3162300"/>
          <p14:tracePt t="234515" x="8013700" y="3168650"/>
          <p14:tracePt t="234523" x="8020050" y="3181350"/>
          <p14:tracePt t="234539" x="8026400" y="3200400"/>
          <p14:tracePt t="234618" x="8032750" y="3200400"/>
          <p14:tracePt t="234626" x="8039100" y="3200400"/>
          <p14:tracePt t="234641" x="8045450" y="3181350"/>
          <p14:tracePt t="234656" x="8064500" y="3155950"/>
          <p14:tracePt t="234672" x="8077200" y="3136900"/>
          <p14:tracePt t="234692" x="8083550" y="3124200"/>
          <p14:tracePt t="234707" x="8083550" y="3117850"/>
          <p14:tracePt t="236632" x="0" y="0"/>
        </p14:tracePtLst>
        <p14:tracePtLst>
          <p14:tracePt t="237435" x="1022350" y="5194300"/>
          <p14:tracePt t="237442" x="1009650" y="5200650"/>
          <p14:tracePt t="237455" x="996950" y="5213350"/>
          <p14:tracePt t="237472" x="965200" y="5283200"/>
          <p14:tracePt t="237488" x="958850" y="5340350"/>
          <p14:tracePt t="237505" x="958850" y="5384800"/>
          <p14:tracePt t="237521" x="965200" y="5422900"/>
          <p14:tracePt t="237538" x="990600" y="5441950"/>
          <p14:tracePt t="237555" x="1047750" y="5461000"/>
          <p14:tracePt t="237571" x="1136650" y="5454650"/>
          <p14:tracePt t="237588" x="1206500" y="5441950"/>
          <p14:tracePt t="237593" x="1238250" y="5435600"/>
          <p14:tracePt t="237605" x="1257300" y="5422900"/>
          <p14:tracePt t="237622" x="1276350" y="5410200"/>
          <p14:tracePt t="237626" x="1282700" y="5403850"/>
          <p14:tracePt t="237642" x="1289050" y="5403850"/>
          <p14:tracePt t="237659" x="1295400" y="5397500"/>
          <p14:tracePt t="237704" x="0" y="0"/>
        </p14:tracePtLst>
        <p14:tracePtLst>
          <p14:tracePt t="238379" x="7931150" y="5302250"/>
          <p14:tracePt t="238451" x="7943850" y="5327650"/>
          <p14:tracePt t="238459" x="7956550" y="5346700"/>
          <p14:tracePt t="238472" x="8001000" y="5384800"/>
          <p14:tracePt t="238488" x="8108950" y="5435600"/>
          <p14:tracePt t="238505" x="8223250" y="5448300"/>
          <p14:tracePt t="238521" x="8324850" y="5448300"/>
          <p14:tracePt t="238537" x="8407400" y="5422900"/>
          <p14:tracePt t="238554" x="8445500" y="5397500"/>
          <p14:tracePt t="238571" x="8458200" y="5378450"/>
          <p14:tracePt t="238588" x="8470900" y="5359400"/>
          <p14:tracePt t="238592" x="8477250" y="5346700"/>
          <p14:tracePt t="238621" x="8477250" y="5334000"/>
          <p14:tracePt t="238639" x="8477250" y="5314950"/>
          <p14:tracePt t="238912" x="0" y="0"/>
        </p14:tracePtLst>
        <p14:tracePtLst>
          <p14:tracePt t="239194" x="8153400" y="5245100"/>
          <p14:tracePt t="239201" x="8153400" y="5251450"/>
          <p14:tracePt t="239208" x="8147050" y="5251450"/>
          <p14:tracePt t="239224" x="8140700" y="5251450"/>
          <p14:tracePt t="239237" x="8134350" y="5257800"/>
          <p14:tracePt t="239254" x="8121650" y="5270500"/>
          <p14:tracePt t="239287" x="8121650" y="5302250"/>
          <p14:tracePt t="239304" x="8121650" y="5321300"/>
          <p14:tracePt t="239320" x="8140700" y="5340350"/>
          <p14:tracePt t="239337" x="8166100" y="5346700"/>
          <p14:tracePt t="239354" x="8197850" y="5346700"/>
          <p14:tracePt t="239370" x="8235950" y="5346700"/>
          <p14:tracePt t="239388" x="8267700" y="5327650"/>
          <p14:tracePt t="239404" x="8299450" y="5314950"/>
          <p14:tracePt t="239408" x="8305800" y="5308600"/>
          <p14:tracePt t="239420" x="8305800" y="5295900"/>
          <p14:tracePt t="239437" x="8312150" y="5295900"/>
          <p14:tracePt t="239454" x="8312150" y="5283200"/>
          <p14:tracePt t="240192" x="0" y="0"/>
        </p14:tracePtLst>
        <p14:tracePtLst>
          <p14:tracePt t="240530" x="8089900" y="5270500"/>
          <p14:tracePt t="240562" x="8089900" y="5276850"/>
          <p14:tracePt t="240571" x="8102600" y="5289550"/>
          <p14:tracePt t="240587" x="8134350" y="5346700"/>
          <p14:tracePt t="240604" x="8159750" y="5416550"/>
          <p14:tracePt t="240609" x="8172450" y="5441950"/>
          <p14:tracePt t="240620" x="8178800" y="5467350"/>
          <p14:tracePt t="240637" x="8185150" y="5499100"/>
          <p14:tracePt t="240642" x="8185150" y="5524500"/>
          <p14:tracePt t="240654" x="8185150" y="5530850"/>
          <p14:tracePt t="240670" x="8185150" y="5568950"/>
          <p14:tracePt t="240674" x="8185150" y="5575300"/>
          <p14:tracePt t="240688" x="8185150" y="5613400"/>
          <p14:tracePt t="240704" x="8166100" y="5632450"/>
          <p14:tracePt t="240720" x="8147050" y="5664200"/>
          <p14:tracePt t="240736" x="8115300" y="5695950"/>
          <p14:tracePt t="240754" x="8070850" y="5746750"/>
          <p14:tracePt t="240770" x="8045450" y="5778500"/>
          <p14:tracePt t="240786" x="8013700" y="5803900"/>
          <p14:tracePt t="240803" x="7994650" y="5822950"/>
          <p14:tracePt t="240820" x="7981950" y="5842000"/>
          <p14:tracePt t="240836" x="7962900" y="5861050"/>
          <p14:tracePt t="240874" x="7962900" y="5867400"/>
          <p14:tracePt t="240897" x="7956550" y="5873750"/>
          <p14:tracePt t="240905" x="7950200" y="5873750"/>
          <p14:tracePt t="240921" x="7943850" y="5880100"/>
          <p14:tracePt t="240929" x="7937500" y="5886450"/>
          <p14:tracePt t="240937" x="7924800" y="5892800"/>
          <p14:tracePt t="240953" x="7867650" y="5911850"/>
          <p14:tracePt t="240970" x="7766050" y="5924550"/>
          <p14:tracePt t="240986" x="7620000" y="5937250"/>
          <p14:tracePt t="241003" x="7404100" y="5924550"/>
          <p14:tracePt t="241019" x="7112000" y="5873750"/>
          <p14:tracePt t="241036" x="6800850" y="5803900"/>
          <p14:tracePt t="241053" x="6572250" y="5759450"/>
          <p14:tracePt t="241057" x="6483350" y="5746750"/>
          <p14:tracePt t="241070" x="6419850" y="5727700"/>
          <p14:tracePt t="241086" x="6330950" y="5715000"/>
          <p14:tracePt t="241104" x="6280150" y="5695950"/>
          <p14:tracePt t="241120" x="6254750" y="5676900"/>
          <p14:tracePt t="241136" x="6242050" y="5670550"/>
          <p14:tracePt t="241154" x="6229350" y="5638800"/>
          <p14:tracePt t="241170" x="6223000" y="5581650"/>
          <p14:tracePt t="241187" x="6210300" y="5505450"/>
          <p14:tracePt t="241203" x="6210300" y="5384800"/>
          <p14:tracePt t="241219" x="6210300" y="5251450"/>
          <p14:tracePt t="241236" x="6197600" y="5118100"/>
          <p14:tracePt t="241253" x="6197600" y="4991100"/>
          <p14:tracePt t="241269" x="6197600" y="4876800"/>
          <p14:tracePt t="241272" x="6197600" y="4813300"/>
          <p14:tracePt t="241286" x="6197600" y="4768850"/>
          <p14:tracePt t="241303" x="6197600" y="4679950"/>
          <p14:tracePt t="241319" x="6197600" y="4648200"/>
          <p14:tracePt t="241336" x="6197600" y="4610100"/>
          <p14:tracePt t="241353" x="6197600" y="4578350"/>
          <p14:tracePt t="241369" x="6197600" y="4546600"/>
          <p14:tracePt t="241386" x="6197600" y="4495800"/>
          <p14:tracePt t="241403" x="6197600" y="4432300"/>
          <p14:tracePt t="241420" x="6197600" y="4362450"/>
          <p14:tracePt t="241436" x="6197600" y="4298950"/>
          <p14:tracePt t="241453" x="6197600" y="4241800"/>
          <p14:tracePt t="241470" x="6197600" y="4197350"/>
          <p14:tracePt t="241473" x="6197600" y="4184650"/>
          <p14:tracePt t="241486" x="6197600" y="4165600"/>
          <p14:tracePt t="241503" x="6197600" y="4114800"/>
          <p14:tracePt t="241521" x="6197600" y="4089400"/>
          <p14:tracePt t="241536" x="6197600" y="4064000"/>
          <p14:tracePt t="241553" x="6197600" y="4032250"/>
          <p14:tracePt t="241570" x="6197600" y="3994150"/>
          <p14:tracePt t="241587" x="6197600" y="3956050"/>
          <p14:tracePt t="241603" x="6197600" y="3911600"/>
          <p14:tracePt t="241609" x="6203950" y="3879850"/>
          <p14:tracePt t="241620" x="6203950" y="3873500"/>
          <p14:tracePt t="241636" x="6203950" y="3841750"/>
          <p14:tracePt t="241654" x="6203950" y="3822700"/>
          <p14:tracePt t="241657" x="6203950" y="3810000"/>
          <p14:tracePt t="241671" x="6210300" y="3803650"/>
          <p14:tracePt t="241688" x="6210300" y="3790950"/>
          <p14:tracePt t="241969" x="0" y="0"/>
        </p14:tracePtLst>
        <p14:tracePtLst>
          <p14:tracePt t="242963" x="2178050" y="5194300"/>
          <p14:tracePt t="242977" x="2178050" y="5200650"/>
          <p14:tracePt t="243004" x="2178050" y="5207000"/>
          <p14:tracePt t="243011" x="2171700" y="5219700"/>
          <p14:tracePt t="243026" x="2171700" y="5232400"/>
          <p14:tracePt t="243042" x="2171700" y="5238750"/>
          <p14:tracePt t="243052" x="2171700" y="5251450"/>
          <p14:tracePt t="243069" x="2171700" y="5257800"/>
          <p14:tracePt t="243085" x="2171700" y="5270500"/>
          <p14:tracePt t="243102" x="2171700" y="5308600"/>
          <p14:tracePt t="243105" x="2184400" y="5321300"/>
          <p14:tracePt t="243119" x="2228850" y="5365750"/>
          <p14:tracePt t="243135" x="2317750" y="5391150"/>
          <p14:tracePt t="243152" x="2457450" y="5416550"/>
          <p14:tracePt t="243170" x="2641600" y="5435600"/>
          <p14:tracePt t="243186" x="2755900" y="5435600"/>
          <p14:tracePt t="243203" x="2825750" y="5435600"/>
          <p14:tracePt t="243220" x="2863850" y="5435600"/>
          <p14:tracePt t="243236" x="2901950" y="5429250"/>
          <p14:tracePt t="243252" x="2933700" y="5422900"/>
          <p14:tracePt t="243269" x="3003550" y="5410200"/>
          <p14:tracePt t="243272" x="3041650" y="5403850"/>
          <p14:tracePt t="243285" x="3073400" y="5397500"/>
          <p14:tracePt t="243302" x="3149600" y="5384800"/>
          <p14:tracePt t="243305" x="3187700" y="5378450"/>
          <p14:tracePt t="243319" x="3238500" y="5365750"/>
          <p14:tracePt t="243336" x="3257550" y="5365750"/>
          <p14:tracePt t="243352" x="3270250" y="5365750"/>
          <p14:tracePt t="243385" x="3276600" y="5359400"/>
          <p14:tracePt t="243410" x="3276600" y="5353050"/>
          <p14:tracePt t="243424" x="3276600" y="5346700"/>
          <p14:tracePt t="243440" x="3276600" y="5334000"/>
          <p14:tracePt t="243453" x="3276600" y="5314950"/>
          <p14:tracePt t="243469" x="3251200" y="5289550"/>
          <p14:tracePt t="243486" x="3200400" y="5270500"/>
          <p14:tracePt t="243489" x="3162300" y="5257800"/>
          <p14:tracePt t="243621" x="2838450" y="5226050"/>
          <p14:tracePt t="243624" x="2832100" y="5232400"/>
          <p14:tracePt t="243640" x="2832100" y="5238750"/>
          <p14:tracePt t="243652" x="2832100" y="5245100"/>
          <p14:tracePt t="243669" x="2832100" y="5257800"/>
          <p14:tracePt t="243686" x="2832100" y="5289550"/>
          <p14:tracePt t="243690" x="2844800" y="5302250"/>
          <p14:tracePt t="243703" x="2901950" y="5346700"/>
          <p14:tracePt t="243719" x="3028950" y="5384800"/>
          <p14:tracePt t="243735" x="3219450" y="5429250"/>
          <p14:tracePt t="243752" x="3448050" y="5467350"/>
          <p14:tracePt t="243769" x="3638550" y="5473700"/>
          <p14:tracePt t="243785" x="3797300" y="5473700"/>
          <p14:tracePt t="243802" x="3892550" y="5473700"/>
          <p14:tracePt t="243819" x="3930650" y="5473700"/>
          <p14:tracePt t="243835" x="3943350" y="5473700"/>
          <p14:tracePt t="243852" x="3968750" y="5473700"/>
          <p14:tracePt t="243869" x="3968750" y="5461000"/>
          <p14:tracePt t="243872" x="3968750" y="5454650"/>
          <p14:tracePt t="243885" x="3968750" y="5448300"/>
          <p14:tracePt t="243902" x="3968750" y="5429250"/>
          <p14:tracePt t="243920" x="3962400" y="5391150"/>
          <p14:tracePt t="243936" x="3917950" y="5359400"/>
          <p14:tracePt t="243952" x="3841750" y="5334000"/>
          <p14:tracePt t="243969" x="3714750" y="5295900"/>
          <p14:tracePt t="243985" x="3594100" y="5289550"/>
          <p14:tracePt t="244002" x="3486150" y="5289550"/>
          <p14:tracePt t="244018" x="3435350" y="5295900"/>
          <p14:tracePt t="244035" x="3409950" y="5295900"/>
          <p14:tracePt t="244052" x="3397250" y="5295900"/>
          <p14:tracePt t="244068" x="3397250" y="5302250"/>
          <p14:tracePt t="244097" x="3397250" y="5308600"/>
          <p14:tracePt t="244113" x="3397250" y="5314950"/>
          <p14:tracePt t="244120" x="3416300" y="5327650"/>
          <p14:tracePt t="244135" x="3505200" y="5359400"/>
          <p14:tracePt t="244152" x="3657600" y="5378450"/>
          <p14:tracePt t="244169" x="3771900" y="5378450"/>
          <p14:tracePt t="244185" x="3835400" y="5378450"/>
          <p14:tracePt t="244202" x="3854450" y="5378450"/>
          <p14:tracePt t="244219" x="3860800" y="5378450"/>
          <p14:tracePt t="244480" x="0" y="0"/>
        </p14:tracePtLst>
        <p14:tracePtLst>
          <p14:tracePt t="245052" x="8134350" y="5365750"/>
          <p14:tracePt t="245060" x="8134350" y="5378450"/>
          <p14:tracePt t="245068" x="8134350" y="5384800"/>
          <p14:tracePt t="245085" x="8134350" y="5416550"/>
          <p14:tracePt t="245101" x="8134350" y="5454650"/>
          <p14:tracePt t="245118" x="8134350" y="5511800"/>
          <p14:tracePt t="245119" x="8134350" y="5543550"/>
          <p14:tracePt t="245135" x="8134350" y="5581650"/>
          <p14:tracePt t="245151" x="8134350" y="5683250"/>
          <p14:tracePt t="245168" x="8134350" y="5734050"/>
          <p14:tracePt t="245185" x="8134350" y="5753100"/>
          <p14:tracePt t="245202" x="8128000" y="5772150"/>
          <p14:tracePt t="245218" x="8115300" y="5791200"/>
          <p14:tracePt t="245235" x="8108950" y="5810250"/>
          <p14:tracePt t="245251" x="8077200" y="5822950"/>
          <p14:tracePt t="245268" x="8001000" y="5848350"/>
          <p14:tracePt t="245285" x="7867650" y="5867400"/>
          <p14:tracePt t="245302" x="7734300" y="5880100"/>
          <p14:tracePt t="245304" x="7658100" y="5880100"/>
          <p14:tracePt t="245318" x="7581900" y="5880100"/>
          <p14:tracePt t="245335" x="7315200" y="5867400"/>
          <p14:tracePt t="245351" x="7124700" y="5829300"/>
          <p14:tracePt t="245368" x="6940550" y="5778500"/>
          <p14:tracePt t="245385" x="6756400" y="5721350"/>
          <p14:tracePt t="245401" x="6572250" y="5645150"/>
          <p14:tracePt t="245418" x="6419850" y="5588000"/>
          <p14:tracePt t="245435" x="6311900" y="5524500"/>
          <p14:tracePt t="245452" x="6242050" y="5454650"/>
          <p14:tracePt t="245469" x="6210300" y="5353050"/>
          <p14:tracePt t="245472" x="6184900" y="5276850"/>
          <p14:tracePt t="245484" x="6178550" y="5194300"/>
          <p14:tracePt t="245502" x="6146800" y="4991100"/>
          <p14:tracePt t="245505" x="6146800" y="4895850"/>
          <p14:tracePt t="245519" x="6127750" y="4800600"/>
          <p14:tracePt t="245535" x="6089650" y="4540250"/>
          <p14:tracePt t="245551" x="6089650" y="4425950"/>
          <p14:tracePt t="245568" x="6089650" y="4298950"/>
          <p14:tracePt t="245585" x="6102350" y="4159250"/>
          <p14:tracePt t="245601" x="6108700" y="4019550"/>
          <p14:tracePt t="245618" x="6121400" y="3898900"/>
          <p14:tracePt t="245635" x="6127750" y="3810000"/>
          <p14:tracePt t="245651" x="6127750" y="3784600"/>
          <p14:tracePt t="245668" x="6127750" y="3771900"/>
          <p14:tracePt t="245685" x="6127750" y="3765550"/>
          <p14:tracePt t="245690" x="6127750" y="3759200"/>
          <p14:tracePt t="245737" x="6127750" y="3752850"/>
          <p14:tracePt t="245746" x="6127750" y="3746500"/>
          <p14:tracePt t="245818" x="6134100" y="3740150"/>
          <p14:tracePt t="245985" x="6134100" y="3733800"/>
          <p14:tracePt t="245994" x="6140450" y="3733800"/>
          <p14:tracePt t="246003" x="6159500" y="3733800"/>
          <p14:tracePt t="246019" x="6223000" y="3733800"/>
          <p14:tracePt t="246035" x="6311900" y="3733800"/>
          <p14:tracePt t="246051" x="6400800" y="3733800"/>
          <p14:tracePt t="246068" x="6438900" y="3733800"/>
          <p14:tracePt t="246085" x="6451600" y="3733800"/>
          <p14:tracePt t="246101" x="6457950" y="3733800"/>
          <p14:tracePt t="246376" x="0" y="0"/>
        </p14:tracePtLst>
        <p14:tracePtLst>
          <p14:tracePt t="250186" x="787400" y="5651500"/>
          <p14:tracePt t="250258" x="800100" y="5651500"/>
          <p14:tracePt t="250267" x="825500" y="5651500"/>
          <p14:tracePt t="250275" x="857250" y="5651500"/>
          <p14:tracePt t="250283" x="895350" y="5651500"/>
          <p14:tracePt t="250300" x="1016000" y="5651500"/>
          <p14:tracePt t="250317" x="1174750" y="5651500"/>
          <p14:tracePt t="250333" x="1333500" y="5651500"/>
          <p14:tracePt t="250335" x="1384300" y="5651500"/>
          <p14:tracePt t="250350" x="1428750" y="5651500"/>
          <p14:tracePt t="250367" x="1466850" y="5651500"/>
          <p14:tracePt t="250383" x="1473200" y="5651500"/>
          <p14:tracePt t="250535" x="0" y="0"/>
        </p14:tracePtLst>
        <p14:tracePtLst>
          <p14:tracePt t="251689" x="6553200" y="3638550"/>
          <p14:tracePt t="251784" x="6553200" y="3644900"/>
          <p14:tracePt t="251792" x="6553200" y="3663950"/>
          <p14:tracePt t="251800" x="6553200" y="3683000"/>
          <p14:tracePt t="251816" x="6553200" y="3721100"/>
          <p14:tracePt t="251832" x="6572250" y="3746500"/>
          <p14:tracePt t="251849" x="6572250" y="3752850"/>
          <p14:tracePt t="251866" x="6578600" y="3759200"/>
          <p14:tracePt t="251945" x="6584950" y="3759200"/>
          <p14:tracePt t="251954" x="6591300" y="3752850"/>
          <p14:tracePt t="251970" x="6597650" y="3727450"/>
          <p14:tracePt t="251985" x="6604000" y="3702050"/>
          <p14:tracePt t="252001" x="6604000" y="3670300"/>
          <p14:tracePt t="252017" x="6604000" y="3651250"/>
          <p14:tracePt t="252034" x="6604000" y="3632200"/>
          <p14:tracePt t="252049" x="6604000" y="3619500"/>
          <p14:tracePt t="252139" x="6604000" y="3625850"/>
          <p14:tracePt t="252146" x="6604000" y="3638550"/>
          <p14:tracePt t="252155" x="6604000" y="3670300"/>
          <p14:tracePt t="252166" x="6604000" y="3702050"/>
          <p14:tracePt t="252182" x="6604000" y="3790950"/>
          <p14:tracePt t="252199" x="6610350" y="3886200"/>
          <p14:tracePt t="252216" x="6610350" y="3898900"/>
          <p14:tracePt t="252232" x="6610350" y="3905250"/>
          <p14:tracePt t="252250" x="6616700" y="3911600"/>
          <p14:tracePt t="252283" x="6623050" y="3911600"/>
          <p14:tracePt t="252289" x="6623050" y="3898900"/>
          <p14:tracePt t="252299" x="6623050" y="3892550"/>
          <p14:tracePt t="252316" x="6629400" y="3848100"/>
          <p14:tracePt t="252333" x="6635750" y="3810000"/>
          <p14:tracePt t="252349" x="6635750" y="3752850"/>
          <p14:tracePt t="252352" x="6635750" y="3727450"/>
          <p14:tracePt t="252366" x="6642100" y="3702050"/>
          <p14:tracePt t="252383" x="6642100" y="3663950"/>
          <p14:tracePt t="252475" x="6642100" y="3676650"/>
          <p14:tracePt t="252484" x="6642100" y="3702050"/>
          <p14:tracePt t="252501" x="6642100" y="3740150"/>
          <p14:tracePt t="252518" x="6642100" y="3752850"/>
          <p14:tracePt t="252521" x="6642100" y="3759200"/>
          <p14:tracePt t="252612" x="6654800" y="3752850"/>
          <p14:tracePt t="252619" x="6654800" y="3740150"/>
          <p14:tracePt t="252633" x="6654800" y="3702050"/>
          <p14:tracePt t="252649" x="6654800" y="3657600"/>
          <p14:tracePt t="252666" x="6654800" y="3644900"/>
          <p14:tracePt t="252745" x="6654800" y="3657600"/>
          <p14:tracePt t="252754" x="6654800" y="3676650"/>
          <p14:tracePt t="252766" x="6654800" y="3683000"/>
          <p14:tracePt t="252785" x="6654800" y="3702050"/>
          <p14:tracePt t="252866" x="6661150" y="3708400"/>
          <p14:tracePt t="252897" x="6661150" y="3702050"/>
          <p14:tracePt t="252907" x="6661150" y="3695700"/>
          <p14:tracePt t="252916" x="6661150" y="3683000"/>
          <p14:tracePt t="253120" x="0" y="0"/>
        </p14:tracePtLst>
        <p14:tracePtLst>
          <p14:tracePt t="254315" x="3149600" y="5626100"/>
          <p14:tracePt t="254330" x="3149600" y="5632450"/>
          <p14:tracePt t="254355" x="3149600" y="5638800"/>
          <p14:tracePt t="254362" x="3149600" y="5651500"/>
          <p14:tracePt t="254370" x="3149600" y="5657850"/>
          <p14:tracePt t="254382" x="3162300" y="5670550"/>
          <p14:tracePt t="254399" x="3213100" y="5708650"/>
          <p14:tracePt t="254416" x="3263900" y="5727700"/>
          <p14:tracePt t="254432" x="3352800" y="5746750"/>
          <p14:tracePt t="254449" x="3460750" y="5765800"/>
          <p14:tracePt t="254466" x="3581400" y="5765800"/>
          <p14:tracePt t="254483" x="3695700" y="5765800"/>
          <p14:tracePt t="254498" x="3816350" y="5765800"/>
          <p14:tracePt t="254516" x="3911600" y="5765800"/>
          <p14:tracePt t="254533" x="3975100" y="5765800"/>
          <p14:tracePt t="254536" x="4000500" y="5765800"/>
          <p14:tracePt t="254548" x="4013200" y="5759450"/>
          <p14:tracePt t="254566" x="4032250" y="5746750"/>
          <p14:tracePt t="254582" x="4051300" y="5740400"/>
          <p14:tracePt t="254584" x="4051300" y="5734050"/>
          <p14:tracePt t="254601" x="4051300" y="5727700"/>
          <p14:tracePt t="254615" x="4057650" y="5708650"/>
          <p14:tracePt t="254632" x="4070350" y="5689600"/>
          <p14:tracePt t="254648" x="4070350" y="5676900"/>
          <p14:tracePt t="254665" x="4070350" y="5657850"/>
          <p14:tracePt t="254681" x="4064000" y="5645150"/>
          <p14:tracePt t="254698" x="4051300" y="5632450"/>
          <p14:tracePt t="254716" x="4044950" y="5626100"/>
          <p14:tracePt t="254732" x="4019550" y="5607050"/>
          <p14:tracePt t="254749" x="3987800" y="5588000"/>
          <p14:tracePt t="254766" x="3962400" y="5588000"/>
          <p14:tracePt t="254769" x="3943350" y="5588000"/>
          <p14:tracePt t="254782" x="3905250" y="5575300"/>
          <p14:tracePt t="254798" x="3841750" y="5562600"/>
          <p14:tracePt t="254801" x="3810000" y="5556250"/>
          <p14:tracePt t="254816" x="3740150" y="5543550"/>
          <p14:tracePt t="254832" x="3683000" y="5530850"/>
          <p14:tracePt t="254848" x="3632200" y="5530850"/>
          <p14:tracePt t="254865" x="3594100" y="5530850"/>
          <p14:tracePt t="254882" x="3543300" y="5530850"/>
          <p14:tracePt t="254898" x="3524250" y="5537200"/>
          <p14:tracePt t="254915" x="3511550" y="5543550"/>
          <p14:tracePt t="254932" x="3498850" y="5556250"/>
          <p14:tracePt t="254948" x="3492500" y="5568950"/>
          <p14:tracePt t="254952" x="3486150" y="5588000"/>
          <p14:tracePt t="254965" x="3486150" y="5600700"/>
          <p14:tracePt t="254968" x="3486150" y="5613400"/>
          <p14:tracePt t="254982" x="3486150" y="5626100"/>
          <p14:tracePt t="254986" x="3486150" y="5632450"/>
          <p14:tracePt t="255000" x="3486150" y="5664200"/>
          <p14:tracePt t="255016" x="3498850" y="5683250"/>
          <p14:tracePt t="255032" x="3530600" y="5721350"/>
          <p14:tracePt t="255048" x="3581400" y="5753100"/>
          <p14:tracePt t="255065" x="3663950" y="5791200"/>
          <p14:tracePt t="255081" x="3771900" y="5810250"/>
          <p14:tracePt t="255098" x="3854450" y="5816600"/>
          <p14:tracePt t="255115" x="3886200" y="5816600"/>
          <p14:tracePt t="255131" x="3930650" y="5816600"/>
          <p14:tracePt t="255148" x="3943350" y="5778500"/>
          <p14:tracePt t="255165" x="3943350" y="5746750"/>
          <p14:tracePt t="255181" x="3956050" y="5695950"/>
          <p14:tracePt t="255198" x="3956050" y="5670550"/>
          <p14:tracePt t="255201" x="3956050" y="5657850"/>
          <p14:tracePt t="255215" x="3956050" y="5638800"/>
          <p14:tracePt t="255232" x="3956050" y="5626100"/>
          <p14:tracePt t="255249" x="3956050" y="5619750"/>
          <p14:tracePt t="255265" x="3956050" y="5613400"/>
          <p14:tracePt t="255281" x="3949700" y="5607050"/>
          <p14:tracePt t="255298" x="3937000" y="5600700"/>
          <p14:tracePt t="255315" x="3924300" y="5600700"/>
          <p14:tracePt t="255331" x="3886200" y="5600700"/>
          <p14:tracePt t="255348" x="3854450" y="5600700"/>
          <p14:tracePt t="255365" x="3822700" y="5607050"/>
          <p14:tracePt t="255370" x="3816350" y="5613400"/>
          <p14:tracePt t="255381" x="3803650" y="5613400"/>
          <p14:tracePt t="255398" x="3784600" y="5638800"/>
          <p14:tracePt t="255415" x="3778250" y="5676900"/>
          <p14:tracePt t="255442" x="3778250" y="5683250"/>
          <p14:tracePt t="255449" x="3778250" y="5689600"/>
          <p14:tracePt t="255465" x="3778250" y="5695950"/>
          <p14:tracePt t="255482" x="3778250" y="5702300"/>
          <p14:tracePt t="255499" x="3784600" y="5708650"/>
          <p14:tracePt t="255515" x="3803650" y="5708650"/>
          <p14:tracePt t="255532" x="3816350" y="5708650"/>
          <p14:tracePt t="255548" x="3829050" y="5708650"/>
          <p14:tracePt t="255752" x="0" y="0"/>
        </p14:tracePtLst>
        <p14:tracePtLst>
          <p14:tracePt t="256266" x="8255000" y="5226050"/>
          <p14:tracePt t="256392" x="0" y="0"/>
        </p14:tracePtLst>
        <p14:tracePtLst>
          <p14:tracePt t="258216" x="1123950" y="5886450"/>
          <p14:tracePt t="258331" x="1130300" y="5892800"/>
          <p14:tracePt t="258339" x="1149350" y="5892800"/>
          <p14:tracePt t="258347" x="1193800" y="5905500"/>
          <p14:tracePt t="258364" x="1327150" y="5930900"/>
          <p14:tracePt t="258368" x="1409700" y="5937250"/>
          <p14:tracePt t="258381" x="1504950" y="5943600"/>
          <p14:tracePt t="258398" x="1695450" y="5943600"/>
          <p14:tracePt t="258401" x="1790700" y="5943600"/>
          <p14:tracePt t="258414" x="1873250" y="5943600"/>
          <p14:tracePt t="258431" x="2025650" y="5943600"/>
          <p14:tracePt t="258433" x="2070100" y="5943600"/>
          <p14:tracePt t="258448" x="2152650" y="5943600"/>
          <p14:tracePt t="258464" x="2203450" y="5943600"/>
          <p14:tracePt t="258480" x="2228850" y="5943600"/>
          <p14:tracePt t="258498" x="2254250" y="5943600"/>
          <p14:tracePt t="258514" x="2273300" y="5943600"/>
          <p14:tracePt t="258531" x="2311400" y="5943600"/>
          <p14:tracePt t="258547" x="2336800" y="5943600"/>
          <p14:tracePt t="258564" x="2368550" y="5943600"/>
          <p14:tracePt t="258581" x="2406650" y="5943600"/>
          <p14:tracePt t="258584" x="2419350" y="5943600"/>
          <p14:tracePt t="258597" x="2438400" y="5943600"/>
          <p14:tracePt t="258614" x="2470150" y="5943600"/>
          <p14:tracePt t="258617" x="2489200" y="5943600"/>
          <p14:tracePt t="258630" x="2508250" y="5943600"/>
          <p14:tracePt t="258647" x="2559050" y="5943600"/>
          <p14:tracePt t="258664" x="2603500" y="5943600"/>
          <p14:tracePt t="258680" x="2654300" y="5943600"/>
          <p14:tracePt t="258697" x="2692400" y="5943600"/>
          <p14:tracePt t="258714" x="2717800" y="5943600"/>
          <p14:tracePt t="258730" x="2749550" y="5943600"/>
          <p14:tracePt t="258748" x="2768600" y="5943600"/>
          <p14:tracePt t="258764" x="2787650" y="5943600"/>
          <p14:tracePt t="258780" x="2813050" y="5943600"/>
          <p14:tracePt t="258784" x="2838450" y="5943600"/>
          <p14:tracePt t="258798" x="2863850" y="5943600"/>
          <p14:tracePt t="258800" x="2882900" y="5943600"/>
          <p14:tracePt t="258814" x="2908300" y="5943600"/>
          <p14:tracePt t="258832" x="2965450" y="5943600"/>
          <p14:tracePt t="258848" x="2984500" y="5943600"/>
          <p14:tracePt t="259009" x="2978150" y="5943600"/>
          <p14:tracePt t="259017" x="2959100" y="5943600"/>
          <p14:tracePt t="259033" x="2882900" y="5930900"/>
          <p14:tracePt t="259048" x="2781300" y="5911850"/>
          <p14:tracePt t="259064" x="2641600" y="5886450"/>
          <p14:tracePt t="259081" x="2489200" y="5867400"/>
          <p14:tracePt t="259097" x="2330450" y="5867400"/>
          <p14:tracePt t="259113" x="2171700" y="5867400"/>
          <p14:tracePt t="259130" x="2038350" y="5867400"/>
          <p14:tracePt t="259147" x="1917700" y="5867400"/>
          <p14:tracePt t="259163" x="1822450" y="5867400"/>
          <p14:tracePt t="259180" x="1733550" y="5867400"/>
          <p14:tracePt t="259184" x="1682750" y="5867400"/>
          <p14:tracePt t="259196" x="1631950" y="5867400"/>
          <p14:tracePt t="259213" x="1543050" y="5867400"/>
          <p14:tracePt t="259230" x="1447800" y="5867400"/>
          <p14:tracePt t="259232" x="1390650" y="5867400"/>
          <p14:tracePt t="259247" x="1339850" y="5867400"/>
          <p14:tracePt t="259263" x="1219200" y="5867400"/>
          <p14:tracePt t="259280" x="1162050" y="5867400"/>
          <p14:tracePt t="259296" x="1117600" y="5867400"/>
          <p14:tracePt t="259313" x="1085850" y="5867400"/>
          <p14:tracePt t="259330" x="1041400" y="5867400"/>
          <p14:tracePt t="259346" x="1016000" y="5867400"/>
          <p14:tracePt t="259363" x="1003300" y="5867400"/>
          <p14:tracePt t="259457" x="1016000" y="5867400"/>
          <p14:tracePt t="259467" x="1047750" y="5873750"/>
          <p14:tracePt t="259474" x="1104900" y="5886450"/>
          <p14:tracePt t="259484" x="1168400" y="5899150"/>
          <p14:tracePt t="259497" x="1371600" y="5943600"/>
          <p14:tracePt t="259514" x="1663700" y="5969000"/>
          <p14:tracePt t="259530" x="1917700" y="5981700"/>
          <p14:tracePt t="259547" x="2146300" y="5981700"/>
          <p14:tracePt t="259564" x="2324100" y="5981700"/>
          <p14:tracePt t="259581" x="2476500" y="5981700"/>
          <p14:tracePt t="259584" x="2514600" y="5981700"/>
          <p14:tracePt t="259597" x="2552700" y="5981700"/>
          <p14:tracePt t="259613" x="2590800" y="5981700"/>
          <p14:tracePt t="259615" x="2603500" y="5981700"/>
          <p14:tracePt t="259630" x="2609850" y="5981700"/>
          <p14:tracePt t="259647" x="2647950" y="5981700"/>
          <p14:tracePt t="259663" x="2679700" y="5981700"/>
          <p14:tracePt t="259680" x="2717800" y="5981700"/>
          <p14:tracePt t="259697" x="2749550" y="5981700"/>
          <p14:tracePt t="259713" x="2774950" y="5981700"/>
          <p14:tracePt t="259730" x="2794000" y="5981700"/>
          <p14:tracePt t="259747" x="2819400" y="5981700"/>
          <p14:tracePt t="259764" x="2832100" y="5981700"/>
          <p14:tracePt t="259781" x="2838450" y="5981700"/>
          <p14:tracePt t="259859" x="2832100" y="5981700"/>
          <p14:tracePt t="259867" x="2806700" y="5981700"/>
          <p14:tracePt t="259880" x="2724150" y="5981700"/>
          <p14:tracePt t="259896" x="2578100" y="5981700"/>
          <p14:tracePt t="259913" x="2400300" y="5981700"/>
          <p14:tracePt t="259930" x="2216150" y="5981700"/>
          <p14:tracePt t="259947" x="2038350" y="5981700"/>
          <p14:tracePt t="259963" x="1905000" y="5981700"/>
          <p14:tracePt t="259980" x="1797050" y="5981700"/>
          <p14:tracePt t="259997" x="1720850" y="5981700"/>
          <p14:tracePt t="259999" x="1689100" y="5981700"/>
          <p14:tracePt t="260014" x="1670050" y="5981700"/>
          <p14:tracePt t="260016" x="1657350" y="5981700"/>
          <p14:tracePt t="260030" x="1651000" y="5981700"/>
          <p14:tracePt t="260047" x="1644650" y="5981700"/>
          <p14:tracePt t="260131" x="1657350" y="5981700"/>
          <p14:tracePt t="260139" x="1701800" y="5981700"/>
          <p14:tracePt t="260148" x="1771650" y="5981700"/>
          <p14:tracePt t="260164" x="1974850" y="5981700"/>
          <p14:tracePt t="260180" x="2235200" y="5981700"/>
          <p14:tracePt t="260184" x="2362200" y="5981700"/>
          <p14:tracePt t="260197" x="2495550" y="5981700"/>
          <p14:tracePt t="260213" x="2686050" y="5981700"/>
          <p14:tracePt t="260230" x="2787650" y="5981700"/>
          <p14:tracePt t="260234" x="2813050" y="5981700"/>
          <p14:tracePt t="260248" x="2832100" y="5981700"/>
          <p14:tracePt t="260338" x="2806700" y="5981700"/>
          <p14:tracePt t="260348" x="2768600" y="5981700"/>
          <p14:tracePt t="260363" x="2622550" y="5981700"/>
          <p14:tracePt t="260380" x="2444750" y="5981700"/>
          <p14:tracePt t="260397" x="2260600" y="5981700"/>
          <p14:tracePt t="260400" x="2197100" y="5981700"/>
          <p14:tracePt t="260414" x="2146300" y="5981700"/>
          <p14:tracePt t="260430" x="2114550" y="5981700"/>
          <p14:tracePt t="260433" x="2108200" y="5981700"/>
          <p14:tracePt t="260517" x="2127250" y="5981700"/>
          <p14:tracePt t="260525" x="2152650" y="5981700"/>
          <p14:tracePt t="260534" x="2209800" y="5981700"/>
          <p14:tracePt t="260546" x="2387600" y="5981700"/>
          <p14:tracePt t="260564" x="2622550" y="5981700"/>
          <p14:tracePt t="260581" x="2851150" y="5981700"/>
          <p14:tracePt t="260583" x="2940050" y="5994400"/>
          <p14:tracePt t="260596" x="2990850" y="6000750"/>
          <p14:tracePt t="260613" x="3016250" y="6007100"/>
          <p14:tracePt t="260664" x="2997200" y="6007100"/>
          <p14:tracePt t="260673" x="2959100" y="6007100"/>
          <p14:tracePt t="260681" x="2895600" y="6007100"/>
          <p14:tracePt t="260696" x="2705100" y="6007100"/>
          <p14:tracePt t="260713" x="2508250" y="6007100"/>
          <p14:tracePt t="260730" x="2387600" y="5994400"/>
          <p14:tracePt t="260747" x="2317750" y="5981700"/>
          <p14:tracePt t="260764" x="2311400" y="5981700"/>
          <p14:tracePt t="260834" x="2330450" y="5981700"/>
          <p14:tracePt t="260845" x="2381250" y="5981700"/>
          <p14:tracePt t="260855" x="2444750" y="5981700"/>
          <p14:tracePt t="260866" x="2603500" y="5981700"/>
          <p14:tracePt t="260880" x="2762250" y="5981700"/>
          <p14:tracePt t="260896" x="2813050" y="5981700"/>
          <p14:tracePt t="260913" x="2825750" y="5981700"/>
          <p14:tracePt t="260961" x="2806700" y="5981700"/>
          <p14:tracePt t="260969" x="2755900" y="5981700"/>
          <p14:tracePt t="260979" x="2692400" y="5981700"/>
          <p14:tracePt t="260996" x="2514600" y="5975350"/>
          <p14:tracePt t="261013" x="2374900" y="5962650"/>
          <p14:tracePt t="261029" x="2311400" y="5956300"/>
          <p14:tracePt t="261033" x="2305050" y="5956300"/>
          <p14:tracePt t="261046" x="2298700" y="5956300"/>
          <p14:tracePt t="261114" x="2317750" y="5956300"/>
          <p14:tracePt t="261123" x="2349500" y="5956300"/>
          <p14:tracePt t="261130" x="2400300" y="5956300"/>
          <p14:tracePt t="261146" x="2527300" y="5956300"/>
          <p14:tracePt t="261163" x="2616200" y="5956300"/>
          <p14:tracePt t="261179" x="2641600" y="5956300"/>
          <p14:tracePt t="261196" x="2647950" y="5956300"/>
          <p14:tracePt t="261237" x="2628900" y="5956300"/>
          <p14:tracePt t="261245" x="2590800" y="5956300"/>
          <p14:tracePt t="261256" x="2438400" y="5956300"/>
          <p14:tracePt t="261264" x="2336800" y="5949950"/>
          <p14:tracePt t="261280" x="2139950" y="5930900"/>
          <p14:tracePt t="261296" x="2025650" y="5930900"/>
          <p14:tracePt t="261313" x="2000250" y="5930900"/>
          <p14:tracePt t="261330" x="1993900" y="5930900"/>
          <p14:tracePt t="261379" x="2006600" y="5930900"/>
          <p14:tracePt t="261385" x="2051050" y="5930900"/>
          <p14:tracePt t="261396" x="2089150" y="5930900"/>
          <p14:tracePt t="261413" x="2273300" y="5930900"/>
          <p14:tracePt t="261430" x="2514600" y="5981700"/>
          <p14:tracePt t="261433" x="2635250" y="6000750"/>
          <p14:tracePt t="261446" x="2730500" y="6026150"/>
          <p14:tracePt t="261463" x="2882900" y="6051550"/>
          <p14:tracePt t="261480" x="2895600" y="6051550"/>
          <p14:tracePt t="261530" x="2882900" y="6051550"/>
          <p14:tracePt t="261536" x="2838450" y="6051550"/>
          <p14:tracePt t="261546" x="2774950" y="6051550"/>
          <p14:tracePt t="261563" x="2603500" y="6038850"/>
          <p14:tracePt t="261580" x="2476500" y="6013450"/>
          <p14:tracePt t="261584" x="2457450" y="6013450"/>
          <p14:tracePt t="261596" x="2451100" y="6013450"/>
          <p14:tracePt t="261613" x="2438400" y="6013450"/>
          <p14:tracePt t="261681" x="2457450" y="6013450"/>
          <p14:tracePt t="261689" x="2501900" y="6013450"/>
          <p14:tracePt t="261697" x="2552700" y="6013450"/>
          <p14:tracePt t="261713" x="2628900" y="6013450"/>
          <p14:tracePt t="261729" x="2667000" y="6013450"/>
          <p14:tracePt t="261746" x="2686050" y="6013450"/>
          <p14:tracePt t="261903" x="0" y="0"/>
        </p14:tracePtLst>
        <p14:tracePtLst>
          <p14:tracePt t="263010" x="184150" y="3994150"/>
          <p14:tracePt t="263017" x="177800" y="3994150"/>
          <p14:tracePt t="263041" x="171450" y="3994150"/>
          <p14:tracePt t="263050" x="165100" y="3994150"/>
          <p14:tracePt t="263064" x="152400" y="4013200"/>
          <p14:tracePt t="263080" x="152400" y="4025900"/>
          <p14:tracePt t="263095" x="152400" y="4057650"/>
          <p14:tracePt t="263112" x="152400" y="4083050"/>
          <p14:tracePt t="263128" x="152400" y="4102100"/>
          <p14:tracePt t="263145" x="152400" y="4121150"/>
          <p14:tracePt t="263162" x="152400" y="4140200"/>
          <p14:tracePt t="263179" x="158750" y="4165600"/>
          <p14:tracePt t="263195" x="171450" y="4184650"/>
          <p14:tracePt t="263212" x="171450" y="4191000"/>
          <p14:tracePt t="263229" x="190500" y="4197350"/>
          <p14:tracePt t="263246" x="203200" y="4203700"/>
          <p14:tracePt t="263248" x="222250" y="4210050"/>
          <p14:tracePt t="263264" x="273050" y="4229100"/>
          <p14:tracePt t="263280" x="349250" y="4267200"/>
          <p14:tracePt t="263296" x="438150" y="4292600"/>
          <p14:tracePt t="263313" x="552450" y="4343400"/>
          <p14:tracePt t="263329" x="685800" y="4394200"/>
          <p14:tracePt t="263346" x="819150" y="4425950"/>
          <p14:tracePt t="263362" x="958850" y="4451350"/>
          <p14:tracePt t="263379" x="1066800" y="4476750"/>
          <p14:tracePt t="263395" x="1136650" y="4489450"/>
          <p14:tracePt t="263412" x="1168400" y="4495800"/>
          <p14:tracePt t="263429" x="1181100" y="4495800"/>
          <p14:tracePt t="263446" x="1187450" y="4495800"/>
          <p14:tracePt t="263473" x="1193800" y="4495800"/>
          <p14:tracePt t="263483" x="1200150" y="4495800"/>
          <p14:tracePt t="263624" x="1244600" y="4419600"/>
          <p14:tracePt t="263632" x="1244600" y="4400550"/>
          <p14:tracePt t="263641" x="1244600" y="4381500"/>
          <p14:tracePt t="263649" x="1244600" y="4362450"/>
          <p14:tracePt t="263662" x="1244600" y="4337050"/>
          <p14:tracePt t="263679" x="1244600" y="4273550"/>
          <p14:tracePt t="263695" x="1244600" y="4235450"/>
          <p14:tracePt t="263712" x="1238250" y="4203700"/>
          <p14:tracePt t="263728" x="1231900" y="4184650"/>
          <p14:tracePt t="263745" x="1219200" y="4165600"/>
          <p14:tracePt t="263763" x="1219200" y="4159250"/>
          <p14:tracePt t="263785" x="1219200" y="4152900"/>
          <p14:tracePt t="263898" x="1212850" y="4140200"/>
          <p14:tracePt t="263907" x="1206500" y="4140200"/>
          <p14:tracePt t="263922" x="1200150" y="4133850"/>
          <p14:tracePt t="263930" x="1193800" y="4127500"/>
          <p14:tracePt t="263945" x="1155700" y="4108450"/>
          <p14:tracePt t="263962" x="1117600" y="4102100"/>
          <p14:tracePt t="263979" x="1079500" y="4089400"/>
          <p14:tracePt t="263995" x="1060450" y="4083050"/>
          <p14:tracePt t="264012" x="1054100" y="4083050"/>
          <p14:tracePt t="264029" x="1047750" y="4083050"/>
          <p14:tracePt t="264046" x="1035050" y="4083050"/>
          <p14:tracePt t="264062" x="1022350" y="4114800"/>
          <p14:tracePt t="264079" x="1009650" y="4191000"/>
          <p14:tracePt t="264096" x="1009650" y="4235450"/>
          <p14:tracePt t="264112" x="1016000" y="4286250"/>
          <p14:tracePt t="264129" x="1035050" y="4311650"/>
          <p14:tracePt t="264145" x="1066800" y="4343400"/>
          <p14:tracePt t="264162" x="1092200" y="4368800"/>
          <p14:tracePt t="264178" x="1162050" y="4387850"/>
          <p14:tracePt t="264195" x="1263650" y="4400550"/>
          <p14:tracePt t="264212" x="1346200" y="4400550"/>
          <p14:tracePt t="264228" x="1435100" y="4400550"/>
          <p14:tracePt t="264245" x="1511300" y="4400550"/>
          <p14:tracePt t="264261" x="1562100" y="4381500"/>
          <p14:tracePt t="264279" x="1631950" y="4337050"/>
          <p14:tracePt t="264295" x="1676400" y="4311650"/>
          <p14:tracePt t="264312" x="1708150" y="4286250"/>
          <p14:tracePt t="264329" x="1727200" y="4267200"/>
          <p14:tracePt t="264346" x="1733550" y="4248150"/>
          <p14:tracePt t="264362" x="1746250" y="4216400"/>
          <p14:tracePt t="264379" x="1758950" y="4197350"/>
          <p14:tracePt t="264395" x="1765300" y="4184650"/>
          <p14:tracePt t="264411" x="1765300" y="4165600"/>
          <p14:tracePt t="264428" x="1765300" y="4159250"/>
          <p14:tracePt t="264445" x="1765300" y="4152900"/>
          <p14:tracePt t="264462" x="1765300" y="4140200"/>
          <p14:tracePt t="264479" x="1733550" y="4095750"/>
          <p14:tracePt t="264495" x="1689100" y="4083050"/>
          <p14:tracePt t="264511" x="1606550" y="4051300"/>
          <p14:tracePt t="264529" x="1536700" y="4032250"/>
          <p14:tracePt t="264545" x="1485900" y="4019550"/>
          <p14:tracePt t="264562" x="1460500" y="4019550"/>
          <p14:tracePt t="264578" x="1441450" y="4019550"/>
          <p14:tracePt t="264596" x="1428750" y="4019550"/>
          <p14:tracePt t="264612" x="1409700" y="4038600"/>
          <p14:tracePt t="264628" x="1377950" y="4083050"/>
          <p14:tracePt t="264645" x="1358900" y="4127500"/>
          <p14:tracePt t="264647" x="1358900" y="4146550"/>
          <p14:tracePt t="264661" x="1352550" y="4178300"/>
          <p14:tracePt t="264678" x="1352550" y="4222750"/>
          <p14:tracePt t="264681" x="1352550" y="4248150"/>
          <p14:tracePt t="264695" x="1358900" y="4286250"/>
          <p14:tracePt t="264712" x="1377950" y="4324350"/>
          <p14:tracePt t="264728" x="1409700" y="4362450"/>
          <p14:tracePt t="264745" x="1466850" y="4400550"/>
          <p14:tracePt t="264761" x="1530350" y="4425950"/>
          <p14:tracePt t="264779" x="1574800" y="4438650"/>
          <p14:tracePt t="264795" x="1612900" y="4438650"/>
          <p14:tracePt t="264812" x="1644650" y="4438650"/>
          <p14:tracePt t="264829" x="1676400" y="4432300"/>
          <p14:tracePt t="264832" x="1689100" y="4425950"/>
          <p14:tracePt t="264845" x="1701800" y="4413250"/>
          <p14:tracePt t="264861" x="1727200" y="4381500"/>
          <p14:tracePt t="264864" x="1733550" y="4368800"/>
          <p14:tracePt t="264895" x="1758950" y="4349750"/>
          <p14:tracePt t="264912" x="1765300" y="4349750"/>
          <p14:tracePt t="264928" x="1771650" y="4349750"/>
          <p14:tracePt t="264970" x="1778000" y="4349750"/>
          <p14:tracePt t="264976" x="1784350" y="4349750"/>
          <p14:tracePt t="264984" x="1790700" y="4349750"/>
          <p14:tracePt t="264995" x="1803400" y="4349750"/>
          <p14:tracePt t="265012" x="1828800" y="4349750"/>
          <p14:tracePt t="265028" x="1873250" y="4349750"/>
          <p14:tracePt t="265032" x="1898650" y="4356100"/>
          <p14:tracePt t="265044" x="1943100" y="4362450"/>
          <p14:tracePt t="265061" x="2032000" y="4375150"/>
          <p14:tracePt t="265078" x="2114550" y="4400550"/>
          <p14:tracePt t="265079" x="2146300" y="4406900"/>
          <p14:tracePt t="265095" x="2178050" y="4406900"/>
          <p14:tracePt t="265111" x="2216150" y="4419600"/>
          <p14:tracePt t="265128" x="2222500" y="4419600"/>
          <p14:tracePt t="265144" x="2228850" y="4419600"/>
          <p14:tracePt t="265161" x="2235200" y="4419600"/>
          <p14:tracePt t="265331" x="2241550" y="4419600"/>
          <p14:tracePt t="265346" x="2254250" y="4419600"/>
          <p14:tracePt t="265354" x="2260600" y="4419600"/>
          <p14:tracePt t="265363" x="2273300" y="4419600"/>
          <p14:tracePt t="265378" x="2279650" y="4419600"/>
          <p14:tracePt t="265395" x="2305050" y="4419600"/>
          <p14:tracePt t="265415" x="2311400" y="4419600"/>
          <p14:tracePt t="265428" x="2317750" y="4419600"/>
          <p14:tracePt t="265444" x="2324100" y="4419600"/>
          <p14:tracePt t="265461" x="2336800" y="4419600"/>
          <p14:tracePt t="265478" x="2343150" y="4419600"/>
          <p14:tracePt t="265495" x="2349500" y="4419600"/>
          <p14:tracePt t="265529" x="2355850" y="4419600"/>
          <p14:tracePt t="265553" x="2362200" y="4419600"/>
          <p14:tracePt t="265576" x="2368550" y="4419600"/>
          <p14:tracePt t="265593" x="2374900" y="4419600"/>
          <p14:tracePt t="265600" x="2381250" y="4419600"/>
          <p14:tracePt t="265616" x="2393950" y="4419600"/>
          <p14:tracePt t="265628" x="2406650" y="4419600"/>
          <p14:tracePt t="265649" x="2419350" y="4413250"/>
          <p14:tracePt t="265661" x="2425700" y="4413250"/>
          <p14:tracePt t="265678" x="2444750" y="4400550"/>
          <p14:tracePt t="265681" x="2451100" y="4400550"/>
          <p14:tracePt t="265695" x="2476500" y="4394200"/>
          <p14:tracePt t="265711" x="2495550" y="4381500"/>
          <p14:tracePt t="265728" x="2514600" y="4375150"/>
          <p14:tracePt t="265745" x="2540000" y="4368800"/>
          <p14:tracePt t="265761" x="2552700" y="4362450"/>
          <p14:tracePt t="265779" x="2565400" y="4343400"/>
          <p14:tracePt t="265794" x="2590800" y="4337050"/>
          <p14:tracePt t="265812" x="2603500" y="4324350"/>
          <p14:tracePt t="265828" x="2609850" y="4311650"/>
          <p14:tracePt t="265831" x="2616200" y="4298950"/>
          <p14:tracePt t="265845" x="2622550" y="4286250"/>
          <p14:tracePt t="265861" x="2622550" y="4273550"/>
          <p14:tracePt t="265878" x="2622550" y="4260850"/>
          <p14:tracePt t="265895" x="2622550" y="4241800"/>
          <p14:tracePt t="265911" x="2622550" y="4222750"/>
          <p14:tracePt t="265928" x="2622550" y="4203700"/>
          <p14:tracePt t="265945" x="2616200" y="4184650"/>
          <p14:tracePt t="265961" x="2603500" y="4165600"/>
          <p14:tracePt t="265978" x="2584450" y="4146550"/>
          <p14:tracePt t="265994" x="2559050" y="4140200"/>
          <p14:tracePt t="266018" x="2546350" y="4133850"/>
          <p14:tracePt t="266028" x="2540000" y="4127500"/>
          <p14:tracePt t="266081" x="2533650" y="4127500"/>
          <p14:tracePt t="266092" x="2520950" y="4127500"/>
          <p14:tracePt t="266101" x="2514600" y="4140200"/>
          <p14:tracePt t="266113" x="2489200" y="4159250"/>
          <p14:tracePt t="266128" x="2463800" y="4197350"/>
          <p14:tracePt t="266145" x="2444750" y="4248150"/>
          <p14:tracePt t="266161" x="2438400" y="4286250"/>
          <p14:tracePt t="266178" x="2438400" y="4324350"/>
          <p14:tracePt t="266194" x="2438400" y="4356100"/>
          <p14:tracePt t="266211" x="2438400" y="4368800"/>
          <p14:tracePt t="266228" x="2451100" y="4387850"/>
          <p14:tracePt t="266244" x="2463800" y="4400550"/>
          <p14:tracePt t="266249" x="2489200" y="4413250"/>
          <p14:tracePt t="266261" x="2508250" y="4419600"/>
          <p14:tracePt t="266278" x="2584450" y="4438650"/>
          <p14:tracePt t="266296" x="2794000" y="4464050"/>
          <p14:tracePt t="266312" x="2921000" y="4464050"/>
          <p14:tracePt t="266328" x="3003550" y="4464050"/>
          <p14:tracePt t="266345" x="3041650" y="4457700"/>
          <p14:tracePt t="266361" x="3060700" y="4451350"/>
          <p14:tracePt t="266379" x="3073400" y="4438650"/>
          <p14:tracePt t="266394" x="3073400" y="4419600"/>
          <p14:tracePt t="266411" x="3073400" y="4394200"/>
          <p14:tracePt t="266428" x="3073400" y="4368800"/>
          <p14:tracePt t="266444" x="3073400" y="4330700"/>
          <p14:tracePt t="266461" x="3060700" y="4286250"/>
          <p14:tracePt t="266464" x="3048000" y="4260850"/>
          <p14:tracePt t="266478" x="3022600" y="4235450"/>
          <p14:tracePt t="266494" x="2971800" y="4191000"/>
          <p14:tracePt t="266497" x="2940050" y="4171950"/>
          <p14:tracePt t="266511" x="2895600" y="4140200"/>
          <p14:tracePt t="266527" x="2876550" y="4121150"/>
          <p14:tracePt t="266545" x="2838450" y="4102100"/>
          <p14:tracePt t="266561" x="2813050" y="4089400"/>
          <p14:tracePt t="266578" x="2768600" y="4083050"/>
          <p14:tracePt t="266595" x="2717800" y="4083050"/>
          <p14:tracePt t="266611" x="2641600" y="4083050"/>
          <p14:tracePt t="266628" x="2559050" y="4083050"/>
          <p14:tracePt t="266644" x="2470150" y="4083050"/>
          <p14:tracePt t="266648" x="2425700" y="4083050"/>
          <p14:tracePt t="266661" x="2400300" y="4089400"/>
          <p14:tracePt t="266677" x="2368550" y="4102100"/>
          <p14:tracePt t="266680" x="2349500" y="4102100"/>
          <p14:tracePt t="266694" x="2330450" y="4114800"/>
          <p14:tracePt t="266698" x="2324100" y="4127500"/>
          <p14:tracePt t="266711" x="2311400" y="4159250"/>
          <p14:tracePt t="266728" x="2292350" y="4184650"/>
          <p14:tracePt t="266744" x="2286000" y="4222750"/>
          <p14:tracePt t="266761" x="2286000" y="4254500"/>
          <p14:tracePt t="266778" x="2286000" y="4286250"/>
          <p14:tracePt t="266795" x="2286000" y="4324350"/>
          <p14:tracePt t="266811" x="2286000" y="4330700"/>
          <p14:tracePt t="266828" x="2305050" y="4356100"/>
          <p14:tracePt t="266844" x="2317750" y="4368800"/>
          <p14:tracePt t="266861" x="2349500" y="4387850"/>
          <p14:tracePt t="266877" x="2400300" y="4406900"/>
          <p14:tracePt t="266894" x="2457450" y="4419600"/>
          <p14:tracePt t="266897" x="2501900" y="4425950"/>
          <p14:tracePt t="266911" x="2578100" y="4432300"/>
          <p14:tracePt t="266927" x="2654300" y="4432300"/>
          <p14:tracePt t="266944" x="2711450" y="4432300"/>
          <p14:tracePt t="266961" x="2749550" y="4419600"/>
          <p14:tracePt t="266978" x="2774950" y="4406900"/>
          <p14:tracePt t="266994" x="2800350" y="4387850"/>
          <p14:tracePt t="267011" x="2806700" y="4362450"/>
          <p14:tracePt t="267028" x="2806700" y="4330700"/>
          <p14:tracePt t="267044" x="2806700" y="4305300"/>
          <p14:tracePt t="267047" x="2806700" y="4292600"/>
          <p14:tracePt t="267061" x="2806700" y="4279900"/>
          <p14:tracePt t="267078" x="2806700" y="4248150"/>
          <p14:tracePt t="267081" x="2806700" y="4235450"/>
          <p14:tracePt t="267094" x="2800350" y="4210050"/>
          <p14:tracePt t="267111" x="2762250" y="4165600"/>
          <p14:tracePt t="267128" x="2730500" y="4152900"/>
          <p14:tracePt t="267144" x="2717800" y="4140200"/>
          <p14:tracePt t="267161" x="2711450" y="4140200"/>
          <p14:tracePt t="267177" x="2698750" y="4133850"/>
          <p14:tracePt t="267194" x="2692400" y="4133850"/>
          <p14:tracePt t="267316" x="2686050" y="4133850"/>
          <p14:tracePt t="267327" x="2673350" y="4133850"/>
          <p14:tracePt t="267339" x="2641600" y="4133850"/>
          <p14:tracePt t="267349" x="2616200" y="4140200"/>
          <p14:tracePt t="267361" x="2565400" y="4146550"/>
          <p14:tracePt t="267378" x="2514600" y="4178300"/>
          <p14:tracePt t="267394" x="2463800" y="4203700"/>
          <p14:tracePt t="267411" x="2425700" y="4229100"/>
          <p14:tracePt t="267427" x="2400300" y="4254500"/>
          <p14:tracePt t="267444" x="2381250" y="4273550"/>
          <p14:tracePt t="267461" x="2374900" y="4279900"/>
          <p14:tracePt t="267464" x="2374900" y="4286250"/>
          <p14:tracePt t="267477" x="2374900" y="4292600"/>
          <p14:tracePt t="267494" x="2368550" y="4311650"/>
          <p14:tracePt t="267497" x="2368550" y="4318000"/>
          <p14:tracePt t="267511" x="2368550" y="4337050"/>
          <p14:tracePt t="267528" x="2368550" y="4368800"/>
          <p14:tracePt t="267545" x="2381250" y="4381500"/>
          <p14:tracePt t="267561" x="2393950" y="4394200"/>
          <p14:tracePt t="267578" x="2425700" y="4406900"/>
          <p14:tracePt t="267595" x="2470150" y="4419600"/>
          <p14:tracePt t="267611" x="2559050" y="4438650"/>
          <p14:tracePt t="267628" x="2635250" y="4438650"/>
          <p14:tracePt t="267644" x="2717800" y="4425950"/>
          <p14:tracePt t="267648" x="2743200" y="4419600"/>
          <p14:tracePt t="267661" x="2755900" y="4413250"/>
          <p14:tracePt t="267677" x="2774950" y="4362450"/>
          <p14:tracePt t="267680" x="2781300" y="4324350"/>
          <p14:tracePt t="267694" x="2781300" y="4311650"/>
          <p14:tracePt t="267698" x="2781300" y="4279900"/>
          <p14:tracePt t="267710" x="2781300" y="4254500"/>
          <p14:tracePt t="267727" x="2762250" y="4178300"/>
          <p14:tracePt t="267743" x="2717800" y="4127500"/>
          <p14:tracePt t="267760" x="2673350" y="4095750"/>
          <p14:tracePt t="267777" x="2616200" y="4064000"/>
          <p14:tracePt t="267793" x="2565400" y="4044950"/>
          <p14:tracePt t="267810" x="2546350" y="4044950"/>
          <p14:tracePt t="267827" x="2533650" y="4044950"/>
          <p14:tracePt t="267844" x="2514600" y="4044950"/>
          <p14:tracePt t="267860" x="2482850" y="4057650"/>
          <p14:tracePt t="267877" x="2457450" y="4076700"/>
          <p14:tracePt t="267893" x="2432050" y="4114800"/>
          <p14:tracePt t="267895" x="2425700" y="4133850"/>
          <p14:tracePt t="267910" x="2425700" y="4146550"/>
          <p14:tracePt t="267911" x="2419350" y="4165600"/>
          <p14:tracePt t="267927" x="2419350" y="4191000"/>
          <p14:tracePt t="267943" x="2419350" y="4229100"/>
          <p14:tracePt t="267960" x="2425700" y="4267200"/>
          <p14:tracePt t="267977" x="2438400" y="4305300"/>
          <p14:tracePt t="267993" x="2470150" y="4330700"/>
          <p14:tracePt t="268010" x="2508250" y="4356100"/>
          <p14:tracePt t="268027" x="2540000" y="4375150"/>
          <p14:tracePt t="268043" x="2584450" y="4394200"/>
          <p14:tracePt t="268060" x="2641600" y="4406900"/>
          <p14:tracePt t="268077" x="2698750" y="4419600"/>
          <p14:tracePt t="268094" x="2755900" y="4419600"/>
          <p14:tracePt t="268110" x="2819400" y="4419600"/>
          <p14:tracePt t="268111" x="2857500" y="4419600"/>
          <p14:tracePt t="268127" x="2921000" y="4419600"/>
          <p14:tracePt t="268143" x="3003550" y="4419600"/>
          <p14:tracePt t="268160" x="3092450" y="4419600"/>
          <p14:tracePt t="268177" x="3200400" y="4419600"/>
          <p14:tracePt t="268193" x="3282950" y="4419600"/>
          <p14:tracePt t="268210" x="3359150" y="4419600"/>
          <p14:tracePt t="268227" x="3416300" y="4419600"/>
          <p14:tracePt t="268243" x="3454400" y="4419600"/>
          <p14:tracePt t="268260" x="3492500" y="4419600"/>
          <p14:tracePt t="268277" x="3536950" y="4419600"/>
          <p14:tracePt t="268293" x="3587750" y="4419600"/>
          <p14:tracePt t="268310" x="3619500" y="4419600"/>
          <p14:tracePt t="268311" x="3638550" y="4419600"/>
          <p14:tracePt t="268327" x="3670300" y="4419600"/>
          <p14:tracePt t="268344" x="3683000" y="4419600"/>
          <p14:tracePt t="268760" x="0" y="0"/>
        </p14:tracePtLst>
        <p14:tracePtLst>
          <p14:tracePt t="269410" x="247650" y="4368800"/>
          <p14:tracePt t="269500" x="260350" y="4368800"/>
          <p14:tracePt t="269506" x="298450" y="4368800"/>
          <p14:tracePt t="269515" x="361950" y="4368800"/>
          <p14:tracePt t="269528" x="571500" y="4368800"/>
          <p14:tracePt t="269545" x="965200" y="4368800"/>
          <p14:tracePt t="269561" x="1460500" y="4368800"/>
          <p14:tracePt t="269578" x="1955800" y="4368800"/>
          <p14:tracePt t="269594" x="2349500" y="4368800"/>
          <p14:tracePt t="269611" x="2667000" y="4394200"/>
          <p14:tracePt t="269628" x="2838450" y="4419600"/>
          <p14:tracePt t="269644" x="2946400" y="4432300"/>
          <p14:tracePt t="269649" x="2990850" y="4432300"/>
          <p14:tracePt t="269660" x="3022600" y="4432300"/>
          <p14:tracePt t="269676" x="3073400" y="4432300"/>
          <p14:tracePt t="269693" x="3124200" y="4432300"/>
          <p14:tracePt t="269697" x="3149600" y="4432300"/>
          <p14:tracePt t="269710" x="3168650" y="4432300"/>
          <p14:tracePt t="269727" x="3194050" y="4432300"/>
          <p14:tracePt t="269743" x="3200400" y="4432300"/>
          <p14:tracePt t="269992" x="0" y="0"/>
        </p14:tracePtLst>
        <p14:tracePtLst>
          <p14:tracePt t="270914" x="9855200" y="3917950"/>
          <p14:tracePt t="270994" x="9855200" y="3937000"/>
          <p14:tracePt t="271002" x="9855200" y="3975100"/>
          <p14:tracePt t="271010" x="9855200" y="4044950"/>
          <p14:tracePt t="271027" x="9861550" y="4260850"/>
          <p14:tracePt t="271043" x="9874250" y="4527550"/>
          <p14:tracePt t="271049" x="9874250" y="4679950"/>
          <p14:tracePt t="271061" x="9899650" y="4864100"/>
          <p14:tracePt t="271077" x="9937750" y="5143500"/>
          <p14:tracePt t="271093" x="9982200" y="5372100"/>
          <p14:tracePt t="271096" x="10001250" y="5480050"/>
          <p14:tracePt t="271109" x="10026650" y="5575300"/>
          <p14:tracePt t="271127" x="10071100" y="5835650"/>
          <p14:tracePt t="271143" x="10096500" y="5988050"/>
          <p14:tracePt t="271160" x="10096500" y="6089650"/>
          <p14:tracePt t="271176" x="10096500" y="6197600"/>
          <p14:tracePt t="271193" x="10096500" y="6267450"/>
          <p14:tracePt t="271209" x="10096500" y="6330950"/>
          <p14:tracePt t="271226" x="10096500" y="6369050"/>
          <p14:tracePt t="271242" x="10096500" y="6394450"/>
          <p14:tracePt t="271259" x="10096500" y="6419850"/>
          <p14:tracePt t="271276" x="10096500" y="6445250"/>
          <p14:tracePt t="271293" x="10096500" y="6489700"/>
          <p14:tracePt t="271310" x="10096500" y="6534150"/>
          <p14:tracePt t="271313" x="10096500" y="6559550"/>
          <p14:tracePt t="271327" x="10096500" y="6584950"/>
          <p14:tracePt t="271344" x="10096500" y="6597650"/>
          <p14:tracePt t="271376" x="10096500" y="6604000"/>
          <p14:tracePt t="271488" x="10096500" y="6597650"/>
          <p14:tracePt t="271497" x="10102850" y="6584950"/>
          <p14:tracePt t="271509" x="10102850" y="6565900"/>
          <p14:tracePt t="271526" x="10115550" y="6508750"/>
          <p14:tracePt t="271543" x="10121900" y="6426200"/>
          <p14:tracePt t="271560" x="10121900" y="6330950"/>
          <p14:tracePt t="271576" x="10121900" y="6216650"/>
          <p14:tracePt t="271593" x="10121900" y="6102350"/>
          <p14:tracePt t="271610" x="10121900" y="5994400"/>
          <p14:tracePt t="271627" x="10121900" y="5899150"/>
          <p14:tracePt t="271644" x="10128250" y="5791200"/>
          <p14:tracePt t="271659" x="10134600" y="5670550"/>
          <p14:tracePt t="271676" x="10134600" y="5562600"/>
          <p14:tracePt t="271680" x="10134600" y="5499100"/>
          <p14:tracePt t="271693" x="10134600" y="5448300"/>
          <p14:tracePt t="271709" x="10134600" y="5321300"/>
          <p14:tracePt t="271726" x="10134600" y="5194300"/>
          <p14:tracePt t="271729" x="10147300" y="5124450"/>
          <p14:tracePt t="271743" x="10147300" y="5060950"/>
          <p14:tracePt t="271760" x="10147300" y="5003800"/>
          <p14:tracePt t="271776" x="10147300" y="4959350"/>
          <p14:tracePt t="271793" x="10147300" y="4908550"/>
          <p14:tracePt t="271810" x="10147300" y="4876800"/>
          <p14:tracePt t="271827" x="10147300" y="4851400"/>
          <p14:tracePt t="271844" x="10153650" y="4819650"/>
          <p14:tracePt t="271859" x="10153650" y="4813300"/>
          <p14:tracePt t="271877" x="10153650" y="4794250"/>
          <p14:tracePt t="271894" x="10153650" y="4768850"/>
          <p14:tracePt t="271896" x="10153650" y="4749800"/>
          <p14:tracePt t="271909" x="10153650" y="4724400"/>
          <p14:tracePt t="271926" x="10153650" y="4673600"/>
          <p14:tracePt t="271930" x="10153650" y="4641850"/>
          <p14:tracePt t="271943" x="10153650" y="4578350"/>
          <p14:tracePt t="271960" x="10153650" y="4502150"/>
          <p14:tracePt t="271976" x="10153650" y="4413250"/>
          <p14:tracePt t="271993" x="10153650" y="4330700"/>
          <p14:tracePt t="272009" x="10153650" y="4254500"/>
          <p14:tracePt t="272026" x="10153650" y="4165600"/>
          <p14:tracePt t="272043" x="10153650" y="4102100"/>
          <p14:tracePt t="272060" x="10153650" y="4044950"/>
          <p14:tracePt t="272064" x="10147300" y="4013200"/>
          <p14:tracePt t="272077" x="10140950" y="3994150"/>
          <p14:tracePt t="272093" x="10134600" y="3975100"/>
          <p14:tracePt t="272109" x="10134600" y="3949700"/>
          <p14:tracePt t="272112" x="10128250" y="3930650"/>
          <p14:tracePt t="272126" x="10128250" y="3924300"/>
          <p14:tracePt t="272144" x="10128250" y="3905250"/>
          <p14:tracePt t="272159" x="10128250" y="3892550"/>
          <p14:tracePt t="272175" x="10121900" y="3886200"/>
          <p14:tracePt t="272209" x="10121900" y="3879850"/>
          <p14:tracePt t="272220" x="10121900" y="3873500"/>
          <p14:tracePt t="272236" x="10115550" y="3867150"/>
          <p14:tracePt t="272250" x="10115550" y="3860800"/>
          <p14:tracePt t="272392" x="10109200" y="3860800"/>
          <p14:tracePt t="272401" x="10109200" y="3879850"/>
          <p14:tracePt t="272409" x="10102850" y="3898900"/>
          <p14:tracePt t="272425" x="10083800" y="3956050"/>
          <p14:tracePt t="272442" x="10083800" y="4044950"/>
          <p14:tracePt t="272459" x="10083800" y="4159250"/>
          <p14:tracePt t="272475" x="10083800" y="4298950"/>
          <p14:tracePt t="272492" x="10083800" y="4464050"/>
          <p14:tracePt t="272509" x="10083800" y="4622800"/>
          <p14:tracePt t="272525" x="10083800" y="4775200"/>
          <p14:tracePt t="272528" x="10083800" y="4845050"/>
          <p14:tracePt t="272542" x="10083800" y="4908550"/>
          <p14:tracePt t="272559" x="10083800" y="5130800"/>
          <p14:tracePt t="272576" x="10077450" y="5289550"/>
          <p14:tracePt t="272593" x="10077450" y="5441950"/>
          <p14:tracePt t="272609" x="10071100" y="5588000"/>
          <p14:tracePt t="272626" x="10058400" y="5695950"/>
          <p14:tracePt t="272643" x="10058400" y="5765800"/>
          <p14:tracePt t="272659" x="10058400" y="5816600"/>
          <p14:tracePt t="272676" x="10058400" y="5867400"/>
          <p14:tracePt t="272692" x="10058400" y="5905500"/>
          <p14:tracePt t="272695" x="10058400" y="5924550"/>
          <p14:tracePt t="272709" x="10058400" y="5949950"/>
          <p14:tracePt t="272726" x="10052050" y="6000750"/>
          <p14:tracePt t="272729" x="10052050" y="6013450"/>
          <p14:tracePt t="272742" x="10052050" y="6032500"/>
          <p14:tracePt t="272759" x="10052050" y="6083300"/>
          <p14:tracePt t="272775" x="10052050" y="6115050"/>
          <p14:tracePt t="272792" x="10052050" y="6134100"/>
          <p14:tracePt t="272810" x="10052050" y="6153150"/>
          <p14:tracePt t="272827" x="10052050" y="6172200"/>
          <p14:tracePt t="272844" x="10052050" y="6203950"/>
          <p14:tracePt t="272849" x="10052050" y="6223000"/>
          <p14:tracePt t="272859" x="10052050" y="6248400"/>
          <p14:tracePt t="272876" x="10052050" y="6311900"/>
          <p14:tracePt t="272893" x="10052050" y="6362700"/>
          <p14:tracePt t="272896" x="10052050" y="6400800"/>
          <p14:tracePt t="272909" x="10052050" y="6432550"/>
          <p14:tracePt t="272926" x="10052050" y="6489700"/>
          <p14:tracePt t="272930" x="10052050" y="6496050"/>
          <p14:tracePt t="272942" x="10052050" y="6508750"/>
          <p14:tracePt t="272959" x="10052050" y="6515100"/>
          <p14:tracePt t="273042" x="10052050" y="6502400"/>
          <p14:tracePt t="273049" x="10052050" y="6470650"/>
          <p14:tracePt t="273060" x="10058400" y="6445250"/>
          <p14:tracePt t="273077" x="10077450" y="6381750"/>
          <p14:tracePt t="273094" x="10096500" y="6299200"/>
          <p14:tracePt t="273097" x="10102850" y="6248400"/>
          <p14:tracePt t="273112" x="10128250" y="6096000"/>
          <p14:tracePt t="273126" x="10147300" y="6007100"/>
          <p14:tracePt t="273142" x="10166350" y="5829300"/>
          <p14:tracePt t="273145" x="10172700" y="5734050"/>
          <p14:tracePt t="273159" x="10172700" y="5657850"/>
          <p14:tracePt t="273175" x="10172700" y="5454650"/>
          <p14:tracePt t="273192" x="10172700" y="5327650"/>
          <p14:tracePt t="273208" x="10172700" y="5213350"/>
          <p14:tracePt t="273225" x="10172700" y="5086350"/>
          <p14:tracePt t="273242" x="10172700" y="4965700"/>
          <p14:tracePt t="273259" x="10172700" y="4851400"/>
          <p14:tracePt t="273276" x="10172700" y="4762500"/>
          <p14:tracePt t="273292" x="10172700" y="4699000"/>
          <p14:tracePt t="273309" x="10172700" y="4635500"/>
          <p14:tracePt t="273312" x="10172700" y="4610100"/>
          <p14:tracePt t="273326" x="10172700" y="4584700"/>
          <p14:tracePt t="273343" x="10166350" y="4502150"/>
          <p14:tracePt t="273359" x="10160000" y="4476750"/>
          <p14:tracePt t="273376" x="10160000" y="4451350"/>
          <p14:tracePt t="273393" x="10160000" y="4432300"/>
          <p14:tracePt t="273409" x="10160000" y="4419600"/>
          <p14:tracePt t="273425" x="10160000" y="4413250"/>
          <p14:tracePt t="273442" x="10160000" y="4400550"/>
          <p14:tracePt t="273459" x="10160000" y="4394200"/>
          <p14:tracePt t="273475" x="10160000" y="4387850"/>
          <p14:tracePt t="273618" x="10160000" y="4381500"/>
          <p14:tracePt t="273973" x="10153650" y="4400550"/>
          <p14:tracePt t="273987" x="10153650" y="4419600"/>
          <p14:tracePt t="274001" x="10153650" y="4451350"/>
          <p14:tracePt t="274009" x="10153650" y="4470400"/>
          <p14:tracePt t="274025" x="10153650" y="4502150"/>
          <p14:tracePt t="274042" x="10153650" y="4552950"/>
          <p14:tracePt t="274058" x="10153650" y="4603750"/>
          <p14:tracePt t="274076" x="10153650" y="4660900"/>
          <p14:tracePt t="274093" x="10153650" y="4711700"/>
          <p14:tracePt t="274095" x="10153650" y="4730750"/>
          <p14:tracePt t="274109" x="10153650" y="4762500"/>
          <p14:tracePt t="274125" x="10153650" y="4813300"/>
          <p14:tracePt t="274143" x="10153650" y="4845050"/>
          <p14:tracePt t="274146" x="10147300" y="4870450"/>
          <p14:tracePt t="274158" x="10140950" y="4895850"/>
          <p14:tracePt t="274175" x="10140950" y="4946650"/>
          <p14:tracePt t="274192" x="10140950" y="5003800"/>
          <p14:tracePt t="274209" x="10140950" y="5067300"/>
          <p14:tracePt t="274225" x="10140950" y="5149850"/>
          <p14:tracePt t="274242" x="10140950" y="5238750"/>
          <p14:tracePt t="274259" x="10128250" y="5346700"/>
          <p14:tracePt t="274275" x="10121900" y="5435600"/>
          <p14:tracePt t="274292" x="10109200" y="5543550"/>
          <p14:tracePt t="274295" x="10096500" y="5588000"/>
          <p14:tracePt t="274309" x="10096500" y="5619750"/>
          <p14:tracePt t="274312" x="10096500" y="5664200"/>
          <p14:tracePt t="274325" x="10096500" y="5695950"/>
          <p14:tracePt t="274343" x="10077450" y="5816600"/>
          <p14:tracePt t="274359" x="10071100" y="5880100"/>
          <p14:tracePt t="274376" x="10071100" y="5943600"/>
          <p14:tracePt t="274392" x="10058400" y="6013450"/>
          <p14:tracePt t="274408" x="10052050" y="6038850"/>
          <p14:tracePt t="274425" x="10052050" y="6070600"/>
          <p14:tracePt t="274442" x="10045700" y="6102350"/>
          <p14:tracePt t="274459" x="10039350" y="6115050"/>
          <p14:tracePt t="274475" x="10039350" y="6140450"/>
          <p14:tracePt t="274492" x="10039350" y="6165850"/>
          <p14:tracePt t="274508" x="10039350" y="6203950"/>
          <p14:tracePt t="274525" x="10033000" y="6235700"/>
          <p14:tracePt t="274528" x="10026650" y="6261100"/>
          <p14:tracePt t="274542" x="10020300" y="6286500"/>
          <p14:tracePt t="274558" x="10013950" y="6311900"/>
          <p14:tracePt t="274575" x="10001250" y="6362700"/>
          <p14:tracePt t="274592" x="10001250" y="6381750"/>
          <p14:tracePt t="274609" x="10001250" y="6407150"/>
          <p14:tracePt t="274625" x="10001250" y="6419850"/>
          <p14:tracePt t="274641" x="10001250" y="6426200"/>
          <p14:tracePt t="274960" x="0" y="0"/>
        </p14:tracePtLst>
        <p14:tracePtLst>
          <p14:tracePt t="279810" x="527050" y="1638300"/>
          <p14:tracePt t="279907" x="514350" y="1638300"/>
          <p14:tracePt t="279923" x="514350" y="1651000"/>
          <p14:tracePt t="279930" x="508000" y="1676400"/>
          <p14:tracePt t="279940" x="508000" y="1689100"/>
          <p14:tracePt t="279957" x="495300" y="1752600"/>
          <p14:tracePt t="279973" x="482600" y="1835150"/>
          <p14:tracePt t="279975" x="476250" y="1866900"/>
          <p14:tracePt t="279990" x="476250" y="1898650"/>
          <p14:tracePt t="279992" x="476250" y="1930400"/>
          <p14:tracePt t="280006" x="476250" y="1962150"/>
          <p14:tracePt t="280023" x="469900" y="2063750"/>
          <p14:tracePt t="280039" x="469900" y="2127250"/>
          <p14:tracePt t="280056" x="469900" y="2209800"/>
          <p14:tracePt t="280073" x="469900" y="2298700"/>
          <p14:tracePt t="280090" x="469900" y="2374900"/>
          <p14:tracePt t="280107" x="469900" y="2432050"/>
          <p14:tracePt t="280124" x="469900" y="2463800"/>
          <p14:tracePt t="280140" x="469900" y="2495550"/>
          <p14:tracePt t="280157" x="469900" y="2527300"/>
          <p14:tracePt t="280173" x="457200" y="2565400"/>
          <p14:tracePt t="280175" x="450850" y="2584450"/>
          <p14:tracePt t="280190" x="450850" y="2597150"/>
          <p14:tracePt t="280206" x="444500" y="2622550"/>
          <p14:tracePt t="280209" x="438150" y="2635250"/>
          <p14:tracePt t="280224" x="438150" y="2647950"/>
          <p14:tracePt t="280240" x="431800" y="2667000"/>
          <p14:tracePt t="280256" x="431800" y="2679700"/>
          <p14:tracePt t="280273" x="431800" y="2698750"/>
          <p14:tracePt t="280290" x="431800" y="2730500"/>
          <p14:tracePt t="280306" x="431800" y="2781300"/>
          <p14:tracePt t="280323" x="425450" y="2857500"/>
          <p14:tracePt t="280339" x="419100" y="2921000"/>
          <p14:tracePt t="280357" x="419100" y="2959100"/>
          <p14:tracePt t="280373" x="419100" y="2990850"/>
          <p14:tracePt t="280375" x="419100" y="2997200"/>
          <p14:tracePt t="280390" x="419100" y="3003550"/>
          <p14:tracePt t="280407" x="419100" y="3009900"/>
          <p14:tracePt t="280423" x="419100" y="3022600"/>
          <p14:tracePt t="280498" x="425450" y="3022600"/>
          <p14:tracePt t="280506" x="450850" y="3022600"/>
          <p14:tracePt t="280515" x="482600" y="3022600"/>
          <p14:tracePt t="280523" x="520700" y="3022600"/>
          <p14:tracePt t="280540" x="660400" y="3022600"/>
          <p14:tracePt t="280556" x="876300" y="3060700"/>
          <p14:tracePt t="280562" x="1022350" y="3092450"/>
          <p14:tracePt t="280573" x="1168400" y="3124200"/>
          <p14:tracePt t="280590" x="1422400" y="3175000"/>
          <p14:tracePt t="280608" x="1619250" y="3206750"/>
          <p14:tracePt t="280624" x="1651000" y="3219450"/>
          <p14:tracePt t="280722" x="1651000" y="3213100"/>
          <p14:tracePt t="280729" x="1651000" y="3200400"/>
          <p14:tracePt t="280739" x="1651000" y="3175000"/>
          <p14:tracePt t="280756" x="1644650" y="3111500"/>
          <p14:tracePt t="280773" x="1606550" y="3003550"/>
          <p14:tracePt t="280789" x="1549400" y="2863850"/>
          <p14:tracePt t="280793" x="1511300" y="2774950"/>
          <p14:tracePt t="280806" x="1485900" y="2686050"/>
          <p14:tracePt t="280823" x="1441450" y="2419350"/>
          <p14:tracePt t="280839" x="1435100" y="2279650"/>
          <p14:tracePt t="280856" x="1435100" y="2152650"/>
          <p14:tracePt t="280873" x="1435100" y="2044700"/>
          <p14:tracePt t="280890" x="1435100" y="1993900"/>
          <p14:tracePt t="280906" x="1435100" y="1955800"/>
          <p14:tracePt t="280923" x="1435100" y="1936750"/>
          <p14:tracePt t="280941" x="1435100" y="1930400"/>
          <p14:tracePt t="281111" x="0" y="0"/>
        </p14:tracePtLst>
        <p14:tracePtLst>
          <p14:tracePt t="282370" x="1517650" y="1727200"/>
          <p14:tracePt t="282426" x="1511300" y="1727200"/>
          <p14:tracePt t="282443" x="1504950" y="1727200"/>
          <p14:tracePt t="282451" x="1479550" y="1727200"/>
          <p14:tracePt t="282460" x="1441450" y="1727200"/>
          <p14:tracePt t="282472" x="1289050" y="1727200"/>
          <p14:tracePt t="282489" x="1060450" y="1727200"/>
          <p14:tracePt t="282505" x="825500" y="1727200"/>
          <p14:tracePt t="282522" x="647700" y="1727200"/>
          <p14:tracePt t="282539" x="577850" y="1727200"/>
          <p14:tracePt t="282555" x="565150" y="1727200"/>
          <p14:tracePt t="282754" x="558800" y="1727200"/>
          <p14:tracePt t="282769" x="558800" y="1739900"/>
          <p14:tracePt t="282776" x="558800" y="1758950"/>
          <p14:tracePt t="282789" x="558800" y="1803400"/>
          <p14:tracePt t="282805" x="565150" y="1898650"/>
          <p14:tracePt t="282808" x="565150" y="1974850"/>
          <p14:tracePt t="282822" x="565150" y="2057400"/>
          <p14:tracePt t="282825" x="565150" y="2133600"/>
          <p14:tracePt t="282839" x="565150" y="2279650"/>
          <p14:tracePt t="282856" x="565150" y="2419350"/>
          <p14:tracePt t="282872" x="565150" y="2514600"/>
          <p14:tracePt t="282889" x="571500" y="2609850"/>
          <p14:tracePt t="282906" x="577850" y="2660650"/>
          <p14:tracePt t="282922" x="584200" y="2673350"/>
          <p14:tracePt t="282939" x="584200" y="2679700"/>
          <p14:tracePt t="282955" x="584200" y="2686050"/>
          <p14:tracePt t="282976" x="584200" y="2692400"/>
          <p14:tracePt t="283001" x="590550" y="2698750"/>
          <p14:tracePt t="283024" x="596900" y="2711450"/>
          <p14:tracePt t="283033" x="603250" y="2717800"/>
          <p14:tracePt t="283048" x="609600" y="2730500"/>
          <p14:tracePt t="283056" x="615950" y="2736850"/>
          <p14:tracePt t="283072" x="647700" y="2743200"/>
          <p14:tracePt t="283089" x="742950" y="2755900"/>
          <p14:tracePt t="283105" x="927100" y="2787650"/>
          <p14:tracePt t="283122" x="1231900" y="2851150"/>
          <p14:tracePt t="283139" x="1587500" y="2921000"/>
          <p14:tracePt t="283156" x="1765300" y="2959100"/>
          <p14:tracePt t="283172" x="1828800" y="2971800"/>
          <p14:tracePt t="283189" x="1841500" y="2971800"/>
          <p14:tracePt t="283290" x="1841500" y="2965450"/>
          <p14:tracePt t="283299" x="1841500" y="2952750"/>
          <p14:tracePt t="283306" x="1841500" y="2933700"/>
          <p14:tracePt t="283322" x="1841500" y="2870200"/>
          <p14:tracePt t="283338" x="1835150" y="2781300"/>
          <p14:tracePt t="283355" x="1828800" y="2686050"/>
          <p14:tracePt t="283360" x="1816100" y="2609850"/>
          <p14:tracePt t="283373" x="1809750" y="2552700"/>
          <p14:tracePt t="283389" x="1803400" y="2438400"/>
          <p14:tracePt t="283406" x="1784350" y="2298700"/>
          <p14:tracePt t="283409" x="1784350" y="2254250"/>
          <p14:tracePt t="283422" x="1784350" y="2197100"/>
          <p14:tracePt t="283440" x="1765300" y="2076450"/>
          <p14:tracePt t="283456" x="1758950" y="2038350"/>
          <p14:tracePt t="283472" x="1746250" y="2000250"/>
          <p14:tracePt t="283488" x="1739900" y="1987550"/>
          <p14:tracePt t="283613" x="1739900" y="1962150"/>
          <p14:tracePt t="283823" x="0" y="0"/>
        </p14:tracePtLst>
        <p14:tracePtLst>
          <p14:tracePt t="284403" x="2413000" y="2076450"/>
          <p14:tracePt t="284443" x="2406650" y="2076450"/>
          <p14:tracePt t="284467" x="2406650" y="2082800"/>
          <p14:tracePt t="284476" x="2406650" y="2089150"/>
          <p14:tracePt t="284489" x="2406650" y="2108200"/>
          <p14:tracePt t="284506" x="2406650" y="2120900"/>
          <p14:tracePt t="284522" x="2406650" y="2127250"/>
          <p14:tracePt t="284539" x="2406650" y="2133600"/>
          <p14:tracePt t="284555" x="2419350" y="2146300"/>
          <p14:tracePt t="284572" x="2425700" y="2146300"/>
          <p14:tracePt t="284588" x="2451100" y="2146300"/>
          <p14:tracePt t="284605" x="2470150" y="2146300"/>
          <p14:tracePt t="284608" x="2476500" y="2146300"/>
          <p14:tracePt t="284633" x="2482850" y="2146300"/>
          <p14:tracePt t="284642" x="2489200" y="2146300"/>
          <p14:tracePt t="284672" x="2495550" y="2146300"/>
          <p14:tracePt t="284689" x="2501900" y="2139950"/>
          <p14:tracePt t="284743" x="2508250" y="2133600"/>
          <p14:tracePt t="284927" x="0" y="0"/>
        </p14:tracePtLst>
        <p14:tracePtLst>
          <p14:tracePt t="285671" x="6667500" y="4540250"/>
          <p14:tracePt t="285801" x="6673850" y="4540250"/>
          <p14:tracePt t="285809" x="6692900" y="4540250"/>
          <p14:tracePt t="285821" x="6724650" y="4540250"/>
          <p14:tracePt t="285838" x="6756400" y="4540250"/>
          <p14:tracePt t="285856" x="6800850" y="4540250"/>
          <p14:tracePt t="285872" x="6807200" y="4540250"/>
          <p14:tracePt t="286048" x="6800850" y="4540250"/>
          <p14:tracePt t="286064" x="6788150" y="4540250"/>
          <p14:tracePt t="286071" x="6781800" y="4540250"/>
          <p14:tracePt t="286111" x="6775450" y="4540250"/>
          <p14:tracePt t="286119" x="6769100" y="4540250"/>
          <p14:tracePt t="286351" x="0" y="0"/>
        </p14:tracePtLst>
        <p14:tracePtLst>
          <p14:tracePt t="288898" x="2406650" y="2305050"/>
          <p14:tracePt t="288956" x="2406650" y="2311400"/>
          <p14:tracePt t="288963" x="2406650" y="2336800"/>
          <p14:tracePt t="288971" x="2406650" y="2343150"/>
          <p14:tracePt t="288987" x="2419350" y="2387600"/>
          <p14:tracePt t="289003" x="2425700" y="2406650"/>
          <p14:tracePt t="289020" x="2432050" y="2425700"/>
          <p14:tracePt t="289201" x="2438400" y="2425700"/>
          <p14:tracePt t="289201" x="0" y="0"/>
        </p14:tracePtLst>
        <p14:tracePtLst>
          <p14:tracePt t="289915" x="2940050" y="2216150"/>
          <p14:tracePt t="289938" x="2933700" y="2222500"/>
          <p14:tracePt t="289944" x="2927350" y="2228850"/>
          <p14:tracePt t="289970" x="2927350" y="2235200"/>
          <p14:tracePt t="289976" x="2927350" y="2247900"/>
          <p14:tracePt t="289987" x="2927350" y="2254250"/>
          <p14:tracePt t="290003" x="2927350" y="2298700"/>
          <p14:tracePt t="290020" x="2927350" y="2336800"/>
          <p14:tracePt t="290036" x="2927350" y="2374900"/>
          <p14:tracePt t="290040" x="2927350" y="2393950"/>
          <p14:tracePt t="290053" x="2927350" y="2413000"/>
          <p14:tracePt t="290056" x="2927350" y="2432050"/>
          <p14:tracePt t="290086" x="2927350" y="2451100"/>
          <p14:tracePt t="290176" x="2933700" y="2451100"/>
          <p14:tracePt t="290186" x="2940050" y="2451100"/>
          <p14:tracePt t="290202" x="2940050" y="2444750"/>
          <p14:tracePt t="290208" x="2940050" y="2438400"/>
          <p14:tracePt t="290219" x="2946400" y="2413000"/>
          <p14:tracePt t="290237" x="2946400" y="2387600"/>
          <p14:tracePt t="290254" x="2952750" y="2355850"/>
          <p14:tracePt t="290257" x="2959100" y="2330450"/>
          <p14:tracePt t="290270" x="2959100" y="2324100"/>
          <p14:tracePt t="290286" x="2959100" y="2305050"/>
          <p14:tracePt t="290303" x="2959100" y="2292350"/>
          <p14:tracePt t="290402" x="2959100" y="2305050"/>
          <p14:tracePt t="290409" x="2959100" y="2311400"/>
          <p14:tracePt t="290420" x="2959100" y="2324100"/>
          <p14:tracePt t="290437" x="2952750" y="2362200"/>
          <p14:tracePt t="290454" x="2946400" y="2368550"/>
          <p14:tracePt t="290456" x="2946400" y="2381250"/>
          <p14:tracePt t="290470" x="2946400" y="2387600"/>
          <p14:tracePt t="290595" x="2946400" y="2374900"/>
          <p14:tracePt t="290602" x="2946400" y="2368550"/>
          <p14:tracePt t="290613" x="2946400" y="2349500"/>
          <p14:tracePt t="290620" x="2946400" y="2343150"/>
          <p14:tracePt t="290636" x="2946400" y="2324100"/>
          <p14:tracePt t="290653" x="2946400" y="2317750"/>
          <p14:tracePt t="290670" x="2946400" y="2305050"/>
          <p14:tracePt t="290765" x="2946400" y="2311400"/>
          <p14:tracePt t="290771" x="2946400" y="2317750"/>
          <p14:tracePt t="290786" x="2946400" y="2349500"/>
          <p14:tracePt t="290804" x="2946400" y="2368550"/>
          <p14:tracePt t="290929" x="2952750" y="2355850"/>
          <p14:tracePt t="290940" x="2952750" y="2349500"/>
          <p14:tracePt t="290955" x="2952750" y="2336800"/>
          <p14:tracePt t="291090" x="2952750" y="2343150"/>
          <p14:tracePt t="291360" x="0" y="0"/>
        </p14:tracePtLst>
        <p14:tracePtLst>
          <p14:tracePt t="296504" x="2432050" y="2247900"/>
          <p14:tracePt t="296537" x="2432050" y="2241550"/>
          <p14:tracePt t="296553" x="2432050" y="2247900"/>
          <p14:tracePt t="296562" x="2432050" y="2266950"/>
          <p14:tracePt t="296569" x="2432050" y="2279650"/>
          <p14:tracePt t="296584" x="2432050" y="2336800"/>
          <p14:tracePt t="296601" x="2432050" y="2387600"/>
          <p14:tracePt t="296618" x="2432050" y="2419350"/>
          <p14:tracePt t="296634" x="2432050" y="2425700"/>
          <p14:tracePt t="296651" x="2432050" y="2432050"/>
          <p14:tracePt t="296697" x="2432050" y="2438400"/>
          <p14:tracePt t="296713" x="2444750" y="2432050"/>
          <p14:tracePt t="296722" x="2444750" y="2425700"/>
          <p14:tracePt t="296735" x="2451100" y="2381250"/>
          <p14:tracePt t="296752" x="2463800" y="2355850"/>
          <p14:tracePt t="296769" x="2463800" y="2343150"/>
          <p14:tracePt t="296784" x="2463800" y="2330450"/>
          <p14:tracePt t="296897" x="2463800" y="2336800"/>
          <p14:tracePt t="297097" x="0" y="0"/>
        </p14:tracePtLst>
        <p14:tracePtLst>
          <p14:tracePt t="299939" x="977900" y="6280150"/>
          <p14:tracePt t="300025" x="984250" y="6280150"/>
          <p14:tracePt t="300035" x="1009650" y="6280150"/>
          <p14:tracePt t="300042" x="1041400" y="6280150"/>
          <p14:tracePt t="300049" x="1073150" y="6280150"/>
          <p14:tracePt t="300066" x="1187450" y="6280150"/>
          <p14:tracePt t="300083" x="1327150" y="6280150"/>
          <p14:tracePt t="300100" x="1454150" y="6280150"/>
          <p14:tracePt t="300116" x="1530350" y="6286500"/>
          <p14:tracePt t="300120" x="1549400" y="6286500"/>
          <p14:tracePt t="300133" x="1574800" y="6292850"/>
          <p14:tracePt t="300150" x="1593850" y="6299200"/>
          <p14:tracePt t="300155" x="1600200" y="6299200"/>
          <p14:tracePt t="300166" x="1606550" y="6305550"/>
          <p14:tracePt t="300474" x="0" y="0"/>
        </p14:tracePtLst>
        <p14:tracePtLst>
          <p14:tracePt t="302618" x="2533650" y="2400300"/>
          <p14:tracePt t="302760" x="0" y="0"/>
        </p14:tracePtLst>
        <p14:tracePtLst>
          <p14:tracePt t="303882" x="3644900" y="6311900"/>
          <p14:tracePt t="303955" x="3651250" y="6311900"/>
          <p14:tracePt t="303962" x="3657600" y="6311900"/>
          <p14:tracePt t="303970" x="3663950" y="6311900"/>
          <p14:tracePt t="303982" x="3689350" y="6311900"/>
          <p14:tracePt t="303999" x="3816350" y="6311900"/>
          <p14:tracePt t="304016" x="3956050" y="6311900"/>
          <p14:tracePt t="304032" x="4133850" y="6311900"/>
          <p14:tracePt t="304048" x="4286250" y="6324600"/>
          <p14:tracePt t="304065" x="4362450" y="6324600"/>
          <p14:tracePt t="304082" x="4375150" y="6324600"/>
          <p14:tracePt t="304331" x="4368800" y="6324600"/>
          <p14:tracePt t="304336" x="4343400" y="6324600"/>
          <p14:tracePt t="304336" x="0" y="0"/>
        </p14:tracePtLst>
        <p14:tracePtLst>
          <p14:tracePt t="309978" x="8058150" y="1714500"/>
          <p14:tracePt t="310057" x="8058150" y="1720850"/>
          <p14:tracePt t="310067" x="8058150" y="1746250"/>
          <p14:tracePt t="310080" x="8058150" y="1828800"/>
          <p14:tracePt t="310097" x="8058150" y="1968500"/>
          <p14:tracePt t="310114" x="8058150" y="2114550"/>
          <p14:tracePt t="310130" x="8058150" y="2228850"/>
          <p14:tracePt t="310147" x="8058150" y="2305050"/>
          <p14:tracePt t="310163" x="8058150" y="2355850"/>
          <p14:tracePt t="310180" x="8058150" y="2387600"/>
          <p14:tracePt t="310183" x="8058150" y="2400300"/>
          <p14:tracePt t="310196" x="8064500" y="2425700"/>
          <p14:tracePt t="310213" x="8070850" y="2444750"/>
          <p14:tracePt t="310230" x="8070850" y="2457450"/>
          <p14:tracePt t="310235" x="8070850" y="2463800"/>
          <p14:tracePt t="310247" x="8077200" y="2476500"/>
          <p14:tracePt t="310264" x="8077200" y="2482850"/>
          <p14:tracePt t="310298" x="8077200" y="2489200"/>
          <p14:tracePt t="310338" x="8077200" y="2495550"/>
          <p14:tracePt t="310346" x="8077200" y="2501900"/>
          <p14:tracePt t="310353" x="8077200" y="2508250"/>
          <p14:tracePt t="310363" x="8077200" y="2520950"/>
          <p14:tracePt t="310380" x="8077200" y="2546350"/>
          <p14:tracePt t="310396" x="8077200" y="2584450"/>
          <p14:tracePt t="310400" x="8077200" y="2590800"/>
          <p14:tracePt t="310413" x="8077200" y="2603500"/>
          <p14:tracePt t="310430" x="8077200" y="2616200"/>
          <p14:tracePt t="310433" x="8077200" y="2622550"/>
          <p14:tracePt t="310545" x="0" y="0"/>
        </p14:tracePtLst>
        <p14:tracePtLst>
          <p14:tracePt t="311240" x="6527800" y="4495800"/>
          <p14:tracePt t="311249" x="6527800" y="4502150"/>
          <p14:tracePt t="311256" x="6527800" y="4508500"/>
          <p14:tracePt t="311279" x="6527800" y="4514850"/>
          <p14:tracePt t="311288" x="6527800" y="4527550"/>
          <p14:tracePt t="311304" x="6527800" y="4540250"/>
          <p14:tracePt t="311313" x="6527800" y="4546600"/>
          <p14:tracePt t="311344" x="6527800" y="4552950"/>
          <p14:tracePt t="311352" x="6527800" y="4559300"/>
          <p14:tracePt t="311384" x="6534150" y="4559300"/>
          <p14:tracePt t="311391" x="6540500" y="4559300"/>
          <p14:tracePt t="311400" x="6553200" y="4559300"/>
          <p14:tracePt t="311412" x="6565900" y="4559300"/>
          <p14:tracePt t="311429" x="6591300" y="4540250"/>
          <p14:tracePt t="311446" x="6616700" y="4514850"/>
          <p14:tracePt t="311462" x="6623050" y="4502150"/>
          <p14:tracePt t="311579" x="6629400" y="4514850"/>
          <p14:tracePt t="311587" x="6629400" y="4527550"/>
          <p14:tracePt t="311596" x="6629400" y="4546600"/>
          <p14:tracePt t="311613" x="6629400" y="4578350"/>
          <p14:tracePt t="311618" x="6629400" y="4597400"/>
          <p14:tracePt t="311629" x="6629400" y="4603750"/>
          <p14:tracePt t="311646" x="6629400" y="4622800"/>
          <p14:tracePt t="311712" x="6635750" y="4622800"/>
          <p14:tracePt t="311720" x="6642100" y="4622800"/>
          <p14:tracePt t="311744" x="6642100" y="4610100"/>
          <p14:tracePt t="311752" x="6648450" y="4603750"/>
          <p14:tracePt t="311763" x="6654800" y="4597400"/>
          <p14:tracePt t="311779" x="6661150" y="4584700"/>
          <p14:tracePt t="311850" x="6667500" y="4578350"/>
          <p14:tracePt t="311881" x="6673850" y="4591050"/>
          <p14:tracePt t="311897" x="6680200" y="4610100"/>
          <p14:tracePt t="311907" x="6686550" y="4616450"/>
          <p14:tracePt t="311977" x="6699250" y="4616450"/>
          <p14:tracePt t="311986" x="6711950" y="4603750"/>
          <p14:tracePt t="311996" x="6718300" y="4591050"/>
          <p14:tracePt t="312014" x="6724650" y="4572000"/>
          <p14:tracePt t="312030" x="6737350" y="4559300"/>
          <p14:tracePt t="312047" x="6737350" y="4552950"/>
          <p14:tracePt t="312131" x="6737350" y="4565650"/>
          <p14:tracePt t="312139" x="6737350" y="4578350"/>
          <p14:tracePt t="312154" x="6743700" y="4591050"/>
          <p14:tracePt t="312163" x="6743700" y="4597400"/>
          <p14:tracePt t="312242" x="6743700" y="4591050"/>
          <p14:tracePt t="312251" x="6750050" y="4584700"/>
          <p14:tracePt t="313080" x="0" y="0"/>
        </p14:tracePtLst>
        <p14:tracePtLst>
          <p14:tracePt t="313859" x="8083550" y="1727200"/>
          <p14:tracePt t="313994" x="8083550" y="1733550"/>
          <p14:tracePt t="314002" x="8083550" y="1752600"/>
          <p14:tracePt t="314012" x="8083550" y="1784350"/>
          <p14:tracePt t="314029" x="8083550" y="1892300"/>
          <p14:tracePt t="314046" x="8083550" y="2006600"/>
          <p14:tracePt t="314049" x="8083550" y="2063750"/>
          <p14:tracePt t="314062" x="8070850" y="2127250"/>
          <p14:tracePt t="314079" x="8064500" y="2286000"/>
          <p14:tracePt t="314096" x="8064500" y="2387600"/>
          <p14:tracePt t="314112" x="8070850" y="2425700"/>
          <p14:tracePt t="314128" x="8070850" y="2438400"/>
          <p14:tracePt t="314146" x="8070850" y="2444750"/>
          <p14:tracePt t="314161" x="8070850" y="2451100"/>
          <p14:tracePt t="314178" x="8070850" y="2470150"/>
          <p14:tracePt t="314195" x="8070850" y="2489200"/>
          <p14:tracePt t="314211" x="8070850" y="2508250"/>
          <p14:tracePt t="314228" x="8070850" y="2533650"/>
          <p14:tracePt t="314245" x="8070850" y="2552700"/>
          <p14:tracePt t="314248" x="8070850" y="2559050"/>
          <p14:tracePt t="314262" x="8070850" y="2565400"/>
          <p14:tracePt t="314455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面板、</a:t>
            </a:r>
            <a:r>
              <a:rPr lang="en-US" altLang="zh-CN" dirty="0">
                <a:sym typeface="+mn-ea"/>
              </a:rPr>
              <a:t>UI</a:t>
            </a:r>
            <a:r>
              <a:rPr lang="zh-CN" altLang="en-US" dirty="0">
                <a:sym typeface="+mn-ea"/>
              </a:rPr>
              <a:t>组件以及形状</a:t>
            </a:r>
            <a:endParaRPr dirty="0"/>
          </a:p>
        </p:txBody>
      </p:sp>
      <p:sp>
        <p:nvSpPr>
          <p:cNvPr id="10" name="文本框 9"/>
          <p:cNvSpPr txBox="1"/>
          <p:nvPr/>
        </p:nvSpPr>
        <p:spPr>
          <a:xfrm>
            <a:off x="3318110" y="1680392"/>
            <a:ext cx="84979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Stage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Scene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Scene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里面的可视化控件之间的包含关系形成了树状关系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14.3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CB541D0-EB57-46B5-9ADF-F06CF48A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41" y="1680392"/>
            <a:ext cx="2927107" cy="18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28E241-3CF4-4643-8EB1-48076D6DDD1C}"/>
              </a:ext>
            </a:extLst>
          </p:cNvPr>
          <p:cNvSpPr txBox="1"/>
          <p:nvPr/>
        </p:nvSpPr>
        <p:spPr>
          <a:xfrm>
            <a:off x="4622800" y="2197394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731ED6-66A3-4483-A704-5F1D95BF6279}"/>
              </a:ext>
            </a:extLst>
          </p:cNvPr>
          <p:cNvSpPr txBox="1"/>
          <p:nvPr/>
        </p:nvSpPr>
        <p:spPr>
          <a:xfrm>
            <a:off x="4622800" y="3357342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0FFDC4-C1D9-4CD6-849A-C0F864CB5472}"/>
              </a:ext>
            </a:extLst>
          </p:cNvPr>
          <p:cNvSpPr txBox="1"/>
          <p:nvPr/>
        </p:nvSpPr>
        <p:spPr>
          <a:xfrm>
            <a:off x="4622800" y="5219936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5DD9A8-60AC-43E5-9EDB-0F2A192BDBD1}"/>
              </a:ext>
            </a:extLst>
          </p:cNvPr>
          <p:cNvSpPr txBox="1"/>
          <p:nvPr/>
        </p:nvSpPr>
        <p:spPr>
          <a:xfrm>
            <a:off x="3149600" y="6103856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5865D2-D0F1-410D-8BBD-327FF792FA9C}"/>
              </a:ext>
            </a:extLst>
          </p:cNvPr>
          <p:cNvSpPr txBox="1"/>
          <p:nvPr/>
        </p:nvSpPr>
        <p:spPr>
          <a:xfrm>
            <a:off x="6485890" y="6103856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D7A9E8-3A7F-40F4-AC6E-140104BA6FD6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5445760" y="2566726"/>
            <a:ext cx="0" cy="79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F8D1DC-69E6-4E47-860D-DCC969E1E47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445760" y="3726674"/>
            <a:ext cx="0" cy="149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9208FE7-8702-4F50-8943-5A575EFDDEA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972560" y="5589268"/>
            <a:ext cx="1473200" cy="51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032CB9C-EE94-4A66-8F2A-6A2D35F40BB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5445760" y="5589268"/>
            <a:ext cx="1863090" cy="51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DDAA950-CB40-4695-B3FA-1E94E64796CE}"/>
              </a:ext>
            </a:extLst>
          </p:cNvPr>
          <p:cNvSpPr/>
          <p:nvPr/>
        </p:nvSpPr>
        <p:spPr>
          <a:xfrm>
            <a:off x="6485890" y="4255335"/>
            <a:ext cx="55258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①Pane root =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loader.load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();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加载所有的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UI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组件，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root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就是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文件里的根节点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Pane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TextField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Button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里是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Pane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的子节点。因此这条语句构建了下面的子树。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40BC3E-1BC8-4081-BD80-5B1D06BD40CB}"/>
              </a:ext>
            </a:extLst>
          </p:cNvPr>
          <p:cNvSpPr/>
          <p:nvPr/>
        </p:nvSpPr>
        <p:spPr>
          <a:xfrm>
            <a:off x="6676150" y="3249620"/>
            <a:ext cx="402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②Scene scene = new Scene(</a:t>
            </a:r>
            <a:r>
              <a:rPr lang="nn-NO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root</a:t>
            </a:r>
            <a:r>
              <a:rPr lang="nn-NO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,400,600);</a:t>
            </a:r>
          </a:p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把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Pane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开始的子树放进去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52413E-B375-4804-B339-42072B2A90A4}"/>
              </a:ext>
            </a:extLst>
          </p:cNvPr>
          <p:cNvSpPr/>
          <p:nvPr/>
        </p:nvSpPr>
        <p:spPr>
          <a:xfrm>
            <a:off x="6594634" y="2099099"/>
            <a:ext cx="3023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③primaryStage.setScene(</a:t>
            </a:r>
            <a:r>
              <a:rPr lang="nn-NO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scene</a:t>
            </a:r>
            <a:r>
              <a:rPr lang="nn-NO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设置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Stage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的第一个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Scene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1F54A0D-339F-4AC1-B0C1-D5F60058AF11}"/>
              </a:ext>
            </a:extLst>
          </p:cNvPr>
          <p:cNvCxnSpPr/>
          <p:nvPr/>
        </p:nvCxnSpPr>
        <p:spPr>
          <a:xfrm flipH="1">
            <a:off x="7674562" y="2382060"/>
            <a:ext cx="1235522" cy="975282"/>
          </a:xfrm>
          <a:prstGeom prst="straightConnector1">
            <a:avLst/>
          </a:prstGeom>
          <a:ln w="15875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7B712E5-2191-4A10-A46A-562178AE4CCC}"/>
              </a:ext>
            </a:extLst>
          </p:cNvPr>
          <p:cNvCxnSpPr>
            <a:cxnSpLocks/>
          </p:cNvCxnSpPr>
          <p:nvPr/>
        </p:nvCxnSpPr>
        <p:spPr>
          <a:xfrm flipH="1">
            <a:off x="7358513" y="3542007"/>
            <a:ext cx="2029419" cy="855504"/>
          </a:xfrm>
          <a:prstGeom prst="straightConnector1">
            <a:avLst/>
          </a:prstGeom>
          <a:ln w="15875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945D8D5-FC8D-4CF9-AC5E-DC41512F360F}"/>
              </a:ext>
            </a:extLst>
          </p:cNvPr>
          <p:cNvSpPr/>
          <p:nvPr/>
        </p:nvSpPr>
        <p:spPr>
          <a:xfrm>
            <a:off x="2190307" y="5086332"/>
            <a:ext cx="7049386" cy="1719192"/>
          </a:xfrm>
          <a:prstGeom prst="rect">
            <a:avLst/>
          </a:prstGeom>
          <a:solidFill>
            <a:srgbClr val="20517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697092-A35D-4012-B653-83CF0F41240D}"/>
              </a:ext>
            </a:extLst>
          </p:cNvPr>
          <p:cNvSpPr/>
          <p:nvPr/>
        </p:nvSpPr>
        <p:spPr>
          <a:xfrm>
            <a:off x="7358513" y="5426335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这个子树里每个节点的祖先类是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7F326FD-278C-4345-88D0-1DCF7DCFA93A}"/>
              </a:ext>
            </a:extLst>
          </p:cNvPr>
          <p:cNvSpPr/>
          <p:nvPr/>
        </p:nvSpPr>
        <p:spPr>
          <a:xfrm>
            <a:off x="59333" y="5147308"/>
            <a:ext cx="3966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如果需要在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里加入更多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fxml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节点里添加子节点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029865-B921-4A05-BCE6-48458267556E}"/>
              </a:ext>
            </a:extLst>
          </p:cNvPr>
          <p:cNvSpPr/>
          <p:nvPr/>
        </p:nvSpPr>
        <p:spPr>
          <a:xfrm>
            <a:off x="0" y="4023596"/>
            <a:ext cx="3531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作为容器，负责里面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组件的布局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(Layout). Pane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可以相互嵌套，实现任意复杂的布局。</a:t>
            </a:r>
            <a:endParaRPr lang="zh-CN" altLang="en-US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CB55D958-96EB-4180-8492-2E48A486C31F}"/>
              </a:ext>
            </a:extLst>
          </p:cNvPr>
          <p:cNvSpPr/>
          <p:nvPr/>
        </p:nvSpPr>
        <p:spPr>
          <a:xfrm rot="1280120">
            <a:off x="3373120" y="3357342"/>
            <a:ext cx="1032508" cy="496887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47F2B5-3F69-48A0-9F36-90018999745B}"/>
              </a:ext>
            </a:extLst>
          </p:cNvPr>
          <p:cNvSpPr/>
          <p:nvPr/>
        </p:nvSpPr>
        <p:spPr>
          <a:xfrm>
            <a:off x="2200467" y="1179007"/>
            <a:ext cx="97129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JavaFX API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https://docs.oracle.com/javafx/2/api/index.html?overview-summary.html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637162"/>
      </p:ext>
    </p:extLst>
  </p:cSld>
  <p:clrMapOvr>
    <a:masterClrMapping/>
  </p:clrMapOvr>
  <p:transition advTm="146969">
    <p:push/>
  </p:transition>
  <p:extLst>
    <p:ext uri="{3A86A75C-4F4B-4683-9AE1-C65F6400EC91}">
      <p14:laserTraceLst xmlns:p14="http://schemas.microsoft.com/office/powerpoint/2010/main">
        <p14:tracePtLst>
          <p14:tracePt t="2847" x="374650" y="2279650"/>
          <p14:tracePt t="2909" x="368300" y="2305050"/>
          <p14:tracePt t="2918" x="368300" y="2311400"/>
          <p14:tracePt t="2931" x="368300" y="2324100"/>
          <p14:tracePt t="2948" x="368300" y="2343150"/>
          <p14:tracePt t="2964" x="368300" y="2387600"/>
          <p14:tracePt t="2981" x="381000" y="2419350"/>
          <p14:tracePt t="2998" x="393700" y="2444750"/>
          <p14:tracePt t="3014" x="406400" y="2463800"/>
          <p14:tracePt t="3031" x="444500" y="2501900"/>
          <p14:tracePt t="3047" x="527050" y="2546350"/>
          <p14:tracePt t="3065" x="647700" y="2597150"/>
          <p14:tracePt t="3081" x="831850" y="2647950"/>
          <p14:tracePt t="3098" x="1136650" y="2711450"/>
          <p14:tracePt t="3115" x="1466850" y="2755900"/>
          <p14:tracePt t="3117" x="1612900" y="2787650"/>
          <p14:tracePt t="3131" x="1727200" y="2800350"/>
          <p14:tracePt t="3147" x="1879600" y="2806700"/>
          <p14:tracePt t="3150" x="1917700" y="2806700"/>
          <p14:tracePt t="3164" x="1962150" y="2806700"/>
          <p14:tracePt t="3181" x="1981200" y="2806700"/>
          <p14:tracePt t="3197" x="2000250" y="2794000"/>
          <p14:tracePt t="3214" x="2019300" y="2787650"/>
          <p14:tracePt t="3231" x="2038350" y="2768600"/>
          <p14:tracePt t="3248" x="2063750" y="2755900"/>
          <p14:tracePt t="3264" x="2076450" y="2730500"/>
          <p14:tracePt t="3281" x="2082800" y="2711450"/>
          <p14:tracePt t="3297" x="2095500" y="2673350"/>
          <p14:tracePt t="3314" x="2101850" y="2647950"/>
          <p14:tracePt t="3317" x="2101850" y="2628900"/>
          <p14:tracePt t="3331" x="2101850" y="2622550"/>
          <p14:tracePt t="3348" x="2101850" y="2571750"/>
          <p14:tracePt t="3365" x="2101850" y="2546350"/>
          <p14:tracePt t="3381" x="2101850" y="2508250"/>
          <p14:tracePt t="3398" x="2089150" y="2489200"/>
          <p14:tracePt t="3415" x="2082800" y="2470150"/>
          <p14:tracePt t="3431" x="2070100" y="2444750"/>
          <p14:tracePt t="3448" x="2057400" y="2432050"/>
          <p14:tracePt t="3464" x="2051050" y="2419350"/>
          <p14:tracePt t="3481" x="2019300" y="2400300"/>
          <p14:tracePt t="3498" x="1981200" y="2381250"/>
          <p14:tracePt t="3501" x="1962150" y="2368550"/>
          <p14:tracePt t="3514" x="1936750" y="2355850"/>
          <p14:tracePt t="3531" x="1885950" y="2336800"/>
          <p14:tracePt t="3534" x="1841500" y="2324100"/>
          <p14:tracePt t="3547" x="1797050" y="2311400"/>
          <p14:tracePt t="3565" x="1619250" y="2292350"/>
          <p14:tracePt t="3581" x="1492250" y="2266950"/>
          <p14:tracePt t="3598" x="1377950" y="2241550"/>
          <p14:tracePt t="3615" x="1289050" y="2222500"/>
          <p14:tracePt t="3632" x="1231900" y="2222500"/>
          <p14:tracePt t="3648" x="1181100" y="2222500"/>
          <p14:tracePt t="3665" x="1123950" y="2222500"/>
          <p14:tracePt t="3681" x="1060450" y="2222500"/>
          <p14:tracePt t="3697" x="1003300" y="2228850"/>
          <p14:tracePt t="3701" x="971550" y="2241550"/>
          <p14:tracePt t="3714" x="946150" y="2254250"/>
          <p14:tracePt t="3731" x="895350" y="2273300"/>
          <p14:tracePt t="3734" x="869950" y="2279650"/>
          <p14:tracePt t="3748" x="857250" y="2292350"/>
          <p14:tracePt t="3751" x="838200" y="2298700"/>
          <p14:tracePt t="3765" x="806450" y="2305050"/>
          <p14:tracePt t="3781" x="800100" y="2336800"/>
          <p14:tracePt t="3797" x="781050" y="2355850"/>
          <p14:tracePt t="3815" x="768350" y="2393950"/>
          <p14:tracePt t="3832" x="768350" y="2419350"/>
          <p14:tracePt t="3848" x="762000" y="2463800"/>
          <p14:tracePt t="3865" x="762000" y="2489200"/>
          <p14:tracePt t="3868" x="762000" y="2501900"/>
          <p14:tracePt t="3881" x="762000" y="2520950"/>
          <p14:tracePt t="3897" x="762000" y="2546350"/>
          <p14:tracePt t="3914" x="762000" y="2571750"/>
          <p14:tracePt t="3931" x="768350" y="2597150"/>
          <p14:tracePt t="3933" x="774700" y="2609850"/>
          <p14:tracePt t="3947" x="781050" y="2616200"/>
          <p14:tracePt t="3950" x="781050" y="2622550"/>
          <p14:tracePt t="3964" x="806450" y="2647950"/>
          <p14:tracePt t="3981" x="838200" y="2660650"/>
          <p14:tracePt t="3997" x="895350" y="2679700"/>
          <p14:tracePt t="4014" x="977900" y="2705100"/>
          <p14:tracePt t="4030" x="1085850" y="2730500"/>
          <p14:tracePt t="4047" x="1193800" y="2730500"/>
          <p14:tracePt t="4064" x="1308100" y="2730500"/>
          <p14:tracePt t="4081" x="1428750" y="2730500"/>
          <p14:tracePt t="4098" x="1536700" y="2724150"/>
          <p14:tracePt t="4114" x="1612900" y="2711450"/>
          <p14:tracePt t="4117" x="1638300" y="2705100"/>
          <p14:tracePt t="4131" x="1663700" y="2692400"/>
          <p14:tracePt t="4147" x="1708150" y="2679700"/>
          <p14:tracePt t="4150" x="1714500" y="2673350"/>
          <p14:tracePt t="4164" x="1733550" y="2667000"/>
          <p14:tracePt t="4181" x="1758950" y="2654300"/>
          <p14:tracePt t="4197" x="1771650" y="2647950"/>
          <p14:tracePt t="4214" x="1784350" y="2635250"/>
          <p14:tracePt t="4230" x="1784350" y="2622550"/>
          <p14:tracePt t="4247" x="1790700" y="2603500"/>
          <p14:tracePt t="4264" x="1790700" y="2584450"/>
          <p14:tracePt t="4281" x="1790700" y="2565400"/>
          <p14:tracePt t="4297" x="1790700" y="2533650"/>
          <p14:tracePt t="4314" x="1790700" y="2495550"/>
          <p14:tracePt t="4331" x="1778000" y="2457450"/>
          <p14:tracePt t="4347" x="1758950" y="2425700"/>
          <p14:tracePt t="4365" x="1714500" y="2368550"/>
          <p14:tracePt t="4381" x="1670050" y="2336800"/>
          <p14:tracePt t="4397" x="1606550" y="2305050"/>
          <p14:tracePt t="4414" x="1524000" y="2266950"/>
          <p14:tracePt t="4430" x="1422400" y="2241550"/>
          <p14:tracePt t="4447" x="1308100" y="2222500"/>
          <p14:tracePt t="4464" x="1174750" y="2203450"/>
          <p14:tracePt t="4481" x="1079500" y="2203450"/>
          <p14:tracePt t="4497" x="984250" y="2203450"/>
          <p14:tracePt t="4514" x="901700" y="2203450"/>
          <p14:tracePt t="4530" x="876300" y="2209800"/>
          <p14:tracePt t="4534" x="857250" y="2209800"/>
          <p14:tracePt t="4547" x="844550" y="2216150"/>
          <p14:tracePt t="4564" x="831850" y="2228850"/>
          <p14:tracePt t="4565" x="825500" y="2235200"/>
          <p14:tracePt t="4581" x="812800" y="2247900"/>
          <p14:tracePt t="4597" x="800100" y="2266950"/>
          <p14:tracePt t="4614" x="793750" y="2305050"/>
          <p14:tracePt t="4631" x="781050" y="2324100"/>
          <p14:tracePt t="4647" x="774700" y="2343150"/>
          <p14:tracePt t="4664" x="768350" y="2355850"/>
          <p14:tracePt t="4680" x="768350" y="2368550"/>
          <p14:tracePt t="4697" x="762000" y="2393950"/>
          <p14:tracePt t="4714" x="762000" y="2406650"/>
          <p14:tracePt t="4730" x="762000" y="2425700"/>
          <p14:tracePt t="4747" x="762000" y="2438400"/>
          <p14:tracePt t="4750" x="762000" y="2451100"/>
          <p14:tracePt t="4763" x="762000" y="2463800"/>
          <p14:tracePt t="4780" x="762000" y="2501900"/>
          <p14:tracePt t="4797" x="762000" y="2533650"/>
          <p14:tracePt t="4814" x="762000" y="2552700"/>
          <p14:tracePt t="4831" x="762000" y="2571750"/>
          <p14:tracePt t="4847" x="762000" y="2590800"/>
          <p14:tracePt t="4864" x="762000" y="2622550"/>
          <p14:tracePt t="4881" x="768350" y="2622550"/>
          <p14:tracePt t="4897" x="774700" y="2641600"/>
          <p14:tracePt t="4914" x="781050" y="2654300"/>
          <p14:tracePt t="4930" x="787400" y="2660650"/>
          <p14:tracePt t="4947" x="806450" y="2667000"/>
          <p14:tracePt t="4964" x="825500" y="2673350"/>
          <p14:tracePt t="4966" x="838200" y="2673350"/>
          <p14:tracePt t="4980" x="869950" y="2673350"/>
          <p14:tracePt t="4997" x="901700" y="2673350"/>
          <p14:tracePt t="5014" x="939800" y="2673350"/>
          <p14:tracePt t="5030" x="965200" y="2673350"/>
          <p14:tracePt t="5047" x="984250" y="2673350"/>
          <p14:tracePt t="5064" x="996950" y="2673350"/>
          <p14:tracePt t="5086" x="1003300" y="2673350"/>
          <p14:tracePt t="5192" x="1009650" y="2673350"/>
          <p14:tracePt t="5209" x="1016000" y="2673350"/>
          <p14:tracePt t="5219" x="1028700" y="2673350"/>
          <p14:tracePt t="5230" x="1079500" y="2673350"/>
          <p14:tracePt t="5247" x="1155700" y="2673350"/>
          <p14:tracePt t="5264" x="1282700" y="2673350"/>
          <p14:tracePt t="5280" x="1390650" y="2673350"/>
          <p14:tracePt t="5297" x="1479550" y="2667000"/>
          <p14:tracePt t="5314" x="1517650" y="2654300"/>
          <p14:tracePt t="5317" x="1530350" y="2647950"/>
          <p14:tracePt t="5330" x="1543050" y="2641600"/>
          <p14:tracePt t="5334" x="1555750" y="2635250"/>
          <p14:tracePt t="5348" x="1568450" y="2635250"/>
          <p14:tracePt t="5364" x="1612900" y="2603500"/>
          <p14:tracePt t="5381" x="1638300" y="2584450"/>
          <p14:tracePt t="5397" x="1657350" y="2565400"/>
          <p14:tracePt t="5414" x="1682750" y="2546350"/>
          <p14:tracePt t="5430" x="1682750" y="2533650"/>
          <p14:tracePt t="5447" x="1689100" y="2514600"/>
          <p14:tracePt t="5464" x="1689100" y="2501900"/>
          <p14:tracePt t="5585" x="1682750" y="2457450"/>
          <p14:tracePt t="6445" x="0" y="0"/>
        </p14:tracePtLst>
        <p14:tracePtLst>
          <p14:tracePt t="6897" x="1739900" y="2254250"/>
          <p14:tracePt t="6912" x="1727200" y="2254250"/>
          <p14:tracePt t="6927" x="1714500" y="2254250"/>
          <p14:tracePt t="6936" x="1708150" y="2254250"/>
          <p14:tracePt t="6946" x="1701800" y="2254250"/>
          <p14:tracePt t="6963" x="1682750" y="2254250"/>
          <p14:tracePt t="6966" x="1663700" y="2254250"/>
          <p14:tracePt t="6980" x="1651000" y="2260600"/>
          <p14:tracePt t="6997" x="1625600" y="2286000"/>
          <p14:tracePt t="7013" x="1612900" y="2324100"/>
          <p14:tracePt t="7029" x="1606550" y="2343150"/>
          <p14:tracePt t="7046" x="1600200" y="2381250"/>
          <p14:tracePt t="7063" x="1600200" y="2413000"/>
          <p14:tracePt t="7079" x="1600200" y="2451100"/>
          <p14:tracePt t="7096" x="1619250" y="2489200"/>
          <p14:tracePt t="7113" x="1670050" y="2527300"/>
          <p14:tracePt t="7130" x="1746250" y="2565400"/>
          <p14:tracePt t="7146" x="1854200" y="2590800"/>
          <p14:tracePt t="7163" x="1930400" y="2597150"/>
          <p14:tracePt t="7179" x="2000250" y="2597150"/>
          <p14:tracePt t="7181" x="2032000" y="2597150"/>
          <p14:tracePt t="7196" x="2063750" y="2571750"/>
          <p14:tracePt t="7213" x="2101850" y="2533650"/>
          <p14:tracePt t="7230" x="2114550" y="2501900"/>
          <p14:tracePt t="7246" x="2127250" y="2470150"/>
          <p14:tracePt t="7263" x="2133600" y="2457450"/>
          <p14:tracePt t="7279" x="2139950" y="2444750"/>
          <p14:tracePt t="7453" x="0" y="0"/>
        </p14:tracePtLst>
        <p14:tracePtLst>
          <p14:tracePt t="8808" x="3663950" y="1682750"/>
          <p14:tracePt t="8855" x="3657600" y="1689100"/>
          <p14:tracePt t="8874" x="3651250" y="1708150"/>
          <p14:tracePt t="8886" x="3651250" y="1746250"/>
          <p14:tracePt t="8901" x="3651250" y="1790700"/>
          <p14:tracePt t="8913" x="3651250" y="1822450"/>
          <p14:tracePt t="8929" x="3651250" y="1879600"/>
          <p14:tracePt t="8946" x="3651250" y="1943100"/>
          <p14:tracePt t="8962" x="3670300" y="1993900"/>
          <p14:tracePt t="8979" x="3695700" y="2032000"/>
          <p14:tracePt t="8996" x="3714750" y="2063750"/>
          <p14:tracePt t="8998" x="3733800" y="2076450"/>
          <p14:tracePt t="9012" x="3759200" y="2095500"/>
          <p14:tracePt t="9029" x="3765550" y="2095500"/>
          <p14:tracePt t="9046" x="3771900" y="2095500"/>
          <p14:tracePt t="9070" x="3778250" y="2095500"/>
          <p14:tracePt t="9090" x="3790950" y="2095500"/>
          <p14:tracePt t="9097" x="3810000" y="2095500"/>
          <p14:tracePt t="9113" x="3835400" y="2057400"/>
          <p14:tracePt t="9129" x="3860800" y="2006600"/>
          <p14:tracePt t="9145" x="3892550" y="1955800"/>
          <p14:tracePt t="9162" x="3898900" y="1924050"/>
          <p14:tracePt t="9179" x="3898900" y="1892300"/>
          <p14:tracePt t="9181" x="3898900" y="1879600"/>
          <p14:tracePt t="9333" x="0" y="0"/>
        </p14:tracePtLst>
        <p14:tracePtLst>
          <p14:tracePt t="9622" x="4635500" y="1727200"/>
          <p14:tracePt t="9703" x="4641850" y="1739900"/>
          <p14:tracePt t="9719" x="4654550" y="1765300"/>
          <p14:tracePt t="9739" x="4699000" y="1822450"/>
          <p14:tracePt t="9742" x="4718050" y="1847850"/>
          <p14:tracePt t="9758" x="4794250" y="1892300"/>
          <p14:tracePt t="9771" x="4851400" y="1917700"/>
          <p14:tracePt t="9773" x="4902200" y="1930400"/>
          <p14:tracePt t="9782" x="4959350" y="1943100"/>
          <p14:tracePt t="9795" x="5003800" y="1943100"/>
          <p14:tracePt t="9812" x="5099050" y="1943100"/>
          <p14:tracePt t="9829" x="5124450" y="1936750"/>
          <p14:tracePt t="9846" x="5130800" y="1930400"/>
          <p14:tracePt t="9885" x="5137150" y="1924050"/>
          <p14:tracePt t="9997" x="0" y="0"/>
        </p14:tracePtLst>
        <p14:tracePtLst>
          <p14:tracePt t="10385" x="5772150" y="1765300"/>
          <p14:tracePt t="10489" x="5784850" y="1771650"/>
          <p14:tracePt t="10510" x="5829300" y="1822450"/>
          <p14:tracePt t="10529" x="5886450" y="1860550"/>
          <p14:tracePt t="10545" x="6000750" y="1911350"/>
          <p14:tracePt t="10563" x="6159500" y="1943100"/>
          <p14:tracePt t="10565" x="6261100" y="1962150"/>
          <p14:tracePt t="10583" x="6477000" y="2000250"/>
          <p14:tracePt t="10595" x="6572250" y="2006600"/>
          <p14:tracePt t="10613" x="6813550" y="2006600"/>
          <p14:tracePt t="10629" x="6921500" y="2006600"/>
          <p14:tracePt t="10645" x="6997700" y="2006600"/>
          <p14:tracePt t="10662" x="7061200" y="2006600"/>
          <p14:tracePt t="10679" x="7137400" y="2006600"/>
          <p14:tracePt t="10696" x="7232650" y="2006600"/>
          <p14:tracePt t="10712" x="7353300" y="2006600"/>
          <p14:tracePt t="10728" x="7499350" y="2006600"/>
          <p14:tracePt t="10745" x="7645400" y="2006600"/>
          <p14:tracePt t="10762" x="7766050" y="2006600"/>
          <p14:tracePt t="10778" x="7823200" y="2006600"/>
          <p14:tracePt t="10795" x="7835900" y="2006600"/>
          <p14:tracePt t="10812" x="7842250" y="2006600"/>
          <p14:tracePt t="10918" x="7829550" y="2006600"/>
          <p14:tracePt t="10933" x="7759700" y="2006600"/>
          <p14:tracePt t="10949" x="7702550" y="2006600"/>
          <p14:tracePt t="10966" x="7512050" y="2006600"/>
          <p14:tracePt t="10983" x="7397750" y="2006600"/>
          <p14:tracePt t="10995" x="7340600" y="2006600"/>
          <p14:tracePt t="10998" x="7296150" y="2006600"/>
          <p14:tracePt t="11012" x="7264400" y="2006600"/>
          <p14:tracePt t="11028" x="7226300" y="2006600"/>
          <p14:tracePt t="11046" x="7219950" y="2006600"/>
          <p14:tracePt t="11062" x="7213600" y="2006600"/>
          <p14:tracePt t="11202" x="7226300" y="2006600"/>
          <p14:tracePt t="11217" x="7308850" y="2006600"/>
          <p14:tracePt t="11233" x="7454900" y="2006600"/>
          <p14:tracePt t="11238" x="7550150" y="2006600"/>
          <p14:tracePt t="11250" x="7658100" y="2006600"/>
          <p14:tracePt t="11262" x="7880350" y="2006600"/>
          <p14:tracePt t="11278" x="8058150" y="2006600"/>
          <p14:tracePt t="11295" x="8172450" y="2006600"/>
          <p14:tracePt t="11312" x="8223250" y="2006600"/>
          <p14:tracePt t="11328" x="8229600" y="2006600"/>
          <p14:tracePt t="11817" x="8242300" y="2006600"/>
          <p14:tracePt t="11838" x="8388350" y="2006600"/>
          <p14:tracePt t="11855" x="8578850" y="2006600"/>
          <p14:tracePt t="11870" x="8826500" y="2006600"/>
          <p14:tracePt t="11879" x="8940800" y="2006600"/>
          <p14:tracePt t="11895" x="9137650" y="2006600"/>
          <p14:tracePt t="11911" x="9245600" y="2006600"/>
          <p14:tracePt t="11928" x="9277350" y="2006600"/>
          <p14:tracePt t="11945" x="9290050" y="2006600"/>
          <p14:tracePt t="12402" x="9277350" y="2006600"/>
          <p14:tracePt t="12417" x="9251950" y="2006600"/>
          <p14:tracePt t="12430" x="9207500" y="2006600"/>
          <p14:tracePt t="12445" x="9150350" y="2006600"/>
          <p14:tracePt t="12461" x="9086850" y="2006600"/>
          <p14:tracePt t="12478" x="9029700" y="2006600"/>
          <p14:tracePt t="12495" x="8985250" y="2006600"/>
          <p14:tracePt t="12511" x="8959850" y="2006600"/>
          <p14:tracePt t="12528" x="8940800" y="2006600"/>
          <p14:tracePt t="12545" x="8928100" y="2006600"/>
          <p14:tracePt t="12561" x="8909050" y="2006600"/>
          <p14:tracePt t="12578" x="8896350" y="2006600"/>
          <p14:tracePt t="12594" x="8883650" y="2006600"/>
          <p14:tracePt t="12612" x="8877300" y="2006600"/>
          <p14:tracePt t="12832" x="8883650" y="2006600"/>
          <p14:tracePt t="12849" x="8934450" y="2006600"/>
          <p14:tracePt t="12867" x="9067800" y="2038350"/>
          <p14:tracePt t="12869" x="9156700" y="2051050"/>
          <p14:tracePt t="12882" x="9239250" y="2063750"/>
          <p14:tracePt t="12894" x="9410700" y="2101850"/>
          <p14:tracePt t="12911" x="9550400" y="2127250"/>
          <p14:tracePt t="12928" x="9632950" y="2146300"/>
          <p14:tracePt t="12945" x="9645650" y="2146300"/>
          <p14:tracePt t="13062" x="9626600" y="2146300"/>
          <p14:tracePt t="13073" x="9582150" y="2146300"/>
          <p14:tracePt t="13088" x="9461500" y="2120900"/>
          <p14:tracePt t="13104" x="9309100" y="2095500"/>
          <p14:tracePt t="13114" x="9245600" y="2089150"/>
          <p14:tracePt t="13128" x="9163050" y="2076450"/>
          <p14:tracePt t="13144" x="9150350" y="2076450"/>
          <p14:tracePt t="13161" x="9144000" y="2076450"/>
          <p14:tracePt t="13181" x="9137650" y="2070100"/>
          <p14:tracePt t="13294" x="9137650" y="2057400"/>
          <p14:tracePt t="13309" x="9182100" y="2044700"/>
          <p14:tracePt t="13327" x="9258300" y="2032000"/>
          <p14:tracePt t="13344" x="9359900" y="2032000"/>
          <p14:tracePt t="13361" x="9461500" y="2032000"/>
          <p14:tracePt t="13378" x="9582150" y="2032000"/>
          <p14:tracePt t="13381" x="9632950" y="2032000"/>
          <p14:tracePt t="13395" x="9677400" y="2032000"/>
          <p14:tracePt t="13412" x="9766300" y="2032000"/>
          <p14:tracePt t="13415" x="9785350" y="2038350"/>
          <p14:tracePt t="13431" x="9791700" y="2038350"/>
          <p14:tracePt t="13445" x="9798050" y="2038350"/>
          <p14:tracePt t="13977" x="9810750" y="2038350"/>
          <p14:tracePt t="13992" x="9848850" y="2038350"/>
          <p14:tracePt t="14007" x="9925050" y="2038350"/>
          <p14:tracePt t="14021" x="10013950" y="2038350"/>
          <p14:tracePt t="14033" x="10064750" y="2038350"/>
          <p14:tracePt t="14044" x="10153650" y="2038350"/>
          <p14:tracePt t="14061" x="10217150" y="2038350"/>
          <p14:tracePt t="14077" x="10261600" y="2038350"/>
          <p14:tracePt t="14094" x="10267950" y="2038350"/>
          <p14:tracePt t="14111" x="10274300" y="2038350"/>
          <p14:tracePt t="14168" x="10280650" y="2038350"/>
          <p14:tracePt t="14183" x="10293350" y="2038350"/>
          <p14:tracePt t="14197" x="10312400" y="2038350"/>
          <p14:tracePt t="14211" x="10318750" y="2038350"/>
          <p14:tracePt t="14215" x="10331450" y="2038350"/>
          <p14:tracePt t="14231" x="10350500" y="2038350"/>
          <p14:tracePt t="14244" x="10375900" y="2038350"/>
          <p14:tracePt t="14261" x="10407650" y="2038350"/>
          <p14:tracePt t="14277" x="10458450" y="2038350"/>
          <p14:tracePt t="14294" x="10521950" y="2038350"/>
          <p14:tracePt t="14311" x="10610850" y="2038350"/>
          <p14:tracePt t="14327" x="10706100" y="2038350"/>
          <p14:tracePt t="14344" x="10801350" y="2038350"/>
          <p14:tracePt t="14360" x="10896600" y="2038350"/>
          <p14:tracePt t="14378" x="10985500" y="2038350"/>
          <p14:tracePt t="14381" x="11029950" y="2038350"/>
          <p14:tracePt t="14394" x="11068050" y="2038350"/>
          <p14:tracePt t="14411" x="11125200" y="2038350"/>
          <p14:tracePt t="14427" x="11176000" y="2038350"/>
          <p14:tracePt t="14429" x="11195050" y="2038350"/>
          <p14:tracePt t="14444" x="11214100" y="2038350"/>
          <p14:tracePt t="14460" x="11258550" y="2038350"/>
          <p14:tracePt t="14477" x="11283950" y="2038350"/>
          <p14:tracePt t="14494" x="11309350" y="2038350"/>
          <p14:tracePt t="14510" x="11315700" y="2038350"/>
          <p14:tracePt t="14527" x="11322050" y="2038350"/>
          <p14:tracePt t="14766" x="11309350" y="2038350"/>
          <p14:tracePt t="14779" x="11277600" y="2038350"/>
          <p14:tracePt t="14794" x="11182350" y="2038350"/>
          <p14:tracePt t="14811" x="11074400" y="2038350"/>
          <p14:tracePt t="14813" x="11023600" y="2038350"/>
          <p14:tracePt t="14827" x="10979150" y="2038350"/>
          <p14:tracePt t="14844" x="10922000" y="2038350"/>
          <p14:tracePt t="14860" x="10890250" y="2038350"/>
          <p14:tracePt t="14974" x="10896600" y="2038350"/>
          <p14:tracePt t="14991" x="10960100" y="2051050"/>
          <p14:tracePt t="15008" x="11068050" y="2070100"/>
          <p14:tracePt t="15027" x="11182350" y="2101850"/>
          <p14:tracePt t="15044" x="11264900" y="2108200"/>
          <p14:tracePt t="15046" x="11290300" y="2108200"/>
          <p14:tracePt t="15061" x="11328400" y="2114550"/>
          <p14:tracePt t="15077" x="11334750" y="2114550"/>
          <p14:tracePt t="15917" x="0" y="0"/>
        </p14:tracePtLst>
        <p14:tracePtLst>
          <p14:tracePt t="19911" x="1250950" y="2292350"/>
          <p14:tracePt t="19944" x="1244600" y="2292350"/>
          <p14:tracePt t="19959" x="1219200" y="2298700"/>
          <p14:tracePt t="19978" x="1206500" y="2336800"/>
          <p14:tracePt t="19992" x="1187450" y="2393950"/>
          <p14:tracePt t="20009" x="1162050" y="2457450"/>
          <p14:tracePt t="20025" x="1143000" y="2514600"/>
          <p14:tracePt t="20029" x="1136650" y="2540000"/>
          <p14:tracePt t="20042" x="1123950" y="2578100"/>
          <p14:tracePt t="20059" x="1111250" y="2635250"/>
          <p14:tracePt t="20075" x="1111250" y="2667000"/>
          <p14:tracePt t="20078" x="1111250" y="2673350"/>
          <p14:tracePt t="20092" x="1111250" y="2686050"/>
          <p14:tracePt t="20175" x="1111250" y="2667000"/>
          <p14:tracePt t="20189" x="1130300" y="2609850"/>
          <p14:tracePt t="20205" x="1162050" y="2514600"/>
          <p14:tracePt t="20222" x="1181100" y="2425700"/>
          <p14:tracePt t="20232" x="1200150" y="2381250"/>
          <p14:tracePt t="20242" x="1212850" y="2343150"/>
          <p14:tracePt t="20259" x="1238250" y="2279650"/>
          <p14:tracePt t="20261" x="1257300" y="2247900"/>
          <p14:tracePt t="20275" x="1263650" y="2228850"/>
          <p14:tracePt t="20292" x="1270000" y="2209800"/>
          <p14:tracePt t="20383" x="1276350" y="2222500"/>
          <p14:tracePt t="20397" x="1301750" y="2298700"/>
          <p14:tracePt t="20416" x="1320800" y="2387600"/>
          <p14:tracePt t="20431" x="1352550" y="2470150"/>
          <p14:tracePt t="20443" x="1365250" y="2495550"/>
          <p14:tracePt t="20458" x="1377950" y="2520950"/>
          <p14:tracePt t="20475" x="1377950" y="2527300"/>
          <p14:tracePt t="20509" x="1384300" y="2527300"/>
          <p14:tracePt t="20518" x="1397000" y="2527300"/>
          <p14:tracePt t="20526" x="1403350" y="2514600"/>
          <p14:tracePt t="20542" x="1428750" y="2482850"/>
          <p14:tracePt t="20558" x="1479550" y="2419350"/>
          <p14:tracePt t="20575" x="1524000" y="2349500"/>
          <p14:tracePt t="20592" x="1574800" y="2298700"/>
          <p14:tracePt t="20608" x="1612900" y="2247900"/>
          <p14:tracePt t="20625" x="1638300" y="2235200"/>
          <p14:tracePt t="20642" x="1644650" y="2228850"/>
          <p14:tracePt t="20710" x="1657350" y="2241550"/>
          <p14:tracePt t="20725" x="1657350" y="2260600"/>
          <p14:tracePt t="20738" x="1663700" y="2317750"/>
          <p14:tracePt t="20752" x="1676400" y="2393950"/>
          <p14:tracePt t="20763" x="1682750" y="2425700"/>
          <p14:tracePt t="20775" x="1695450" y="2470150"/>
          <p14:tracePt t="20792" x="1708150" y="2489200"/>
          <p14:tracePt t="20808" x="1708150" y="2495550"/>
          <p14:tracePt t="20941" x="0" y="0"/>
        </p14:tracePtLst>
        <p14:tracePtLst>
          <p14:tracePt t="26839" x="6807200" y="4514850"/>
          <p14:tracePt t="26944" x="6813550" y="4514850"/>
          <p14:tracePt t="26959" x="6870700" y="4514850"/>
          <p14:tracePt t="26974" x="6946900" y="4514850"/>
          <p14:tracePt t="26991" x="7029450" y="4514850"/>
          <p14:tracePt t="27006" x="7118350" y="4514850"/>
          <p14:tracePt t="27023" x="7175500" y="4514850"/>
          <p14:tracePt t="27039" x="7207250" y="4514850"/>
          <p14:tracePt t="27056" x="7226300" y="4514850"/>
          <p14:tracePt t="27073" x="7245350" y="4514850"/>
          <p14:tracePt t="27089" x="7264400" y="4514850"/>
          <p14:tracePt t="27106" x="7277100" y="4514850"/>
          <p14:tracePt t="27123" x="7289800" y="4514850"/>
          <p14:tracePt t="27140" x="7302500" y="4514850"/>
          <p14:tracePt t="27156" x="7315200" y="4514850"/>
          <p14:tracePt t="27173" x="7321550" y="4514850"/>
          <p14:tracePt t="27189" x="7334250" y="4514850"/>
          <p14:tracePt t="27223" x="7346950" y="4514850"/>
          <p14:tracePt t="27239" x="7353300" y="4514850"/>
          <p14:tracePt t="27256" x="7366000" y="4514850"/>
          <p14:tracePt t="27273" x="7397750" y="4514850"/>
          <p14:tracePt t="27290" x="7416800" y="4514850"/>
          <p14:tracePt t="27293" x="7442200" y="4514850"/>
          <p14:tracePt t="27306" x="7454900" y="4514850"/>
          <p14:tracePt t="27323" x="7505700" y="4514850"/>
          <p14:tracePt t="27327" x="7524750" y="4514850"/>
          <p14:tracePt t="27339" x="7550150" y="4514850"/>
          <p14:tracePt t="27356" x="7588250" y="4514850"/>
          <p14:tracePt t="27373" x="7594600" y="4514850"/>
          <p14:tracePt t="27672" x="7600950" y="4514850"/>
          <p14:tracePt t="27687" x="7613650" y="4514850"/>
          <p14:tracePt t="27704" x="7658100" y="4514850"/>
          <p14:tracePt t="27709" x="7683500" y="4514850"/>
          <p14:tracePt t="27721" x="7721600" y="4514850"/>
          <p14:tracePt t="27731" x="7766050" y="4514850"/>
          <p14:tracePt t="27741" x="7861300" y="4514850"/>
          <p14:tracePt t="27757" x="7975600" y="4514850"/>
          <p14:tracePt t="27773" x="8096250" y="4514850"/>
          <p14:tracePt t="27790" x="8178800" y="4514850"/>
          <p14:tracePt t="27806" x="8229600" y="4514850"/>
          <p14:tracePt t="27823" x="8255000" y="4514850"/>
          <p14:tracePt t="27839" x="8267700" y="4514850"/>
          <p14:tracePt t="27895" x="8274050" y="4514850"/>
          <p14:tracePt t="27950" x="8280400" y="4514850"/>
          <p14:tracePt t="27962" x="8286750" y="4514850"/>
          <p14:tracePt t="27982" x="8293100" y="4514850"/>
          <p14:tracePt t="27991" x="8299450" y="4514850"/>
          <p14:tracePt t="28007" x="8324850" y="4514850"/>
          <p14:tracePt t="28023" x="8356600" y="4514850"/>
          <p14:tracePt t="28040" x="8407400" y="4514850"/>
          <p14:tracePt t="28056" x="8470900" y="4514850"/>
          <p14:tracePt t="28073" x="8553450" y="4514850"/>
          <p14:tracePt t="28089" x="8642350" y="4514850"/>
          <p14:tracePt t="28093" x="8693150" y="4514850"/>
          <p14:tracePt t="28106" x="8737600" y="4514850"/>
          <p14:tracePt t="28122" x="8813800" y="4514850"/>
          <p14:tracePt t="28139" x="8864600" y="4514850"/>
          <p14:tracePt t="28156" x="8896350" y="4514850"/>
          <p14:tracePt t="28158" x="8909050" y="4514850"/>
          <p14:tracePt t="28172" x="8921750" y="4514850"/>
          <p14:tracePt t="28189" x="8934450" y="4514850"/>
          <p14:tracePt t="28206" x="8940800" y="4514850"/>
          <p14:tracePt t="28834" x="8934450" y="4514850"/>
          <p14:tracePt t="28850" x="8877300" y="4514850"/>
          <p14:tracePt t="28861" x="8782050" y="4514850"/>
          <p14:tracePt t="28873" x="8718550" y="4514850"/>
          <p14:tracePt t="28889" x="8578850" y="4514850"/>
          <p14:tracePt t="28906" x="8432800" y="4514850"/>
          <p14:tracePt t="28910" x="8356600" y="4514850"/>
          <p14:tracePt t="28922" x="8274050" y="4514850"/>
          <p14:tracePt t="28941" x="8070850" y="4514850"/>
          <p14:tracePt t="28957" x="7956550" y="4514850"/>
          <p14:tracePt t="28973" x="7867650" y="4514850"/>
          <p14:tracePt t="28990" x="7785100" y="4514850"/>
          <p14:tracePt t="29007" x="7715250" y="4514850"/>
          <p14:tracePt t="29022" x="7632700" y="4514850"/>
          <p14:tracePt t="29040" x="7556500" y="4514850"/>
          <p14:tracePt t="29056" x="7499350" y="4514850"/>
          <p14:tracePt t="29072" x="7467600" y="4514850"/>
          <p14:tracePt t="29089" x="7435850" y="4514850"/>
          <p14:tracePt t="29093" x="7423150" y="4514850"/>
          <p14:tracePt t="29106" x="7404100" y="4514850"/>
          <p14:tracePt t="29122" x="7366000" y="4514850"/>
          <p14:tracePt t="29126" x="7340600" y="4514850"/>
          <p14:tracePt t="29139" x="7315200" y="4514850"/>
          <p14:tracePt t="29155" x="7258050" y="4514850"/>
          <p14:tracePt t="29172" x="7181850" y="4514850"/>
          <p14:tracePt t="29189" x="7150100" y="4514850"/>
          <p14:tracePt t="29206" x="7099300" y="4514850"/>
          <p14:tracePt t="29223" x="7042150" y="4514850"/>
          <p14:tracePt t="29239" x="6991350" y="4514850"/>
          <p14:tracePt t="29256" x="6959600" y="4514850"/>
          <p14:tracePt t="29272" x="6946900" y="4514850"/>
          <p14:tracePt t="29289" x="6940550" y="4514850"/>
          <p14:tracePt t="29422" x="6953250" y="4514850"/>
          <p14:tracePt t="29438" x="7023100" y="4514850"/>
          <p14:tracePt t="29454" x="7175500" y="4514850"/>
          <p14:tracePt t="29465" x="7270750" y="4514850"/>
          <p14:tracePt t="29473" x="7359650" y="4514850"/>
          <p14:tracePt t="29490" x="7550150" y="4514850"/>
          <p14:tracePt t="29506" x="7753350" y="4514850"/>
          <p14:tracePt t="29509" x="7848600" y="4514850"/>
          <p14:tracePt t="29522" x="7943850" y="4514850"/>
          <p14:tracePt t="29540" x="8096250" y="4514850"/>
          <p14:tracePt t="29542" x="8172450" y="4514850"/>
          <p14:tracePt t="29555" x="8235950" y="4514850"/>
          <p14:tracePt t="29573" x="8407400" y="4514850"/>
          <p14:tracePt t="29589" x="8483600" y="4514850"/>
          <p14:tracePt t="29605" x="8528050" y="4514850"/>
          <p14:tracePt t="29622" x="8566150" y="4514850"/>
          <p14:tracePt t="29639" x="8591550" y="4514850"/>
          <p14:tracePt t="29655" x="8610600" y="4514850"/>
          <p14:tracePt t="29672" x="8629650" y="4514850"/>
          <p14:tracePt t="29689" x="8636000" y="4514850"/>
          <p14:tracePt t="29706" x="8642350" y="4514850"/>
          <p14:tracePt t="29711" x="8648700" y="4514850"/>
          <p14:tracePt t="29726" x="8655050" y="4514850"/>
          <p14:tracePt t="29960" x="8642350" y="4514850"/>
          <p14:tracePt t="29975" x="8591550" y="4514850"/>
          <p14:tracePt t="29992" x="8496300" y="4514850"/>
          <p14:tracePt t="30006" x="8362950" y="4514850"/>
          <p14:tracePt t="30022" x="8216900" y="4514850"/>
          <p14:tracePt t="30039" x="8070850" y="4514850"/>
          <p14:tracePt t="30055" x="7924800" y="4514850"/>
          <p14:tracePt t="30072" x="7791450" y="4514850"/>
          <p14:tracePt t="30089" x="7677150" y="4514850"/>
          <p14:tracePt t="30105" x="7581900" y="4514850"/>
          <p14:tracePt t="30122" x="7518400" y="4514850"/>
          <p14:tracePt t="30126" x="7493000" y="4514850"/>
          <p14:tracePt t="30139" x="7461250" y="4514850"/>
          <p14:tracePt t="30155" x="7404100" y="4514850"/>
          <p14:tracePt t="30159" x="7378700" y="4514850"/>
          <p14:tracePt t="30173" x="7340600" y="4514850"/>
          <p14:tracePt t="30189" x="7302500" y="4514850"/>
          <p14:tracePt t="30206" x="7264400" y="4514850"/>
          <p14:tracePt t="30222" x="7226300" y="4514850"/>
          <p14:tracePt t="30240" x="7181850" y="4514850"/>
          <p14:tracePt t="30256" x="7150100" y="4514850"/>
          <p14:tracePt t="30272" x="7105650" y="4514850"/>
          <p14:tracePt t="30289" x="7067550" y="4514850"/>
          <p14:tracePt t="30305" x="7042150" y="4514850"/>
          <p14:tracePt t="30309" x="7029450" y="4514850"/>
          <p14:tracePt t="30338" x="7023100" y="4514850"/>
          <p14:tracePt t="30480" x="7023100" y="4508500"/>
          <p14:tracePt t="30496" x="7080250" y="4508500"/>
          <p14:tracePt t="30508" x="7143750" y="4508500"/>
          <p14:tracePt t="30510" x="7232650" y="4508500"/>
          <p14:tracePt t="30522" x="7327900" y="4508500"/>
          <p14:tracePt t="30539" x="7524750" y="4508500"/>
          <p14:tracePt t="30555" x="7734300" y="4508500"/>
          <p14:tracePt t="30558" x="7816850" y="4508500"/>
          <p14:tracePt t="30572" x="7905750" y="4508500"/>
          <p14:tracePt t="30589" x="8096250" y="4508500"/>
          <p14:tracePt t="30605" x="8204200" y="4508500"/>
          <p14:tracePt t="30622" x="8299450" y="4508500"/>
          <p14:tracePt t="30638" x="8394700" y="4508500"/>
          <p14:tracePt t="30655" x="8483600" y="4508500"/>
          <p14:tracePt t="30672" x="8547100" y="4508500"/>
          <p14:tracePt t="30688" x="8591550" y="4508500"/>
          <p14:tracePt t="30706" x="8604250" y="4508500"/>
          <p14:tracePt t="30709" x="8610600" y="4508500"/>
          <p14:tracePt t="30965" x="0" y="0"/>
        </p14:tracePtLst>
        <p14:tracePtLst>
          <p14:tracePt t="31937" x="9213850" y="4476750"/>
          <p14:tracePt t="32066" x="9226550" y="4476750"/>
          <p14:tracePt t="32088" x="9328150" y="4476750"/>
          <p14:tracePt t="32102" x="9436100" y="4483100"/>
          <p14:tracePt t="32116" x="9544050" y="4502150"/>
          <p14:tracePt t="32128" x="9588500" y="4502150"/>
          <p14:tracePt t="32138" x="9626600" y="4502150"/>
          <p14:tracePt t="32154" x="9696450" y="4502150"/>
          <p14:tracePt t="32171" x="9740900" y="4502150"/>
          <p14:tracePt t="32188" x="9772650" y="4502150"/>
          <p14:tracePt t="32204" x="9779000" y="4502150"/>
          <p14:tracePt t="32335" x="9772650" y="4502150"/>
          <p14:tracePt t="32350" x="9721850" y="4502150"/>
          <p14:tracePt t="32366" x="9601200" y="4502150"/>
          <p14:tracePt t="32379" x="9550400" y="4502150"/>
          <p14:tracePt t="32388" x="9486900" y="4502150"/>
          <p14:tracePt t="32405" x="9359900" y="4502150"/>
          <p14:tracePt t="32421" x="9334500" y="4502150"/>
          <p14:tracePt t="32607" x="9359900" y="4502150"/>
          <p14:tracePt t="32622" x="9417050" y="4502150"/>
          <p14:tracePt t="32638" x="9480550" y="4502150"/>
          <p14:tracePt t="32654" x="9544050" y="4502150"/>
          <p14:tracePt t="32671" x="9582150" y="4502150"/>
          <p14:tracePt t="32688" x="9588500" y="4502150"/>
          <p14:tracePt t="32898" x="9575800" y="4502150"/>
          <p14:tracePt t="32918" x="9525000" y="4502150"/>
          <p14:tracePt t="32936" x="9499600" y="4502150"/>
          <p14:tracePt t="32948" x="9493250" y="4502150"/>
          <p14:tracePt t="33145" x="9505950" y="4502150"/>
          <p14:tracePt t="33167" x="9563100" y="4502150"/>
          <p14:tracePt t="33181" x="9613900" y="4502150"/>
          <p14:tracePt t="33195" x="9626600" y="4502150"/>
          <p14:tracePt t="33207" x="9664700" y="4502150"/>
          <p14:tracePt t="33221" x="9690100" y="4502150"/>
          <p14:tracePt t="33238" x="9702800" y="4502150"/>
          <p14:tracePt t="33255" x="9709150" y="4502150"/>
          <p14:tracePt t="33288" x="9715500" y="4502150"/>
          <p14:tracePt t="33776" x="9721850" y="4502150"/>
          <p14:tracePt t="33798" x="9734550" y="4502150"/>
          <p14:tracePt t="33930" x="9721850" y="4502150"/>
          <p14:tracePt t="33951" x="9696450" y="4502150"/>
          <p14:tracePt t="34194" x="9696450" y="4483100"/>
          <p14:tracePt t="34207" x="9696450" y="4470400"/>
          <p14:tracePt t="34215" x="9696450" y="4457700"/>
          <p14:tracePt t="34224" x="9696450" y="4438650"/>
          <p14:tracePt t="34237" x="9696450" y="4413250"/>
          <p14:tracePt t="34254" x="9696450" y="4387850"/>
          <p14:tracePt t="34270" x="9690100" y="4362450"/>
          <p14:tracePt t="34287" x="9690100" y="4356100"/>
          <p14:tracePt t="34304" x="9683750" y="4349750"/>
          <p14:tracePt t="34321" x="9671050" y="4337050"/>
          <p14:tracePt t="34337" x="9658350" y="4337050"/>
          <p14:tracePt t="34354" x="9626600" y="4330700"/>
          <p14:tracePt t="34370" x="9594850" y="4324350"/>
          <p14:tracePt t="34373" x="9569450" y="4324350"/>
          <p14:tracePt t="34387" x="9556750" y="4324350"/>
          <p14:tracePt t="34404" x="9531350" y="4324350"/>
          <p14:tracePt t="34405" x="9518650" y="4324350"/>
          <p14:tracePt t="34420" x="9505950" y="4324350"/>
          <p14:tracePt t="34454" x="9499600" y="4324350"/>
          <p14:tracePt t="34477" x="9493250" y="4324350"/>
          <p14:tracePt t="34487" x="9486900" y="4324350"/>
          <p14:tracePt t="34504" x="9480550" y="4330700"/>
          <p14:tracePt t="34520" x="9480550" y="4337050"/>
          <p14:tracePt t="34537" x="9480550" y="4349750"/>
          <p14:tracePt t="34554" x="9480550" y="4368800"/>
          <p14:tracePt t="34557" x="9480550" y="4387850"/>
          <p14:tracePt t="34571" x="9480550" y="4394200"/>
          <p14:tracePt t="34573" x="9480550" y="4406900"/>
          <p14:tracePt t="34587" x="9480550" y="4419600"/>
          <p14:tracePt t="34589" x="9480550" y="4432300"/>
          <p14:tracePt t="34604" x="9480550" y="4457700"/>
          <p14:tracePt t="34607" x="9493250" y="4476750"/>
          <p14:tracePt t="34620" x="9512300" y="4495800"/>
          <p14:tracePt t="34637" x="9537700" y="4521200"/>
          <p14:tracePt t="34654" x="9550400" y="4527550"/>
          <p14:tracePt t="34670" x="9563100" y="4533900"/>
          <p14:tracePt t="34687" x="9575800" y="4533900"/>
          <p14:tracePt t="34704" x="9588500" y="4533900"/>
          <p14:tracePt t="34720" x="9594850" y="4533900"/>
          <p14:tracePt t="34737" x="9613900" y="4533900"/>
          <p14:tracePt t="34754" x="9620250" y="4521200"/>
          <p14:tracePt t="34770" x="9632950" y="4495800"/>
          <p14:tracePt t="34787" x="9632950" y="4470400"/>
          <p14:tracePt t="34790" x="9632950" y="4457700"/>
          <p14:tracePt t="34805" x="9632950" y="4445000"/>
          <p14:tracePt t="34820" x="9632950" y="4432300"/>
          <p14:tracePt t="34837" x="9632950" y="4419600"/>
          <p14:tracePt t="34854" x="9632950" y="4406900"/>
          <p14:tracePt t="34870" x="9626600" y="4394200"/>
          <p14:tracePt t="34887" x="9626600" y="4387850"/>
          <p14:tracePt t="34903" x="9620250" y="4387850"/>
          <p14:tracePt t="34927" x="9613900" y="4387850"/>
          <p14:tracePt t="34983" x="9607550" y="4387850"/>
          <p14:tracePt t="35004" x="9588500" y="4394200"/>
          <p14:tracePt t="35015" x="9582150" y="4419600"/>
          <p14:tracePt t="35031" x="9582150" y="4425950"/>
          <p14:tracePt t="35040" x="9582150" y="4432300"/>
          <p14:tracePt t="35054" x="9582150" y="4438650"/>
          <p14:tracePt t="35071" x="9582150" y="4445000"/>
          <p14:tracePt t="35202" x="9582150" y="4438650"/>
          <p14:tracePt t="35217" x="9582150" y="4419600"/>
          <p14:tracePt t="35599" x="0" y="0"/>
        </p14:tracePtLst>
        <p14:tracePtLst>
          <p14:tracePt t="36166" x="10058400" y="4502150"/>
          <p14:tracePt t="36297" x="10077450" y="4502150"/>
          <p14:tracePt t="36320" x="10217150" y="4502150"/>
          <p14:tracePt t="36333" x="10344150" y="4502150"/>
          <p14:tracePt t="36350" x="10490200" y="4502150"/>
          <p14:tracePt t="36357" x="10566400" y="4502150"/>
          <p14:tracePt t="36370" x="10642600" y="4502150"/>
          <p14:tracePt t="36386" x="10769600" y="4502150"/>
          <p14:tracePt t="36390" x="10820400" y="4502150"/>
          <p14:tracePt t="36403" x="10871200" y="4502150"/>
          <p14:tracePt t="36405" x="10915650" y="4502150"/>
          <p14:tracePt t="36420" x="10947400" y="4502150"/>
          <p14:tracePt t="36422" x="10972800" y="4502150"/>
          <p14:tracePt t="36436" x="11004550" y="4502150"/>
          <p14:tracePt t="36453" x="11042650" y="4502150"/>
          <p14:tracePt t="36470" x="11061700" y="4502150"/>
          <p14:tracePt t="36487" x="11080750" y="4502150"/>
          <p14:tracePt t="36503" x="11093450" y="4502150"/>
          <p14:tracePt t="36520" x="11112500" y="4502150"/>
          <p14:tracePt t="36537" x="11125200" y="4502150"/>
          <p14:tracePt t="36554" x="11131550" y="4502150"/>
          <p14:tracePt t="36573" x="11137900" y="4502150"/>
          <p14:tracePt t="36743" x="11131550" y="4502150"/>
          <p14:tracePt t="36758" x="11074400" y="4502150"/>
          <p14:tracePt t="36773" x="10966450" y="4502150"/>
          <p14:tracePt t="36787" x="10902950" y="4502150"/>
          <p14:tracePt t="36804" x="10750550" y="4502150"/>
          <p14:tracePt t="36820" x="10636250" y="4502150"/>
          <p14:tracePt t="36822" x="10591800" y="4502150"/>
          <p14:tracePt t="36836" x="10528300" y="4502150"/>
          <p14:tracePt t="36853" x="10477500" y="4502150"/>
          <p14:tracePt t="36870" x="10452100" y="4502150"/>
          <p14:tracePt t="36886" x="10439400" y="4502150"/>
          <p14:tracePt t="36903" x="10426700" y="4502150"/>
          <p14:tracePt t="37022" x="10445750" y="4502150"/>
          <p14:tracePt t="37032" x="10464800" y="4502150"/>
          <p14:tracePt t="37041" x="10496550" y="4502150"/>
          <p14:tracePt t="37053" x="10585450" y="4502150"/>
          <p14:tracePt t="37069" x="10680700" y="4502150"/>
          <p14:tracePt t="37086" x="10788650" y="4502150"/>
          <p14:tracePt t="37103" x="10871200" y="4502150"/>
          <p14:tracePt t="37119" x="10928350" y="4502150"/>
          <p14:tracePt t="37136" x="10966450" y="4502150"/>
          <p14:tracePt t="37153" x="10972800" y="4502150"/>
          <p14:tracePt t="37797" x="0" y="0"/>
        </p14:tracePtLst>
        <p14:tracePtLst>
          <p14:tracePt t="38865" x="6705600" y="4603750"/>
          <p14:tracePt t="38880" x="6699250" y="4603750"/>
          <p14:tracePt t="38897" x="6692900" y="4603750"/>
          <p14:tracePt t="38911" x="6680200" y="4603750"/>
          <p14:tracePt t="38919" x="6680200" y="4610100"/>
          <p14:tracePt t="38936" x="6680200" y="4635500"/>
          <p14:tracePt t="38952" x="6673850" y="4654550"/>
          <p14:tracePt t="38969" x="6673850" y="4679950"/>
          <p14:tracePt t="38985" x="6686550" y="4692650"/>
          <p14:tracePt t="39003" x="6692900" y="4699000"/>
          <p14:tracePt t="39020" x="6705600" y="4705350"/>
          <p14:tracePt t="39037" x="6724650" y="4705350"/>
          <p14:tracePt t="39053" x="6743700" y="4705350"/>
          <p14:tracePt t="39069" x="6762750" y="4705350"/>
          <p14:tracePt t="39085" x="6788150" y="4699000"/>
          <p14:tracePt t="39102" x="6813550" y="4686300"/>
          <p14:tracePt t="39119" x="6826250" y="4667250"/>
          <p14:tracePt t="39135" x="6826250" y="4660900"/>
          <p14:tracePt t="39152" x="6832600" y="4648200"/>
          <p14:tracePt t="39446" x="0" y="0"/>
        </p14:tracePtLst>
        <p14:tracePtLst>
          <p14:tracePt t="40528" x="7626350" y="4616450"/>
          <p14:tracePt t="40608" x="7626350" y="4622800"/>
          <p14:tracePt t="40619" x="7626350" y="4635500"/>
          <p14:tracePt t="40635" x="7645400" y="4654550"/>
          <p14:tracePt t="40651" x="7689850" y="4667250"/>
          <p14:tracePt t="40653" x="7721600" y="4673600"/>
          <p14:tracePt t="40668" x="7829550" y="4692650"/>
          <p14:tracePt t="40685" x="7969250" y="4692650"/>
          <p14:tracePt t="40701" x="8108950" y="4692650"/>
          <p14:tracePt t="40718" x="8223250" y="4692650"/>
          <p14:tracePt t="40735" x="8312150" y="4692650"/>
          <p14:tracePt t="40752" x="8350250" y="4692650"/>
          <p14:tracePt t="40769" x="8362950" y="4692650"/>
          <p14:tracePt t="40785" x="8369300" y="4692650"/>
          <p14:tracePt t="41077" x="0" y="0"/>
        </p14:tracePtLst>
        <p14:tracePtLst>
          <p14:tracePt t="41534" x="8674100" y="4692650"/>
          <p14:tracePt t="41600" x="8680450" y="4692650"/>
          <p14:tracePt t="41615" x="8718550" y="4692650"/>
          <p14:tracePt t="41631" x="8813800" y="4711700"/>
          <p14:tracePt t="41643" x="8877300" y="4718050"/>
          <p14:tracePt t="41653" x="9017000" y="4743450"/>
          <p14:tracePt t="41669" x="9150350" y="4749800"/>
          <p14:tracePt t="41685" x="9245600" y="4749800"/>
          <p14:tracePt t="41701" x="9283700" y="4749800"/>
          <p14:tracePt t="41718" x="9296400" y="4749800"/>
          <p14:tracePt t="41735" x="9302750" y="4749800"/>
          <p14:tracePt t="43461" x="0" y="0"/>
        </p14:tracePtLst>
        <p14:tracePtLst>
          <p14:tracePt t="44175" x="10172700" y="4591050"/>
          <p14:tracePt t="44232" x="10172700" y="4603750"/>
          <p14:tracePt t="44248" x="10179050" y="4648200"/>
          <p14:tracePt t="44264" x="10198100" y="4679950"/>
          <p14:tracePt t="44270" x="10223500" y="4699000"/>
          <p14:tracePt t="44282" x="10261600" y="4718050"/>
          <p14:tracePt t="44292" x="10331450" y="4743450"/>
          <p14:tracePt t="44304" x="10369550" y="4749800"/>
          <p14:tracePt t="44317" x="10426700" y="4756150"/>
          <p14:tracePt t="44334" x="10458450" y="4756150"/>
          <p14:tracePt t="44350" x="10477500" y="4756150"/>
          <p14:tracePt t="44368" x="10490200" y="4756150"/>
          <p14:tracePt t="44384" x="10496550" y="4756150"/>
          <p14:tracePt t="44400" x="10509250" y="4749800"/>
          <p14:tracePt t="44417" x="10509250" y="4743450"/>
          <p14:tracePt t="44438" x="10509250" y="4737100"/>
          <p14:tracePt t="44450" x="10509250" y="4730750"/>
          <p14:tracePt t="44467" x="10509250" y="4724400"/>
          <p14:tracePt t="44483" x="10509250" y="4718050"/>
          <p14:tracePt t="44509" x="10509250" y="4711700"/>
          <p14:tracePt t="44645" x="0" y="0"/>
        </p14:tracePtLst>
        <p14:tracePtLst>
          <p14:tracePt t="45112" x="10985500" y="4603750"/>
          <p14:tracePt t="45203" x="10998200" y="4603750"/>
          <p14:tracePt t="45219" x="10998200" y="4622800"/>
          <p14:tracePt t="45235" x="11010900" y="4648200"/>
          <p14:tracePt t="45239" x="11023600" y="4654550"/>
          <p14:tracePt t="45250" x="11029950" y="4660900"/>
          <p14:tracePt t="45267" x="11036300" y="4667250"/>
          <p14:tracePt t="45284" x="11042650" y="4667250"/>
          <p14:tracePt t="45421" x="0" y="0"/>
        </p14:tracePtLst>
        <p14:tracePtLst>
          <p14:tracePt t="46278" x="6889750" y="4794250"/>
          <p14:tracePt t="46310" x="6877050" y="4794250"/>
          <p14:tracePt t="46319" x="6870700" y="4800600"/>
          <p14:tracePt t="46333" x="6870700" y="4806950"/>
          <p14:tracePt t="46350" x="6858000" y="4826000"/>
          <p14:tracePt t="46366" x="6858000" y="4832350"/>
          <p14:tracePt t="46384" x="6858000" y="4851400"/>
          <p14:tracePt t="46400" x="6864350" y="4864100"/>
          <p14:tracePt t="46416" x="6883400" y="4895850"/>
          <p14:tracePt t="46433" x="6915150" y="4914900"/>
          <p14:tracePt t="46450" x="6946900" y="4921250"/>
          <p14:tracePt t="46453" x="6959600" y="4921250"/>
          <p14:tracePt t="46466" x="6972300" y="4921250"/>
          <p14:tracePt t="46483" x="6991350" y="4921250"/>
          <p14:tracePt t="46500" x="6997700" y="4921250"/>
          <p14:tracePt t="46501" x="7004050" y="4921250"/>
          <p14:tracePt t="46516" x="7010400" y="4921250"/>
          <p14:tracePt t="46533" x="7016750" y="4921250"/>
          <p14:tracePt t="46551" x="7023100" y="4914900"/>
          <p14:tracePt t="46583" x="7029450" y="4908550"/>
          <p14:tracePt t="46709" x="0" y="0"/>
        </p14:tracePtLst>
        <p14:tracePtLst>
          <p14:tracePt t="47023" x="7670800" y="4838700"/>
          <p14:tracePt t="47117" x="7683500" y="4851400"/>
          <p14:tracePt t="47125" x="7696200" y="4864100"/>
          <p14:tracePt t="47133" x="7708900" y="4876800"/>
          <p14:tracePt t="47149" x="7753350" y="4902200"/>
          <p14:tracePt t="47166" x="7835900" y="4933950"/>
          <p14:tracePt t="47183" x="7956550" y="4959350"/>
          <p14:tracePt t="47199" x="8064500" y="4965700"/>
          <p14:tracePt t="47216" x="8153400" y="4965700"/>
          <p14:tracePt t="47233" x="8197850" y="4965700"/>
          <p14:tracePt t="47249" x="8229600" y="4965700"/>
          <p14:tracePt t="48039" x="0" y="0"/>
        </p14:tracePtLst>
        <p14:tracePtLst>
          <p14:tracePt t="48888" x="6781800" y="4464050"/>
          <p14:tracePt t="48960" x="6781800" y="4457700"/>
          <p14:tracePt t="48978" x="6788150" y="4457700"/>
          <p14:tracePt t="48990" x="6819900" y="4457700"/>
          <p14:tracePt t="48999" x="6851650" y="4457700"/>
          <p14:tracePt t="49015" x="6927850" y="4457700"/>
          <p14:tracePt t="49032" x="7023100" y="4457700"/>
          <p14:tracePt t="49050" x="7143750" y="4457700"/>
          <p14:tracePt t="49053" x="7207250" y="4457700"/>
          <p14:tracePt t="49066" x="7270750" y="4457700"/>
          <p14:tracePt t="49083" x="7385050" y="4457700"/>
          <p14:tracePt t="49086" x="7448550" y="4457700"/>
          <p14:tracePt t="49099" x="7493000" y="4457700"/>
          <p14:tracePt t="49117" x="7594600" y="4457700"/>
          <p14:tracePt t="49133" x="7639050" y="4457700"/>
          <p14:tracePt t="49149" x="7689850" y="4457700"/>
          <p14:tracePt t="49165" x="7740650" y="4457700"/>
          <p14:tracePt t="49182" x="7804150" y="4457700"/>
          <p14:tracePt t="49199" x="7893050" y="4457700"/>
          <p14:tracePt t="49215" x="7981950" y="4457700"/>
          <p14:tracePt t="49232" x="8077200" y="4457700"/>
          <p14:tracePt t="49249" x="8172450" y="4457700"/>
          <p14:tracePt t="49265" x="8267700" y="4457700"/>
          <p14:tracePt t="49282" x="8375650" y="4457700"/>
          <p14:tracePt t="49299" x="8502650" y="4457700"/>
          <p14:tracePt t="49301" x="8566150" y="4457700"/>
          <p14:tracePt t="49316" x="8629650" y="4457700"/>
          <p14:tracePt t="49332" x="8813800" y="4457700"/>
          <p14:tracePt t="49349" x="8940800" y="4457700"/>
          <p14:tracePt t="49365" x="9023350" y="4457700"/>
          <p14:tracePt t="49382" x="9112250" y="4457700"/>
          <p14:tracePt t="49398" x="9175750" y="4457700"/>
          <p14:tracePt t="49415" x="9232900" y="4457700"/>
          <p14:tracePt t="49432" x="9271000" y="4457700"/>
          <p14:tracePt t="49449" x="9283700" y="4457700"/>
          <p14:tracePt t="50197" x="0" y="0"/>
        </p14:tracePtLst>
        <p14:tracePtLst>
          <p14:tracePt t="51665" x="2368550" y="5067300"/>
          <p14:tracePt t="51702" x="2368550" y="5073650"/>
          <p14:tracePt t="51734" x="2368550" y="5080000"/>
          <p14:tracePt t="51742" x="2368550" y="5086350"/>
          <p14:tracePt t="51759" x="2368550" y="5099050"/>
          <p14:tracePt t="51769" x="2368550" y="5118100"/>
          <p14:tracePt t="51781" x="2368550" y="5162550"/>
          <p14:tracePt t="51798" x="2368550" y="5219700"/>
          <p14:tracePt t="51815" x="2381250" y="5302250"/>
          <p14:tracePt t="51832" x="2400300" y="5403850"/>
          <p14:tracePt t="51848" x="2432050" y="5505450"/>
          <p14:tracePt t="51865" x="2482850" y="5607050"/>
          <p14:tracePt t="51869" x="2501900" y="5664200"/>
          <p14:tracePt t="51881" x="2520950" y="5715000"/>
          <p14:tracePt t="51898" x="2559050" y="5797550"/>
          <p14:tracePt t="51901" x="2578100" y="5829300"/>
          <p14:tracePt t="51914" x="2597150" y="5867400"/>
          <p14:tracePt t="51931" x="2628900" y="5911850"/>
          <p14:tracePt t="51948" x="2660650" y="5956300"/>
          <p14:tracePt t="51950" x="2679700" y="5981700"/>
          <p14:tracePt t="51965" x="2755900" y="6038850"/>
          <p14:tracePt t="51981" x="2889250" y="6096000"/>
          <p14:tracePt t="51998" x="3098800" y="6146800"/>
          <p14:tracePt t="52014" x="3562350" y="6254750"/>
          <p14:tracePt t="52031" x="4279900" y="6375400"/>
          <p14:tracePt t="52048" x="5048250" y="6445250"/>
          <p14:tracePt t="52065" x="5778500" y="6464300"/>
          <p14:tracePt t="52082" x="6381750" y="6464300"/>
          <p14:tracePt t="52098" x="6711950" y="6464300"/>
          <p14:tracePt t="52115" x="6838950" y="6464300"/>
          <p14:tracePt t="52119" x="6858000" y="6464300"/>
          <p14:tracePt t="52131" x="6870700" y="6464300"/>
          <p14:tracePt t="52148" x="6877050" y="6464300"/>
          <p14:tracePt t="52164" x="6883400" y="6464300"/>
          <p14:tracePt t="52366" x="6896100" y="6464300"/>
          <p14:tracePt t="52366" x="0" y="0"/>
        </p14:tracePtLst>
        <p14:tracePtLst>
          <p14:tracePt t="53480" x="3365500" y="5168900"/>
          <p14:tracePt t="53510" x="3359150" y="5168900"/>
          <p14:tracePt t="53526" x="3352800" y="5168900"/>
          <p14:tracePt t="53539" x="3340100" y="5168900"/>
          <p14:tracePt t="53548" x="3327400" y="5175250"/>
          <p14:tracePt t="53565" x="3295650" y="5257800"/>
          <p14:tracePt t="53581" x="3270250" y="5314950"/>
          <p14:tracePt t="53598" x="3244850" y="5384800"/>
          <p14:tracePt t="53615" x="3244850" y="5435600"/>
          <p14:tracePt t="53631" x="3244850" y="5480050"/>
          <p14:tracePt t="53647" x="3244850" y="5537200"/>
          <p14:tracePt t="53664" x="3244850" y="5600700"/>
          <p14:tracePt t="53680" x="3263900" y="5664200"/>
          <p14:tracePt t="53697" x="3302000" y="5746750"/>
          <p14:tracePt t="53714" x="3359150" y="5842000"/>
          <p14:tracePt t="53730" x="3409950" y="5918200"/>
          <p14:tracePt t="53747" x="3479800" y="5981700"/>
          <p14:tracePt t="53749" x="3530600" y="6013450"/>
          <p14:tracePt t="53764" x="3575050" y="6045200"/>
          <p14:tracePt t="53780" x="3835400" y="6134100"/>
          <p14:tracePt t="53797" x="4248150" y="6229350"/>
          <p14:tracePt t="53814" x="4921250" y="6343650"/>
          <p14:tracePt t="53831" x="5651500" y="6464300"/>
          <p14:tracePt t="53848" x="6324600" y="6496050"/>
          <p14:tracePt t="53864" x="6800850" y="6496050"/>
          <p14:tracePt t="53881" x="7092950" y="6496050"/>
          <p14:tracePt t="53897" x="7239000" y="6496050"/>
          <p14:tracePt t="53914" x="7359650" y="6483350"/>
          <p14:tracePt t="53930" x="7435850" y="6470650"/>
          <p14:tracePt t="53932" x="7473950" y="6464300"/>
          <p14:tracePt t="53947" x="7531100" y="6445250"/>
          <p14:tracePt t="53964" x="7607300" y="6426200"/>
          <p14:tracePt t="53966" x="7651750" y="6413500"/>
          <p14:tracePt t="53980" x="7721600" y="6369050"/>
          <p14:tracePt t="53997" x="7766050" y="6330950"/>
          <p14:tracePt t="54014" x="7797800" y="6286500"/>
          <p14:tracePt t="54030" x="7829550" y="6203950"/>
          <p14:tracePt t="54047" x="7842250" y="6121400"/>
          <p14:tracePt t="54064" x="7848600" y="6045200"/>
          <p14:tracePt t="54081" x="7854950" y="5969000"/>
          <p14:tracePt t="54097" x="7848600" y="5886450"/>
          <p14:tracePt t="54114" x="7835900" y="5816600"/>
          <p14:tracePt t="54117" x="7829550" y="5778500"/>
          <p14:tracePt t="54130" x="7816850" y="5753100"/>
          <p14:tracePt t="54147" x="7778750" y="5689600"/>
          <p14:tracePt t="54164" x="7734300" y="5632450"/>
          <p14:tracePt t="54180" x="7715250" y="5613400"/>
          <p14:tracePt t="54197" x="7708900" y="5594350"/>
          <p14:tracePt t="54429" x="0" y="0"/>
        </p14:tracePtLst>
        <p14:tracePtLst>
          <p14:tracePt t="54936" x="5334000" y="5422900"/>
          <p14:tracePt t="55032" x="5334000" y="5429250"/>
          <p14:tracePt t="55053" x="5359400" y="5454650"/>
          <p14:tracePt t="55072" x="5372100" y="5473700"/>
          <p14:tracePt t="55082" x="5378450" y="5473700"/>
          <p14:tracePt t="55084" x="5391150" y="5480050"/>
          <p14:tracePt t="55097" x="5391150" y="5486400"/>
          <p14:tracePt t="55114" x="5397500" y="5486400"/>
          <p14:tracePt t="55131" x="5403850" y="5492750"/>
          <p14:tracePt t="55302" x="0" y="0"/>
        </p14:tracePtLst>
        <p14:tracePtLst>
          <p14:tracePt t="55952" x="4025900" y="6210300"/>
          <p14:tracePt t="56109" x="0" y="0"/>
        </p14:tracePtLst>
        <p14:tracePtLst>
          <p14:tracePt t="57495" x="7486650" y="6280150"/>
          <p14:tracePt t="57630" x="0" y="0"/>
        </p14:tracePtLst>
        <p14:tracePtLst>
          <p14:tracePt t="58832" x="5105400" y="5162550"/>
          <p14:tracePt t="58846" x="4953000" y="5162550"/>
          <p14:tracePt t="58862" x="4775200" y="5162550"/>
          <p14:tracePt t="58879" x="4578350" y="5162550"/>
          <p14:tracePt t="58895" x="4413250" y="5175250"/>
          <p14:tracePt t="58912" x="4324350" y="5187950"/>
          <p14:tracePt t="58929" x="4273550" y="5207000"/>
          <p14:tracePt t="58945" x="4254500" y="5232400"/>
          <p14:tracePt t="58962" x="4235450" y="5276850"/>
          <p14:tracePt t="58967" x="4222750" y="5295900"/>
          <p14:tracePt t="58979" x="4197350" y="5334000"/>
          <p14:tracePt t="58995" x="4159250" y="5416550"/>
          <p14:tracePt t="59012" x="4108450" y="5556250"/>
          <p14:tracePt t="59029" x="4083050" y="5632450"/>
          <p14:tracePt t="59045" x="4076700" y="5702300"/>
          <p14:tracePt t="59062" x="4076700" y="5778500"/>
          <p14:tracePt t="59079" x="4076700" y="5867400"/>
          <p14:tracePt t="59095" x="4083050" y="5918200"/>
          <p14:tracePt t="59112" x="4095750" y="5956300"/>
          <p14:tracePt t="59129" x="4121150" y="5994400"/>
          <p14:tracePt t="59145" x="4159250" y="6038850"/>
          <p14:tracePt t="59162" x="4216400" y="6096000"/>
          <p14:tracePt t="59179" x="4324350" y="6153150"/>
          <p14:tracePt t="59181" x="4400550" y="6184900"/>
          <p14:tracePt t="59195" x="4508500" y="6223000"/>
          <p14:tracePt t="59212" x="5232400" y="6381750"/>
          <p14:tracePt t="59228" x="5918200" y="6483350"/>
          <p14:tracePt t="59245" x="6553200" y="6508750"/>
          <p14:tracePt t="59262" x="6902450" y="6508750"/>
          <p14:tracePt t="59279" x="7073900" y="6489700"/>
          <p14:tracePt t="59295" x="7143750" y="6464300"/>
          <p14:tracePt t="59312" x="7169150" y="6419850"/>
          <p14:tracePt t="59328" x="7200900" y="6369050"/>
          <p14:tracePt t="59346" x="7219950" y="6299200"/>
          <p14:tracePt t="59362" x="7245350" y="6229350"/>
          <p14:tracePt t="59379" x="7251700" y="6184900"/>
          <p14:tracePt t="59395" x="7251700" y="6146800"/>
          <p14:tracePt t="59398" x="7251700" y="6115050"/>
          <p14:tracePt t="59413" x="7251700" y="6045200"/>
          <p14:tracePt t="59429" x="7232650" y="5994400"/>
          <p14:tracePt t="59445" x="7226300" y="5988050"/>
          <p14:tracePt t="59462" x="7226300" y="5981700"/>
          <p14:tracePt t="59557" x="0" y="0"/>
        </p14:tracePtLst>
        <p14:tracePtLst>
          <p14:tracePt t="60043" x="7543800" y="5327650"/>
          <p14:tracePt t="60066" x="7531100" y="5327650"/>
          <p14:tracePt t="60086" x="7524750" y="5346700"/>
          <p14:tracePt t="60098" x="7518400" y="5365750"/>
          <p14:tracePt t="60113" x="7505700" y="5410200"/>
          <p14:tracePt t="60129" x="7505700" y="5435600"/>
          <p14:tracePt t="60132" x="7499350" y="5461000"/>
          <p14:tracePt t="60145" x="7499350" y="5480050"/>
          <p14:tracePt t="60162" x="7499350" y="5524500"/>
          <p14:tracePt t="60179" x="7499350" y="5581650"/>
          <p14:tracePt t="60181" x="7499350" y="5594350"/>
          <p14:tracePt t="60195" x="7512050" y="5619750"/>
          <p14:tracePt t="60211" x="7524750" y="5638800"/>
          <p14:tracePt t="60214" x="7531100" y="5651500"/>
          <p14:tracePt t="60228" x="7556500" y="5670550"/>
          <p14:tracePt t="60245" x="7600950" y="5689600"/>
          <p14:tracePt t="60262" x="7689850" y="5721350"/>
          <p14:tracePt t="60278" x="7842250" y="5740400"/>
          <p14:tracePt t="60295" x="8083550" y="5791200"/>
          <p14:tracePt t="60311" x="8331200" y="5810250"/>
          <p14:tracePt t="60328" x="8566150" y="5810250"/>
          <p14:tracePt t="60345" x="8775700" y="5810250"/>
          <p14:tracePt t="60362" x="8921750" y="5810250"/>
          <p14:tracePt t="60378" x="9029700" y="5810250"/>
          <p14:tracePt t="60381" x="9074150" y="5810250"/>
          <p14:tracePt t="60395" x="9118600" y="5810250"/>
          <p14:tracePt t="60412" x="9213850" y="5810250"/>
          <p14:tracePt t="60429" x="9391650" y="5810250"/>
          <p14:tracePt t="60445" x="9531350" y="5810250"/>
          <p14:tracePt t="60461" x="9671050" y="5810250"/>
          <p14:tracePt t="60478" x="9798050" y="5810250"/>
          <p14:tracePt t="60495" x="9912350" y="5810250"/>
          <p14:tracePt t="60511" x="10033000" y="5810250"/>
          <p14:tracePt t="60528" x="10160000" y="5810250"/>
          <p14:tracePt t="60545" x="10299700" y="5810250"/>
          <p14:tracePt t="60561" x="10414000" y="5810250"/>
          <p14:tracePt t="60578" x="10534650" y="5810250"/>
          <p14:tracePt t="60595" x="10598150" y="5791200"/>
          <p14:tracePt t="60597" x="10623550" y="5784850"/>
          <p14:tracePt t="60611" x="10648950" y="5778500"/>
          <p14:tracePt t="60629" x="10756900" y="5765800"/>
          <p14:tracePt t="60645" x="10845800" y="5759450"/>
          <p14:tracePt t="60662" x="10941050" y="5759450"/>
          <p14:tracePt t="60678" x="11049000" y="5753100"/>
          <p14:tracePt t="60695" x="11150600" y="5734050"/>
          <p14:tracePt t="60711" x="11226800" y="5734050"/>
          <p14:tracePt t="60728" x="11290300" y="5734050"/>
          <p14:tracePt t="60745" x="11353800" y="5734050"/>
          <p14:tracePt t="60761" x="11385550" y="5727700"/>
          <p14:tracePt t="60778" x="11404600" y="5721350"/>
          <p14:tracePt t="60795" x="11410950" y="5721350"/>
          <p14:tracePt t="60811" x="11417300" y="5708650"/>
          <p14:tracePt t="60828" x="11436350" y="5695950"/>
          <p14:tracePt t="60845" x="11442700" y="5689600"/>
          <p14:tracePt t="60862" x="11442700" y="5683250"/>
          <p14:tracePt t="60878" x="11442700" y="5670550"/>
          <p14:tracePt t="60895" x="11442700" y="5657850"/>
          <p14:tracePt t="60911" x="11442700" y="5651500"/>
          <p14:tracePt t="60929" x="11430000" y="5626100"/>
          <p14:tracePt t="60945" x="11398250" y="5607050"/>
          <p14:tracePt t="60961" x="11309350" y="5588000"/>
          <p14:tracePt t="60978" x="11201400" y="5562600"/>
          <p14:tracePt t="60995" x="11049000" y="5537200"/>
          <p14:tracePt t="60998" x="10972800" y="5530850"/>
          <p14:tracePt t="61011" x="10902950" y="5530850"/>
          <p14:tracePt t="61028" x="10655300" y="5530850"/>
          <p14:tracePt t="61045" x="10477500" y="5530850"/>
          <p14:tracePt t="61061" x="10287000" y="5530850"/>
          <p14:tracePt t="61078" x="10090150" y="5530850"/>
          <p14:tracePt t="61095" x="9848850" y="5530850"/>
          <p14:tracePt t="61112" x="9563100" y="5530850"/>
          <p14:tracePt t="61128" x="9258300" y="5530850"/>
          <p14:tracePt t="61145" x="8997950" y="5530850"/>
          <p14:tracePt t="61162" x="8775700" y="5530850"/>
          <p14:tracePt t="61178" x="8566150" y="5530850"/>
          <p14:tracePt t="61182" x="8458200" y="5530850"/>
          <p14:tracePt t="61195" x="8362950" y="5530850"/>
          <p14:tracePt t="61211" x="8210550" y="5530850"/>
          <p14:tracePt t="61214" x="8134350" y="5530850"/>
          <p14:tracePt t="61228" x="7994650" y="5530850"/>
          <p14:tracePt t="61244" x="7880350" y="5530850"/>
          <p14:tracePt t="61261" x="7785100" y="5530850"/>
          <p14:tracePt t="61278" x="7734300" y="5530850"/>
          <p14:tracePt t="61294" x="7708900" y="5530850"/>
          <p14:tracePt t="61311" x="7696200" y="5530850"/>
          <p14:tracePt t="61328" x="7689850" y="5530850"/>
          <p14:tracePt t="61344" x="7677150" y="5530850"/>
          <p14:tracePt t="61378" x="7670800" y="5537200"/>
          <p14:tracePt t="61395" x="7664450" y="5543550"/>
          <p14:tracePt t="61461" x="0" y="0"/>
        </p14:tracePtLst>
        <p14:tracePtLst>
          <p14:tracePt t="62055" x="6858000" y="6019800"/>
          <p14:tracePt t="62063" x="6800850" y="6000750"/>
          <p14:tracePt t="62077" x="6667500" y="5949950"/>
          <p14:tracePt t="62094" x="6521450" y="5886450"/>
          <p14:tracePt t="62111" x="6388100" y="5835650"/>
          <p14:tracePt t="62128" x="6254750" y="5791200"/>
          <p14:tracePt t="62144" x="6159500" y="5765800"/>
          <p14:tracePt t="62161" x="6076950" y="5740400"/>
          <p14:tracePt t="62178" x="6007100" y="5727700"/>
          <p14:tracePt t="62194" x="5937250" y="5708650"/>
          <p14:tracePt t="62198" x="5892800" y="5695950"/>
          <p14:tracePt t="62211" x="5854700" y="5676900"/>
          <p14:tracePt t="62228" x="5753100" y="5638800"/>
          <p14:tracePt t="62229" x="5695950" y="5613400"/>
          <p14:tracePt t="62244" x="5607050" y="5575300"/>
          <p14:tracePt t="62261" x="5549900" y="5549900"/>
          <p14:tracePt t="62278" x="5530850" y="5543550"/>
          <p14:tracePt t="62294" x="5524500" y="5543550"/>
          <p14:tracePt t="62311" x="5518150" y="5537200"/>
          <p14:tracePt t="62341" x="5511800" y="5537200"/>
          <p14:tracePt t="62351" x="5511800" y="5530850"/>
          <p14:tracePt t="62361" x="5505450" y="5524500"/>
          <p14:tracePt t="62525" x="0" y="0"/>
        </p14:tracePtLst>
        <p14:tracePtLst>
          <p14:tracePt t="63095" x="7404100" y="5295900"/>
          <p14:tracePt t="63112" x="7334250" y="5372100"/>
          <p14:tracePt t="63129" x="7277100" y="5441950"/>
          <p14:tracePt t="63144" x="7232650" y="5505450"/>
          <p14:tracePt t="63161" x="7219950" y="5549900"/>
          <p14:tracePt t="63178" x="7207250" y="5581650"/>
          <p14:tracePt t="63194" x="7207250" y="5594350"/>
          <p14:tracePt t="63197" x="7207250" y="5607050"/>
          <p14:tracePt t="63211" x="7207250" y="5619750"/>
          <p14:tracePt t="63228" x="7207250" y="5651500"/>
          <p14:tracePt t="63230" x="7213600" y="5664200"/>
          <p14:tracePt t="63244" x="7245350" y="5695950"/>
          <p14:tracePt t="63260" x="7353300" y="5746750"/>
          <p14:tracePt t="63277" x="7531100" y="5791200"/>
          <p14:tracePt t="63294" x="7874000" y="5848350"/>
          <p14:tracePt t="63310" x="8445500" y="5873750"/>
          <p14:tracePt t="63327" x="9112250" y="5873750"/>
          <p14:tracePt t="63344" x="9906000" y="5873750"/>
          <p14:tracePt t="63361" x="10661650" y="5873750"/>
          <p14:tracePt t="63377" x="11283950" y="5873750"/>
          <p14:tracePt t="63394" x="11703050" y="5867400"/>
          <p14:tracePt t="63411" x="11918950" y="5829300"/>
          <p14:tracePt t="63427" x="12071350" y="5803900"/>
          <p14:tracePt t="63429" x="12122150" y="5791200"/>
          <p14:tracePt t="63444" x="12185650" y="5759450"/>
          <p14:tracePt t="63460" x="12185650" y="5740400"/>
          <p14:tracePt t="63477" x="12185650" y="5721350"/>
          <p14:tracePt t="63494" x="12185650" y="5715000"/>
          <p14:tracePt t="63527" x="12185650" y="5708650"/>
          <p14:tracePt t="63544" x="12185650" y="5702300"/>
          <p14:tracePt t="63560" x="12185650" y="5695950"/>
          <p14:tracePt t="63582" x="12185650" y="5689600"/>
          <p14:tracePt t="63594" x="12185650" y="5683250"/>
          <p14:tracePt t="63610" x="12185650" y="5676900"/>
          <p14:tracePt t="63789" x="0" y="0"/>
        </p14:tracePtLst>
        <p14:tracePtLst>
          <p14:tracePt t="65807" x="6845300" y="3263900"/>
          <p14:tracePt t="65856" x="6838950" y="3263900"/>
          <p14:tracePt t="65873" x="6826250" y="3282950"/>
          <p14:tracePt t="65896" x="6819900" y="3314700"/>
          <p14:tracePt t="65901" x="6819900" y="3333750"/>
          <p14:tracePt t="65913" x="6813550" y="3346450"/>
          <p14:tracePt t="65927" x="6813550" y="3378200"/>
          <p14:tracePt t="65943" x="6813550" y="3416300"/>
          <p14:tracePt t="65960" x="6826250" y="3454400"/>
          <p14:tracePt t="65977" x="6845300" y="3486150"/>
          <p14:tracePt t="65993" x="6877050" y="3511550"/>
          <p14:tracePt t="65997" x="6896100" y="3517900"/>
          <p14:tracePt t="66010" x="6902450" y="3524250"/>
          <p14:tracePt t="66026" x="6921500" y="3530600"/>
          <p14:tracePt t="66055" x="6927850" y="3530600"/>
          <p14:tracePt t="66063" x="6940550" y="3530600"/>
          <p14:tracePt t="66077" x="6946900" y="3530600"/>
          <p14:tracePt t="66093" x="6959600" y="3530600"/>
          <p14:tracePt t="66109" x="6985000" y="3505200"/>
          <p14:tracePt t="66126" x="6997700" y="3479800"/>
          <p14:tracePt t="66143" x="7010400" y="3460750"/>
          <p14:tracePt t="66160" x="7023100" y="3429000"/>
          <p14:tracePt t="66177" x="7035800" y="3403600"/>
          <p14:tracePt t="66193" x="7035800" y="3390900"/>
          <p14:tracePt t="66196" x="7035800" y="3384550"/>
          <p14:tracePt t="66210" x="7042150" y="3378200"/>
          <p14:tracePt t="66226" x="7042150" y="3371850"/>
          <p14:tracePt t="66262" x="7042150" y="3365500"/>
          <p14:tracePt t="66399" x="7042150" y="3359150"/>
          <p14:tracePt t="66431" x="7023100" y="3352800"/>
          <p14:tracePt t="66448" x="6997700" y="3352800"/>
          <p14:tracePt t="66467" x="6940550" y="3340100"/>
          <p14:tracePt t="66471" x="6915150" y="3333750"/>
          <p14:tracePt t="66498" x="6864350" y="3333750"/>
          <p14:tracePt t="66513" x="6838950" y="3333750"/>
          <p14:tracePt t="66517" x="6832600" y="3333750"/>
          <p14:tracePt t="66530" x="6826250" y="3333750"/>
          <p14:tracePt t="66543" x="6819900" y="3333750"/>
          <p14:tracePt t="66560" x="6813550" y="3333750"/>
          <p14:tracePt t="66599" x="6807200" y="3333750"/>
          <p14:tracePt t="66616" x="6800850" y="3340100"/>
          <p14:tracePt t="66638" x="6794500" y="3340100"/>
          <p14:tracePt t="66757" x="0" y="0"/>
        </p14:tracePtLst>
        <p14:tracePtLst>
          <p14:tracePt t="68831" x="7715250" y="3321050"/>
          <p14:tracePt t="68873" x="7708900" y="3321050"/>
          <p14:tracePt t="68888" x="7696200" y="3321050"/>
          <p14:tracePt t="68903" x="7683500" y="3352800"/>
          <p14:tracePt t="68913" x="7677150" y="3365500"/>
          <p14:tracePt t="68927" x="7677150" y="3397250"/>
          <p14:tracePt t="68943" x="7670800" y="3416300"/>
          <p14:tracePt t="68959" x="7670800" y="3435350"/>
          <p14:tracePt t="68976" x="7670800" y="3460750"/>
          <p14:tracePt t="68993" x="7683500" y="3473450"/>
          <p14:tracePt t="68997" x="7689850" y="3479800"/>
          <p14:tracePt t="69025" x="7696200" y="3486150"/>
          <p14:tracePt t="69062" x="7702550" y="3486150"/>
          <p14:tracePt t="69078" x="7708900" y="3486150"/>
          <p14:tracePt t="69091" x="7715250" y="3486150"/>
          <p14:tracePt t="69098" x="7715250" y="3479800"/>
          <p14:tracePt t="69109" x="7734300" y="3467100"/>
          <p14:tracePt t="69125" x="7740650" y="3448050"/>
          <p14:tracePt t="69142" x="7747000" y="3441700"/>
          <p14:tracePt t="69159" x="7753350" y="3422650"/>
          <p14:tracePt t="69175" x="7753350" y="3416300"/>
          <p14:tracePt t="69207" x="7753350" y="3409950"/>
          <p14:tracePt t="69525" x="0" y="0"/>
        </p14:tracePtLst>
        <p14:tracePtLst>
          <p14:tracePt t="71577" x="8991600" y="3282950"/>
          <p14:tracePt t="71595" x="8978900" y="3282950"/>
          <p14:tracePt t="71625" x="8966200" y="3289300"/>
          <p14:tracePt t="71641" x="8959850" y="3308350"/>
          <p14:tracePt t="71658" x="8940800" y="3340100"/>
          <p14:tracePt t="71661" x="8934450" y="3352800"/>
          <p14:tracePt t="71675" x="8928100" y="3378200"/>
          <p14:tracePt t="71692" x="8921750" y="3403600"/>
          <p14:tracePt t="71695" x="8921750" y="3416300"/>
          <p14:tracePt t="71708" x="8921750" y="3429000"/>
          <p14:tracePt t="71710" x="8921750" y="3441700"/>
          <p14:tracePt t="71725" x="8921750" y="3460750"/>
          <p14:tracePt t="71741" x="8921750" y="3479800"/>
          <p14:tracePt t="71774" x="8921750" y="3486150"/>
          <p14:tracePt t="71831" x="8928100" y="3486150"/>
          <p14:tracePt t="71854" x="8947150" y="3486150"/>
          <p14:tracePt t="71869" x="8966200" y="3467100"/>
          <p14:tracePt t="71885" x="8978900" y="3441700"/>
          <p14:tracePt t="71903" x="8985250" y="3416300"/>
          <p14:tracePt t="71914" x="8985250" y="3409950"/>
          <p14:tracePt t="71925" x="8985250" y="3397250"/>
          <p14:tracePt t="71941" x="8985250" y="3390900"/>
          <p14:tracePt t="71957" x="8985250" y="3384550"/>
          <p14:tracePt t="72165" x="0" y="0"/>
        </p14:tracePtLst>
        <p14:tracePtLst>
          <p14:tracePt t="73009" x="7378700" y="4260850"/>
          <p14:tracePt t="73025" x="7366000" y="4273550"/>
          <p14:tracePt t="73042" x="7346950" y="4286250"/>
          <p14:tracePt t="73057" x="7334250" y="4311650"/>
          <p14:tracePt t="73061" x="7321550" y="4324350"/>
          <p14:tracePt t="73074" x="7315200" y="4343400"/>
          <p14:tracePt t="73091" x="7308850" y="4368800"/>
          <p14:tracePt t="73093" x="7308850" y="4381500"/>
          <p14:tracePt t="73107" x="7308850" y="4394200"/>
          <p14:tracePt t="73124" x="7308850" y="4438650"/>
          <p14:tracePt t="73140" x="7308850" y="4457700"/>
          <p14:tracePt t="73157" x="7315200" y="4483100"/>
          <p14:tracePt t="73174" x="7327900" y="4502150"/>
          <p14:tracePt t="73191" x="7353300" y="4508500"/>
          <p14:tracePt t="73207" x="7366000" y="4514850"/>
          <p14:tracePt t="73224" x="7385050" y="4514850"/>
          <p14:tracePt t="73241" x="7397750" y="4514850"/>
          <p14:tracePt t="73258" x="7429500" y="4514850"/>
          <p14:tracePt t="73274" x="7442200" y="4502150"/>
          <p14:tracePt t="73291" x="7454900" y="4476750"/>
          <p14:tracePt t="73307" x="7473950" y="4451350"/>
          <p14:tracePt t="73309" x="7473950" y="4438650"/>
          <p14:tracePt t="73324" x="7473950" y="4432300"/>
          <p14:tracePt t="73340" x="7486650" y="4400550"/>
          <p14:tracePt t="73357" x="7486650" y="4394200"/>
          <p14:tracePt t="73480" x="7486650" y="4400550"/>
          <p14:tracePt t="73494" x="7486650" y="4419600"/>
          <p14:tracePt t="73510" x="7486650" y="4464050"/>
          <p14:tracePt t="73526" x="7486650" y="4489450"/>
          <p14:tracePt t="73541" x="7486650" y="4502150"/>
          <p14:tracePt t="73605" x="7486650" y="4508500"/>
          <p14:tracePt t="73621" x="7493000" y="4495800"/>
          <p14:tracePt t="73631" x="7499350" y="4476750"/>
          <p14:tracePt t="73640" x="7505700" y="4464050"/>
          <p14:tracePt t="73657" x="7518400" y="4425950"/>
          <p14:tracePt t="73674" x="7518400" y="4394200"/>
          <p14:tracePt t="73677" x="7518400" y="4381500"/>
          <p14:tracePt t="73691" x="7518400" y="4375150"/>
          <p14:tracePt t="73708" x="7518400" y="4368800"/>
          <p14:tracePt t="73798" x="7518400" y="4375150"/>
          <p14:tracePt t="73811" x="7518400" y="4394200"/>
          <p14:tracePt t="73828" x="7518400" y="4419600"/>
          <p14:tracePt t="73846" x="7518400" y="4445000"/>
          <p14:tracePt t="73960" x="7518400" y="4425950"/>
          <p14:tracePt t="73975" x="7518400" y="4387850"/>
          <p14:tracePt t="73991" x="7518400" y="4356100"/>
          <p14:tracePt t="74007" x="7512050" y="4330700"/>
          <p14:tracePt t="74040" x="7505700" y="4324350"/>
          <p14:tracePt t="74095" x="7499350" y="4324350"/>
          <p14:tracePt t="74111" x="7493000" y="4356100"/>
          <p14:tracePt t="74128" x="7486650" y="4381500"/>
          <p14:tracePt t="74144" x="7480300" y="4406900"/>
          <p14:tracePt t="74257" x="7480300" y="4394200"/>
          <p14:tracePt t="74266" x="7480300" y="4381500"/>
          <p14:tracePt t="74277" x="7480300" y="4362450"/>
          <p14:tracePt t="74291" x="7480300" y="4356100"/>
          <p14:tracePt t="74369" x="7480300" y="4368800"/>
          <p14:tracePt t="74385" x="7480300" y="4406900"/>
          <p14:tracePt t="74400" x="7480300" y="4425950"/>
          <p14:tracePt t="74543" x="7480300" y="4413250"/>
          <p14:tracePt t="74559" x="7480300" y="4394200"/>
          <p14:tracePt t="74574" x="7480300" y="4381500"/>
          <p14:tracePt t="74590" x="7480300" y="4375150"/>
          <p14:tracePt t="74655" x="7480300" y="4381500"/>
          <p14:tracePt t="74671" x="7473950" y="4406900"/>
          <p14:tracePt t="74702" x="7473950" y="4413250"/>
          <p14:tracePt t="74808" x="7473950" y="4394200"/>
          <p14:tracePt t="74823" x="7473950" y="4368800"/>
          <p14:tracePt t="74840" x="7473950" y="4349750"/>
          <p14:tracePt t="74928" x="7473950" y="4356100"/>
          <p14:tracePt t="74944" x="7473950" y="4375150"/>
          <p14:tracePt t="74961" x="7473950" y="4387850"/>
          <p14:tracePt t="75087" x="7480300" y="4381500"/>
          <p14:tracePt t="75209" x="7480300" y="4394200"/>
          <p14:tracePt t="75231" x="7480300" y="4451350"/>
          <p14:tracePt t="75244" x="7480300" y="4464050"/>
          <p14:tracePt t="75258" x="7480300" y="4476750"/>
          <p14:tracePt t="75352" x="7486650" y="4470400"/>
          <p14:tracePt t="75369" x="7505700" y="4432300"/>
          <p14:tracePt t="75390" x="7512050" y="4394200"/>
          <p14:tracePt t="75412" x="7512050" y="4375150"/>
          <p14:tracePt t="75566" x="7512050" y="4419600"/>
          <p14:tracePt t="75704" x="7512050" y="4432300"/>
          <p14:tracePt t="75721" x="7512050" y="4451350"/>
          <p14:tracePt t="75741" x="7512050" y="4464050"/>
          <p14:tracePt t="75850" x="7512050" y="4457700"/>
          <p14:tracePt t="75870" x="7512050" y="4413250"/>
          <p14:tracePt t="75890" x="7512050" y="4400550"/>
          <p14:tracePt t="75902" x="7512050" y="4394200"/>
          <p14:tracePt t="76056" x="7505700" y="4400550"/>
          <p14:tracePt t="76075" x="7505700" y="4406900"/>
          <p14:tracePt t="76103" x="7505700" y="4413250"/>
          <p14:tracePt t="76193" x="7505700" y="4400550"/>
          <p14:tracePt t="76207" x="7505700" y="4387850"/>
          <p14:tracePt t="76224" x="7505700" y="4381500"/>
          <p14:tracePt t="76328" x="7499350" y="4381500"/>
          <p14:tracePt t="76961" x="7505700" y="4381500"/>
          <p14:tracePt t="76982" x="7575550" y="4381500"/>
          <p14:tracePt t="77004" x="7651750" y="4356100"/>
          <p14:tracePt t="77005" x="7696200" y="4349750"/>
          <p14:tracePt t="77022" x="7797800" y="4337050"/>
          <p14:tracePt t="77036" x="7854950" y="4330700"/>
          <p14:tracePt t="77044" x="7975600" y="4305300"/>
          <p14:tracePt t="77056" x="8039100" y="4286250"/>
          <p14:tracePt t="77072" x="8178800" y="4254500"/>
          <p14:tracePt t="77089" x="8331200" y="4229100"/>
          <p14:tracePt t="77106" x="8483600" y="4197350"/>
          <p14:tracePt t="77122" x="8636000" y="4159250"/>
          <p14:tracePt t="77139" x="8769350" y="4108450"/>
          <p14:tracePt t="77156" x="8883650" y="4070350"/>
          <p14:tracePt t="77156" x="8928100" y="4044950"/>
          <p14:tracePt t="77172" x="9017000" y="4019550"/>
          <p14:tracePt t="77189" x="9112250" y="3981450"/>
          <p14:tracePt t="77206" x="9182100" y="3949700"/>
          <p14:tracePt t="77223" x="9226550" y="3924300"/>
          <p14:tracePt t="77239" x="9258300" y="3911600"/>
          <p14:tracePt t="77256" x="9283700" y="3892550"/>
          <p14:tracePt t="77272" x="9309100" y="3873500"/>
          <p14:tracePt t="77289" x="9340850" y="3854450"/>
          <p14:tracePt t="77306" x="9378950" y="3835400"/>
          <p14:tracePt t="77322" x="9404350" y="3810000"/>
          <p14:tracePt t="77339" x="9429750" y="3797300"/>
          <p14:tracePt t="77356" x="9442450" y="3790950"/>
          <p14:tracePt t="77372" x="9455150" y="3765550"/>
          <p14:tracePt t="77389" x="9474200" y="3752850"/>
          <p14:tracePt t="77406" x="9486900" y="3727450"/>
          <p14:tracePt t="77422" x="9499600" y="3702050"/>
          <p14:tracePt t="77439" x="9512300" y="3670300"/>
          <p14:tracePt t="77456" x="9518650" y="3657600"/>
          <p14:tracePt t="77473" x="9518650" y="3632200"/>
          <p14:tracePt t="77490" x="9525000" y="3600450"/>
          <p14:tracePt t="77493" x="9525000" y="3594100"/>
          <p14:tracePt t="77506" x="9525000" y="3587750"/>
          <p14:tracePt t="77522" x="9525000" y="3575050"/>
          <p14:tracePt t="77539" x="9525000" y="3568700"/>
          <p14:tracePt t="77556" x="9525000" y="3556000"/>
          <p14:tracePt t="77558" x="9525000" y="3549650"/>
          <p14:tracePt t="77599" x="9525000" y="3543300"/>
          <p14:tracePt t="77606" x="9518650" y="3536950"/>
          <p14:tracePt t="77622" x="9505950" y="3530600"/>
          <p14:tracePt t="77639" x="9499600" y="3517900"/>
          <p14:tracePt t="77656" x="9493250" y="3517900"/>
          <p14:tracePt t="77672" x="9486900" y="3505200"/>
          <p14:tracePt t="77694" x="9480550" y="3498850"/>
          <p14:tracePt t="77734" x="9474200" y="3498850"/>
          <p14:tracePt t="77783" x="9467850" y="3498850"/>
          <p14:tracePt t="77797" x="9442450" y="3498850"/>
          <p14:tracePt t="77814" x="9385300" y="3524250"/>
          <p14:tracePt t="77826" x="9359900" y="3549650"/>
          <p14:tracePt t="77839" x="9296400" y="3581400"/>
          <p14:tracePt t="77856" x="9251950" y="3606800"/>
          <p14:tracePt t="77872" x="9226550" y="3625850"/>
          <p14:tracePt t="77889" x="9213850" y="3632200"/>
          <p14:tracePt t="78008" x="9213850" y="3619500"/>
          <p14:tracePt t="78024" x="9226550" y="3581400"/>
          <p14:tracePt t="78043" x="9245600" y="3543300"/>
          <p14:tracePt t="78058" x="9258300" y="3511550"/>
          <p14:tracePt t="78060" x="9271000" y="3498850"/>
          <p14:tracePt t="78072" x="9283700" y="3479800"/>
          <p14:tracePt t="78089" x="9296400" y="3467100"/>
          <p14:tracePt t="78182" x="9296400" y="3473450"/>
          <p14:tracePt t="78199" x="9296400" y="3511550"/>
          <p14:tracePt t="78213" x="9277350" y="3536950"/>
          <p14:tracePt t="78343" x="9277350" y="3530600"/>
          <p14:tracePt t="78361" x="9290050" y="3511550"/>
          <p14:tracePt t="78365" x="9296400" y="3505200"/>
          <p14:tracePt t="78653" x="0" y="0"/>
        </p14:tracePtLst>
        <p14:tracePtLst>
          <p14:tracePt t="80059" x="5124450" y="3194050"/>
          <p14:tracePt t="80061" x="5118100" y="3194050"/>
          <p14:tracePt t="80072" x="5111750" y="3194050"/>
          <p14:tracePt t="80088" x="5099050" y="3194050"/>
          <p14:tracePt t="80105" x="5086350" y="3206750"/>
          <p14:tracePt t="80122" x="5073650" y="3232150"/>
          <p14:tracePt t="80126" x="5067300" y="3257550"/>
          <p14:tracePt t="80138" x="5060950" y="3282950"/>
          <p14:tracePt t="80155" x="5041900" y="3352800"/>
          <p14:tracePt t="80171" x="5029200" y="3448050"/>
          <p14:tracePt t="80173" x="5029200" y="3479800"/>
          <p14:tracePt t="80188" x="5029200" y="3568700"/>
          <p14:tracePt t="80205" x="5029200" y="3638550"/>
          <p14:tracePt t="80222" x="5041900" y="3670300"/>
          <p14:tracePt t="80238" x="5060950" y="3695700"/>
          <p14:tracePt t="80255" x="5086350" y="3702050"/>
          <p14:tracePt t="80271" x="5111750" y="3708400"/>
          <p14:tracePt t="80288" x="5181600" y="3708400"/>
          <p14:tracePt t="80305" x="5283200" y="3683000"/>
          <p14:tracePt t="80321" x="5384800" y="3644900"/>
          <p14:tracePt t="80338" x="5467350" y="3600450"/>
          <p14:tracePt t="80355" x="5549900" y="3556000"/>
          <p14:tracePt t="80371" x="5594350" y="3517900"/>
          <p14:tracePt t="80373" x="5626100" y="3492500"/>
          <p14:tracePt t="80388" x="5657850" y="3454400"/>
          <p14:tracePt t="80405" x="5676900" y="3422650"/>
          <p14:tracePt t="80421" x="5683250" y="3409950"/>
          <p14:tracePt t="80438" x="5683250" y="3384550"/>
          <p14:tracePt t="80455" x="5683250" y="3371850"/>
          <p14:tracePt t="80472" x="5683250" y="3359150"/>
          <p14:tracePt t="80488" x="5683250" y="3346450"/>
          <p14:tracePt t="80505" x="5676900" y="3333750"/>
          <p14:tracePt t="80521" x="5670550" y="3327400"/>
          <p14:tracePt t="80802" x="5657850" y="3321050"/>
          <p14:tracePt t="80826" x="5613400" y="3321050"/>
          <p14:tracePt t="80847" x="5461000" y="3321050"/>
          <p14:tracePt t="80858" x="5391150" y="3333750"/>
          <p14:tracePt t="80871" x="5207000" y="3365500"/>
          <p14:tracePt t="80888" x="5041900" y="3416300"/>
          <p14:tracePt t="80905" x="4972050" y="3454400"/>
          <p14:tracePt t="80921" x="4946650" y="3473450"/>
          <p14:tracePt t="80938" x="4940300" y="3479800"/>
          <p14:tracePt t="80955" x="4940300" y="3511550"/>
          <p14:tracePt t="80957" x="4940300" y="3517900"/>
          <p14:tracePt t="80971" x="4940300" y="3536950"/>
          <p14:tracePt t="80989" x="4946650" y="3587750"/>
          <p14:tracePt t="81005" x="4965700" y="3613150"/>
          <p14:tracePt t="81021" x="4991100" y="3651250"/>
          <p14:tracePt t="81038" x="5029200" y="3689350"/>
          <p14:tracePt t="81055" x="5086350" y="3721100"/>
          <p14:tracePt t="81071" x="5181600" y="3752850"/>
          <p14:tracePt t="81088" x="5257800" y="3759200"/>
          <p14:tracePt t="81104" x="5340350" y="3759200"/>
          <p14:tracePt t="81121" x="5416550" y="3746500"/>
          <p14:tracePt t="81138" x="5448300" y="3714750"/>
          <p14:tracePt t="81155" x="5486400" y="3683000"/>
          <p14:tracePt t="81158" x="5499100" y="3657600"/>
          <p14:tracePt t="81171" x="5511800" y="3619500"/>
          <p14:tracePt t="81188" x="5556250" y="3511550"/>
          <p14:tracePt t="81204" x="5568950" y="3454400"/>
          <p14:tracePt t="81221" x="5568950" y="3422650"/>
          <p14:tracePt t="81238" x="5568950" y="3390900"/>
          <p14:tracePt t="81254" x="5568950" y="3384550"/>
          <p14:tracePt t="81271" x="5568950" y="3359150"/>
          <p14:tracePt t="81288" x="5562600" y="3359150"/>
          <p14:tracePt t="81305" x="5524500" y="3346450"/>
          <p14:tracePt t="81321" x="5492750" y="3346450"/>
          <p14:tracePt t="81338" x="5441950" y="3346450"/>
          <p14:tracePt t="81354" x="5416550" y="3352800"/>
          <p14:tracePt t="81371" x="5397500" y="3359150"/>
          <p14:tracePt t="81390" x="5397500" y="3365500"/>
          <p14:tracePt t="81904" x="5391150" y="3384550"/>
          <p14:tracePt t="81927" x="5384800" y="3473450"/>
          <p14:tracePt t="81947" x="5384800" y="3587750"/>
          <p14:tracePt t="81952" x="5384800" y="3663950"/>
          <p14:tracePt t="81967" x="5384800" y="3810000"/>
          <p14:tracePt t="81978" x="5384800" y="3886200"/>
          <p14:tracePt t="81988" x="5384800" y="4076700"/>
          <p14:tracePt t="82005" x="5403850" y="4286250"/>
          <p14:tracePt t="82021" x="5441950" y="4527550"/>
          <p14:tracePt t="82038" x="5486400" y="4794250"/>
          <p14:tracePt t="82055" x="5537200" y="5022850"/>
          <p14:tracePt t="82071" x="5562600" y="5143500"/>
          <p14:tracePt t="82087" x="5575300" y="5194300"/>
          <p14:tracePt t="82104" x="5575300" y="5200650"/>
          <p14:tracePt t="82121" x="5575300" y="5207000"/>
          <p14:tracePt t="82137" x="5575300" y="5213350"/>
          <p14:tracePt t="82263" x="5575300" y="5219700"/>
          <p14:tracePt t="82277" x="5575300" y="5226050"/>
          <p14:tracePt t="82400" x="5575300" y="5219700"/>
          <p14:tracePt t="82415" x="5575300" y="5187950"/>
          <p14:tracePt t="82433" x="5568950" y="5149850"/>
          <p14:tracePt t="82444" x="5549900" y="5118100"/>
          <p14:tracePt t="82454" x="5543550" y="5105400"/>
          <p14:tracePt t="82471" x="5537200" y="5092700"/>
          <p14:tracePt t="82487" x="5530850" y="5080000"/>
          <p14:tracePt t="82607" x="5524500" y="5099050"/>
          <p14:tracePt t="82626" x="5518150" y="5143500"/>
          <p14:tracePt t="82645" x="5518150" y="5232400"/>
          <p14:tracePt t="82657" x="5518150" y="5251450"/>
          <p14:tracePt t="82671" x="5518150" y="5270500"/>
          <p14:tracePt t="82687" x="5518150" y="5276850"/>
          <p14:tracePt t="82816" x="5518150" y="5257800"/>
          <p14:tracePt t="82829" x="5524500" y="5232400"/>
          <p14:tracePt t="82902" x="5524500" y="5245100"/>
          <p14:tracePt t="82911" x="5524500" y="5276850"/>
          <p14:tracePt t="82921" x="5524500" y="5314950"/>
          <p14:tracePt t="82937" x="5524500" y="5359400"/>
          <p14:tracePt t="82954" x="5524500" y="5372100"/>
          <p14:tracePt t="83040" x="5524500" y="5359400"/>
          <p14:tracePt t="83055" x="5537200" y="5308600"/>
          <p14:tracePt t="83073" x="5537200" y="5270500"/>
          <p14:tracePt t="83078" x="5537200" y="5251450"/>
          <p14:tracePt t="83097" x="5537200" y="5238750"/>
          <p14:tracePt t="83149" x="5537200" y="5270500"/>
          <p14:tracePt t="83157" x="5530850" y="5295900"/>
          <p14:tracePt t="83170" x="5524500" y="5314950"/>
          <p14:tracePt t="83187" x="5518150" y="5353050"/>
          <p14:tracePt t="83204" x="5518150" y="5365750"/>
          <p14:tracePt t="83205" x="5518150" y="5372100"/>
          <p14:tracePt t="83304" x="5518150" y="5365750"/>
          <p14:tracePt t="83320" x="5518150" y="5327650"/>
          <p14:tracePt t="83336" x="5518150" y="5302250"/>
          <p14:tracePt t="83348" x="5518150" y="5283200"/>
          <p14:tracePt t="83357" x="5518150" y="5270500"/>
          <p14:tracePt t="83456" x="5518150" y="5276850"/>
          <p14:tracePt t="83470" x="5518150" y="5283200"/>
          <p14:tracePt t="83558" x="5518150" y="5270500"/>
          <p14:tracePt t="83571" x="5518150" y="5257800"/>
          <p14:tracePt t="83587" x="5518150" y="5232400"/>
          <p14:tracePt t="83592" x="5518150" y="5226050"/>
          <p14:tracePt t="83608" x="5518150" y="5213350"/>
          <p14:tracePt t="83662" x="5511800" y="5219700"/>
          <p14:tracePt t="83671" x="5505450" y="5245100"/>
          <p14:tracePt t="83687" x="5492750" y="5321300"/>
          <p14:tracePt t="83704" x="5486400" y="5378450"/>
          <p14:tracePt t="83720" x="5486400" y="5410200"/>
          <p14:tracePt t="83738" x="5486400" y="5416550"/>
          <p14:tracePt t="83774" x="5480050" y="5422900"/>
          <p14:tracePt t="83798" x="5480050" y="5416550"/>
          <p14:tracePt t="83809" x="5480050" y="5384800"/>
          <p14:tracePt t="83821" x="5499100" y="5314950"/>
          <p14:tracePt t="83837" x="5518150" y="5238750"/>
          <p14:tracePt t="83854" x="5518150" y="5187950"/>
          <p14:tracePt t="83870" x="5518150" y="5168900"/>
          <p14:tracePt t="83887" x="5518150" y="5162550"/>
          <p14:tracePt t="83943" x="5518150" y="5181600"/>
          <p14:tracePt t="83952" x="5518150" y="5226050"/>
          <p14:tracePt t="83962" x="5505450" y="5270500"/>
          <p14:tracePt t="83974" x="5499100" y="5327650"/>
          <p14:tracePt t="83987" x="5492750" y="5346700"/>
          <p14:tracePt t="83990" x="5492750" y="5353050"/>
          <p14:tracePt t="84104" x="5492750" y="5334000"/>
          <p14:tracePt t="84122" x="5492750" y="5276850"/>
          <p14:tracePt t="84139" x="5492750" y="5238750"/>
          <p14:tracePt t="84142" x="5492750" y="5219700"/>
          <p14:tracePt t="84156" x="5492750" y="5213350"/>
          <p14:tracePt t="84170" x="5492750" y="5207000"/>
          <p14:tracePt t="84304" x="5492750" y="5213350"/>
          <p14:tracePt t="84319" x="5492750" y="5289550"/>
          <p14:tracePt t="84335" x="5492750" y="5378450"/>
          <p14:tracePt t="84355" x="5492750" y="5435600"/>
          <p14:tracePt t="84370" x="5492750" y="5448300"/>
          <p14:tracePt t="84439" x="5492750" y="5441950"/>
          <p14:tracePt t="84457" x="5492750" y="5422900"/>
          <p14:tracePt t="84473" x="5492750" y="5391150"/>
          <p14:tracePt t="84488" x="5492750" y="5359400"/>
          <p14:tracePt t="84504" x="5492750" y="5321300"/>
          <p14:tracePt t="84520" x="5492750" y="5302250"/>
          <p14:tracePt t="84538" x="5492750" y="5295900"/>
          <p14:tracePt t="84607" x="5492750" y="5321300"/>
          <p14:tracePt t="84616" x="5492750" y="5340350"/>
          <p14:tracePt t="84625" x="5492750" y="5346700"/>
          <p14:tracePt t="84637" x="5492750" y="5365750"/>
          <p14:tracePt t="84766" x="5486400" y="5372100"/>
          <p14:tracePt t="84782" x="5384800" y="5403850"/>
          <p14:tracePt t="84802" x="5149850" y="5461000"/>
          <p14:tracePt t="84805" x="4984750" y="5492750"/>
          <p14:tracePt t="84820" x="4794250" y="5530850"/>
          <p14:tracePt t="84832" x="4464050" y="5594350"/>
          <p14:tracePt t="84847" x="4260850" y="5638800"/>
          <p14:tracePt t="84858" x="4191000" y="5657850"/>
          <p14:tracePt t="84870" x="4102100" y="5676900"/>
          <p14:tracePt t="84887" x="4076700" y="5689600"/>
          <p14:tracePt t="84903" x="4076700" y="5695950"/>
          <p14:tracePt t="84920" x="4064000" y="5702300"/>
          <p14:tracePt t="84936" x="4057650" y="5708650"/>
          <p14:tracePt t="84953" x="4051300" y="5708650"/>
          <p14:tracePt t="84970" x="4044950" y="5721350"/>
          <p14:tracePt t="84987" x="4038600" y="5746750"/>
          <p14:tracePt t="85004" x="4032250" y="5772150"/>
          <p14:tracePt t="85006" x="4032250" y="5778500"/>
          <p14:tracePt t="85020" x="4032250" y="5816600"/>
          <p14:tracePt t="85037" x="4019550" y="5848350"/>
          <p14:tracePt t="85054" x="4019550" y="5873750"/>
          <p14:tracePt t="85071" x="4019550" y="5911850"/>
          <p14:tracePt t="85086" x="4019550" y="5969000"/>
          <p14:tracePt t="85103" x="4051300" y="6019800"/>
          <p14:tracePt t="85120" x="4121150" y="6070600"/>
          <p14:tracePt t="85136" x="4273550" y="6121400"/>
          <p14:tracePt t="85153" x="4692650" y="6210300"/>
          <p14:tracePt t="85170" x="5264150" y="6248400"/>
          <p14:tracePt t="85186" x="5803900" y="6248400"/>
          <p14:tracePt t="85190" x="6045200" y="6248400"/>
          <p14:tracePt t="85203" x="6280150" y="6248400"/>
          <p14:tracePt t="85220" x="6654800" y="6248400"/>
          <p14:tracePt t="85237" x="6769100" y="6248400"/>
          <p14:tracePt t="85254" x="6826250" y="6248400"/>
          <p14:tracePt t="85270" x="6838950" y="6248400"/>
          <p14:tracePt t="85287" x="6851650" y="6248400"/>
          <p14:tracePt t="85303" x="6858000" y="6248400"/>
          <p14:tracePt t="85406" x="6858000" y="6242050"/>
          <p14:tracePt t="85423" x="6832600" y="6191250"/>
          <p14:tracePt t="85437" x="6775450" y="6108700"/>
          <p14:tracePt t="85453" x="6673850" y="5988050"/>
          <p14:tracePt t="85470" x="6534150" y="5848350"/>
          <p14:tracePt t="85574" x="5695950" y="5378450"/>
          <p14:tracePt t="85638" x="5683250" y="5372100"/>
          <p14:tracePt t="85663" x="5683250" y="5365750"/>
          <p14:tracePt t="85680" x="5676900" y="5346700"/>
          <p14:tracePt t="85697" x="5664200" y="5327650"/>
          <p14:tracePt t="85710" x="5645150" y="5289550"/>
          <p14:tracePt t="85720" x="5632450" y="5270500"/>
          <p14:tracePt t="85736" x="5594350" y="5238750"/>
          <p14:tracePt t="85753" x="5549900" y="5200650"/>
          <p14:tracePt t="85770" x="5473700" y="5143500"/>
          <p14:tracePt t="85773" x="5448300" y="5124450"/>
          <p14:tracePt t="85787" x="5422900" y="5118100"/>
          <p14:tracePt t="85803" x="5372100" y="5099050"/>
          <p14:tracePt t="85819" x="5334000" y="5080000"/>
          <p14:tracePt t="85821" x="5327650" y="5073650"/>
          <p14:tracePt t="85837" x="5321300" y="5073650"/>
          <p14:tracePt t="85853" x="5314950" y="5073650"/>
          <p14:tracePt t="85879" x="5302250" y="5073650"/>
          <p14:tracePt t="85886" x="5289550" y="5080000"/>
          <p14:tracePt t="85903" x="5270500" y="5105400"/>
          <p14:tracePt t="85919" x="5257800" y="5137150"/>
          <p14:tracePt t="85936" x="5245100" y="5175250"/>
          <p14:tracePt t="85953" x="5226050" y="5238750"/>
          <p14:tracePt t="85969" x="5207000" y="5289550"/>
          <p14:tracePt t="85986" x="5200650" y="5334000"/>
          <p14:tracePt t="86003" x="5200650" y="5353050"/>
          <p14:tracePt t="86006" x="5200650" y="5365750"/>
          <p14:tracePt t="86020" x="5200650" y="5372100"/>
          <p14:tracePt t="86037" x="5213350" y="5397500"/>
          <p14:tracePt t="86053" x="5251450" y="5403850"/>
          <p14:tracePt t="86069" x="5295900" y="5416550"/>
          <p14:tracePt t="86086" x="5346700" y="5416550"/>
          <p14:tracePt t="86103" x="5422900" y="5416550"/>
          <p14:tracePt t="86119" x="5492750" y="5403850"/>
          <p14:tracePt t="86136" x="5556250" y="5353050"/>
          <p14:tracePt t="86153" x="5613400" y="5289550"/>
          <p14:tracePt t="86169" x="5638800" y="5213350"/>
          <p14:tracePt t="86186" x="5645150" y="5156200"/>
          <p14:tracePt t="86203" x="5645150" y="5124450"/>
          <p14:tracePt t="86219" x="5645150" y="5105400"/>
          <p14:tracePt t="86221" x="5645150" y="5099050"/>
          <p14:tracePt t="86303" x="5645150" y="5092700"/>
          <p14:tracePt t="86321" x="5638800" y="5118100"/>
          <p14:tracePt t="86338" x="5575300" y="5226050"/>
          <p14:tracePt t="86341" x="5537200" y="5302250"/>
          <p14:tracePt t="86360" x="5480050" y="5422900"/>
          <p14:tracePt t="86373" x="5461000" y="5486400"/>
          <p14:tracePt t="86386" x="5454650" y="5505450"/>
          <p14:tracePt t="86403" x="5454650" y="5511800"/>
          <p14:tracePt t="86472" x="5454650" y="5499100"/>
          <p14:tracePt t="86485" x="5473700" y="5429250"/>
          <p14:tracePt t="86499" x="5492750" y="5378450"/>
          <p14:tracePt t="86503" x="5511800" y="5334000"/>
          <p14:tracePt t="86520" x="5537200" y="5276850"/>
          <p14:tracePt t="86530" x="5537200" y="5264150"/>
          <p14:tracePt t="86539" x="5537200" y="5251450"/>
          <p14:tracePt t="86553" x="5543550" y="5251450"/>
          <p14:tracePt t="86607" x="5543550" y="5257800"/>
          <p14:tracePt t="86625" x="5543550" y="5289550"/>
          <p14:tracePt t="86638" x="5543550" y="5308600"/>
          <p14:tracePt t="87069" x="0" y="0"/>
        </p14:tracePtLst>
        <p14:tracePtLst>
          <p14:tracePt t="88371" x="6991350" y="2381250"/>
          <p14:tracePt t="88482" x="6997700" y="2374900"/>
          <p14:tracePt t="88505" x="7124700" y="2374900"/>
          <p14:tracePt t="88524" x="7334250" y="2374900"/>
          <p14:tracePt t="88527" x="7461250" y="2374900"/>
          <p14:tracePt t="88547" x="7766050" y="2374900"/>
          <p14:tracePt t="88569" x="8140700" y="2374900"/>
          <p14:tracePt t="88575" x="8235950" y="2374900"/>
          <p14:tracePt t="88591" x="8382000" y="2374900"/>
          <p14:tracePt t="88602" x="8426450" y="2374900"/>
          <p14:tracePt t="88605" x="8458200" y="2374900"/>
          <p14:tracePt t="88618" x="8483600" y="2374900"/>
          <p14:tracePt t="88635" x="8528050" y="2374900"/>
          <p14:tracePt t="88652" x="8591550" y="2374900"/>
          <p14:tracePt t="88668" x="8629650" y="2374900"/>
          <p14:tracePt t="88685" x="8661400" y="2374900"/>
          <p14:tracePt t="88702" x="8705850" y="2374900"/>
          <p14:tracePt t="88718" x="8737600" y="2374900"/>
          <p14:tracePt t="88735" x="8769350" y="2374900"/>
          <p14:tracePt t="88752" x="8807450" y="2374900"/>
          <p14:tracePt t="88769" x="8832850" y="2374900"/>
          <p14:tracePt t="88785" x="8858250" y="2374900"/>
          <p14:tracePt t="88802" x="8902700" y="2374900"/>
          <p14:tracePt t="88819" x="8934450" y="2374900"/>
          <p14:tracePt t="88835" x="8966200" y="2374900"/>
          <p14:tracePt t="88836" x="8978900" y="2374900"/>
          <p14:tracePt t="88852" x="8991600" y="2374900"/>
          <p14:tracePt t="88868" x="9004300" y="2374900"/>
          <p14:tracePt t="88902" x="9023350" y="2374900"/>
          <p14:tracePt t="88918" x="9029700" y="2374900"/>
          <p14:tracePt t="88935" x="9036050" y="2374900"/>
          <p14:tracePt t="88952" x="9055100" y="2374900"/>
          <p14:tracePt t="89253" x="0" y="0"/>
        </p14:tracePtLst>
        <p14:tracePtLst>
          <p14:tracePt t="90214" x="7518400" y="2120900"/>
          <p14:tracePt t="90234" x="7467600" y="2127250"/>
          <p14:tracePt t="90251" x="7410450" y="2139950"/>
          <p14:tracePt t="90254" x="7385050" y="2152650"/>
          <p14:tracePt t="90268" x="7340600" y="2178050"/>
          <p14:tracePt t="90286" x="7302500" y="2203450"/>
          <p14:tracePt t="90302" x="7283450" y="2235200"/>
          <p14:tracePt t="90318" x="7277100" y="2260600"/>
          <p14:tracePt t="90335" x="7277100" y="2305050"/>
          <p14:tracePt t="90352" x="7277100" y="2343150"/>
          <p14:tracePt t="90368" x="7283450" y="2381250"/>
          <p14:tracePt t="90385" x="7289800" y="2406650"/>
          <p14:tracePt t="90401" x="7321550" y="2432050"/>
          <p14:tracePt t="90418" x="7366000" y="2451100"/>
          <p14:tracePt t="90435" x="7423150" y="2463800"/>
          <p14:tracePt t="90437" x="7448550" y="2463800"/>
          <p14:tracePt t="90451" x="7486650" y="2463800"/>
          <p14:tracePt t="90468" x="7575550" y="2463800"/>
          <p14:tracePt t="90485" x="7620000" y="2432050"/>
          <p14:tracePt t="90502" x="7651750" y="2393950"/>
          <p14:tracePt t="90518" x="7670800" y="2343150"/>
          <p14:tracePt t="90535" x="7683500" y="2305050"/>
          <p14:tracePt t="90552" x="7689850" y="2279650"/>
          <p14:tracePt t="90568" x="7689850" y="2266950"/>
          <p14:tracePt t="90965" x="0" y="0"/>
        </p14:tracePtLst>
        <p14:tracePtLst>
          <p14:tracePt t="91524" x="8362950" y="2139950"/>
          <p14:tracePt t="91559" x="8362950" y="2152650"/>
          <p14:tracePt t="91570" x="8362950" y="2171700"/>
          <p14:tracePt t="91584" x="8362950" y="2228850"/>
          <p14:tracePt t="91602" x="8382000" y="2279650"/>
          <p14:tracePt t="91618" x="8407400" y="2305050"/>
          <p14:tracePt t="91634" x="8413750" y="2311400"/>
          <p14:tracePt t="91651" x="8420100" y="2317750"/>
          <p14:tracePt t="91653" x="8426450" y="2317750"/>
          <p14:tracePt t="91668" x="8432800" y="2317750"/>
          <p14:tracePt t="91685" x="8439150" y="2317750"/>
          <p14:tracePt t="91701" x="8451850" y="2311400"/>
          <p14:tracePt t="91718" x="8464550" y="2298700"/>
          <p14:tracePt t="91735" x="8464550" y="2292350"/>
          <p14:tracePt t="91768" x="8470900" y="2292350"/>
          <p14:tracePt t="91997" x="0" y="0"/>
        </p14:tracePtLst>
        <p14:tracePtLst>
          <p14:tracePt t="92872" x="5270500" y="3181350"/>
          <p14:tracePt t="92886" x="5257800" y="3187700"/>
          <p14:tracePt t="92901" x="5245100" y="3200400"/>
          <p14:tracePt t="92917" x="5213350" y="3232150"/>
          <p14:tracePt t="92934" x="5187950" y="3276600"/>
          <p14:tracePt t="92951" x="5162550" y="3333750"/>
          <p14:tracePt t="92967" x="5149850" y="3416300"/>
          <p14:tracePt t="92984" x="5143500" y="3492500"/>
          <p14:tracePt t="93000" x="5143500" y="3587750"/>
          <p14:tracePt t="93017" x="5156200" y="3702050"/>
          <p14:tracePt t="93034" x="5207000" y="3765550"/>
          <p14:tracePt t="93051" x="5295900" y="3816350"/>
          <p14:tracePt t="93067" x="5403850" y="3841750"/>
          <p14:tracePt t="93084" x="5511800" y="3841750"/>
          <p14:tracePt t="93085" x="5575300" y="3841750"/>
          <p14:tracePt t="93101" x="5676900" y="3803650"/>
          <p14:tracePt t="93117" x="5765800" y="3746500"/>
          <p14:tracePt t="93134" x="5816600" y="3644900"/>
          <p14:tracePt t="93150" x="5842000" y="3524250"/>
          <p14:tracePt t="93167" x="5867400" y="3422650"/>
          <p14:tracePt t="93184" x="5867400" y="3365500"/>
          <p14:tracePt t="93200" x="5867400" y="3340100"/>
          <p14:tracePt t="93217" x="5867400" y="3327400"/>
          <p14:tracePt t="93421" x="0" y="0"/>
        </p14:tracePtLst>
        <p14:tracePtLst>
          <p14:tracePt t="93847" x="5365750" y="3130550"/>
          <p14:tracePt t="93859" x="5359400" y="3130550"/>
          <p14:tracePt t="93867" x="5353050" y="3130550"/>
          <p14:tracePt t="93885" x="5321300" y="3143250"/>
          <p14:tracePt t="93900" x="5308600" y="3175000"/>
          <p14:tracePt t="93917" x="5270500" y="3238500"/>
          <p14:tracePt t="93933" x="5245100" y="3314700"/>
          <p14:tracePt t="93950" x="5226050" y="3403600"/>
          <p14:tracePt t="93967" x="5213350" y="3492500"/>
          <p14:tracePt t="93984" x="5213350" y="3536950"/>
          <p14:tracePt t="94000" x="5226050" y="3587750"/>
          <p14:tracePt t="94017" x="5257800" y="3619500"/>
          <p14:tracePt t="94034" x="5289550" y="3644900"/>
          <p14:tracePt t="94037" x="5308600" y="3651250"/>
          <p14:tracePt t="94050" x="5327650" y="3657600"/>
          <p14:tracePt t="94053" x="5334000" y="3657600"/>
          <p14:tracePt t="94067" x="5346700" y="3657600"/>
          <p14:tracePt t="94083" x="5372100" y="3651250"/>
          <p14:tracePt t="94085" x="5391150" y="3638550"/>
          <p14:tracePt t="94101" x="5422900" y="3581400"/>
          <p14:tracePt t="94117" x="5448300" y="3479800"/>
          <p14:tracePt t="94134" x="5480050" y="3397250"/>
          <p14:tracePt t="94150" x="5492750" y="3308350"/>
          <p14:tracePt t="94167" x="5518150" y="3194050"/>
          <p14:tracePt t="94183" x="5518150" y="3124200"/>
          <p14:tracePt t="94200" x="5524500" y="3022600"/>
          <p14:tracePt t="94217" x="5524500" y="2984500"/>
          <p14:tracePt t="94233" x="5524500" y="2908300"/>
          <p14:tracePt t="94250" x="5511800" y="2838450"/>
          <p14:tracePt t="94267" x="5499100" y="2787650"/>
          <p14:tracePt t="94271" x="5492750" y="2762250"/>
          <p14:tracePt t="94285" x="5480050" y="2705100"/>
          <p14:tracePt t="94301" x="5467350" y="2654300"/>
          <p14:tracePt t="94317" x="5454650" y="2603500"/>
          <p14:tracePt t="94333" x="5441950" y="2540000"/>
          <p14:tracePt t="94350" x="5435600" y="2476500"/>
          <p14:tracePt t="94367" x="5422900" y="2438400"/>
          <p14:tracePt t="94383" x="5416550" y="2413000"/>
          <p14:tracePt t="94400" x="5416550" y="2400300"/>
          <p14:tracePt t="94417" x="5416550" y="2381250"/>
          <p14:tracePt t="94433" x="5403850" y="2355850"/>
          <p14:tracePt t="94450" x="5403850" y="2349500"/>
          <p14:tracePt t="94467" x="5397500" y="2336800"/>
          <p14:tracePt t="94483" x="5397500" y="2330450"/>
          <p14:tracePt t="94631" x="5391150" y="2336800"/>
          <p14:tracePt t="94647" x="5384800" y="2381250"/>
          <p14:tracePt t="94669" x="5365750" y="2470150"/>
          <p14:tracePt t="94683" x="5365750" y="2482850"/>
          <p14:tracePt t="94701" x="5365750" y="2508250"/>
          <p14:tracePt t="94822" x="5365750" y="2495550"/>
          <p14:tracePt t="94836" x="5365750" y="2476500"/>
          <p14:tracePt t="94839" x="5372100" y="2463800"/>
          <p14:tracePt t="94855" x="5372100" y="2432050"/>
          <p14:tracePt t="94883" x="5372100" y="2425700"/>
          <p14:tracePt t="95229" x="0" y="0"/>
        </p14:tracePtLst>
        <p14:tracePtLst>
          <p14:tracePt t="98007" x="5226050" y="2190750"/>
          <p14:tracePt t="98022" x="5219700" y="2190750"/>
          <p14:tracePt t="98038" x="5213350" y="2190750"/>
          <p14:tracePt t="98050" x="5200650" y="2190750"/>
          <p14:tracePt t="98066" x="5194300" y="2216150"/>
          <p14:tracePt t="98082" x="5194300" y="2254250"/>
          <p14:tracePt t="98099" x="5175250" y="2317750"/>
          <p14:tracePt t="98117" x="5175250" y="2413000"/>
          <p14:tracePt t="98133" x="5181600" y="2501900"/>
          <p14:tracePt t="98149" x="5207000" y="2571750"/>
          <p14:tracePt t="98166" x="5251450" y="2641600"/>
          <p14:tracePt t="98182" x="5295900" y="2686050"/>
          <p14:tracePt t="98199" x="5365750" y="2730500"/>
          <p14:tracePt t="98215" x="5441950" y="2749550"/>
          <p14:tracePt t="98232" x="5492750" y="2749550"/>
          <p14:tracePt t="98249" x="5549900" y="2743200"/>
          <p14:tracePt t="98265" x="5575300" y="2711450"/>
          <p14:tracePt t="98282" x="5600700" y="2647950"/>
          <p14:tracePt t="98299" x="5613400" y="2571750"/>
          <p14:tracePt t="98301" x="5626100" y="2514600"/>
          <p14:tracePt t="98316" x="5632450" y="2470150"/>
          <p14:tracePt t="98332" x="5632450" y="2400300"/>
          <p14:tracePt t="98349" x="5632450" y="2362200"/>
          <p14:tracePt t="98366" x="5626100" y="2349500"/>
          <p14:tracePt t="98541" x="0" y="0"/>
        </p14:tracePtLst>
        <p14:tracePtLst>
          <p14:tracePt t="98969" x="5073650" y="3232150"/>
          <p14:tracePt t="98986" x="5080000" y="3295650"/>
          <p14:tracePt t="98999" x="5099050" y="3384550"/>
          <p14:tracePt t="99015" x="5124450" y="3486150"/>
          <p14:tracePt t="99032" x="5143500" y="3575050"/>
          <p14:tracePt t="99049" x="5187950" y="3638550"/>
          <p14:tracePt t="99066" x="5219700" y="3683000"/>
          <p14:tracePt t="99082" x="5264150" y="3714750"/>
          <p14:tracePt t="99099" x="5327650" y="3727450"/>
          <p14:tracePt t="99101" x="5365750" y="3727450"/>
          <p14:tracePt t="99116" x="5435600" y="3727450"/>
          <p14:tracePt t="99132" x="5556250" y="3695700"/>
          <p14:tracePt t="99149" x="5727700" y="3594100"/>
          <p14:tracePt t="99166" x="5784850" y="3498850"/>
          <p14:tracePt t="99182" x="5797550" y="3422650"/>
          <p14:tracePt t="99199" x="5797550" y="3359150"/>
          <p14:tracePt t="99215" x="5791200" y="3289300"/>
          <p14:tracePt t="99232" x="5765800" y="3244850"/>
          <p14:tracePt t="99248" x="5746750" y="3232150"/>
          <p14:tracePt t="99265" x="5740400" y="3213100"/>
          <p14:tracePt t="99282" x="5727700" y="3213100"/>
          <p14:tracePt t="99341" x="0" y="0"/>
        </p14:tracePtLst>
        <p14:tracePtLst>
          <p14:tracePt t="99729" x="5416550" y="3168650"/>
          <p14:tracePt t="99741" x="5403850" y="3168650"/>
          <p14:tracePt t="99749" x="5384800" y="3168650"/>
          <p14:tracePt t="99765" x="5346700" y="3175000"/>
          <p14:tracePt t="99782" x="5302250" y="3219450"/>
          <p14:tracePt t="99799" x="5270500" y="3295650"/>
          <p14:tracePt t="99816" x="5245100" y="3371850"/>
          <p14:tracePt t="99832" x="5238750" y="3454400"/>
          <p14:tracePt t="99849" x="5232400" y="3568700"/>
          <p14:tracePt t="99866" x="5232400" y="3708400"/>
          <p14:tracePt t="99870" x="5232400" y="3784600"/>
          <p14:tracePt t="99882" x="5257800" y="3841750"/>
          <p14:tracePt t="99898" x="5314950" y="3937000"/>
          <p14:tracePt t="99901" x="5340350" y="3962400"/>
          <p14:tracePt t="99915" x="5359400" y="3981450"/>
          <p14:tracePt t="99931" x="5397500" y="4000500"/>
          <p14:tracePt t="99934" x="5410200" y="4000500"/>
          <p14:tracePt t="99949" x="5467350" y="3994150"/>
          <p14:tracePt t="99965" x="5518150" y="3943350"/>
          <p14:tracePt t="99982" x="5568950" y="3879850"/>
          <p14:tracePt t="99998" x="5607050" y="3784600"/>
          <p14:tracePt t="100015" x="5619750" y="3695700"/>
          <p14:tracePt t="100032" x="5619750" y="3613150"/>
          <p14:tracePt t="100049" x="5619750" y="3543300"/>
          <p14:tracePt t="100066" x="5619750" y="3505200"/>
          <p14:tracePt t="100070" x="5619750" y="3492500"/>
          <p14:tracePt t="100082" x="5619750" y="3473450"/>
          <p14:tracePt t="100157" x="0" y="0"/>
        </p14:tracePtLst>
        <p14:tracePtLst>
          <p14:tracePt t="101598" x="5200650" y="5054600"/>
          <p14:tracePt t="101638" x="5194300" y="5054600"/>
          <p14:tracePt t="101646" x="5187950" y="5054600"/>
          <p14:tracePt t="101653" x="5187950" y="5067300"/>
          <p14:tracePt t="101664" x="5181600" y="5092700"/>
          <p14:tracePt t="101682" x="5175250" y="5130800"/>
          <p14:tracePt t="101697" x="5162550" y="5181600"/>
          <p14:tracePt t="101701" x="5162550" y="5200650"/>
          <p14:tracePt t="101714" x="5162550" y="5226050"/>
          <p14:tracePt t="101731" x="5162550" y="5283200"/>
          <p14:tracePt t="101734" x="5162550" y="5314950"/>
          <p14:tracePt t="101748" x="5162550" y="5346700"/>
          <p14:tracePt t="101764" x="5187950" y="5473700"/>
          <p14:tracePt t="101781" x="5207000" y="5549900"/>
          <p14:tracePt t="101797" x="5264150" y="5626100"/>
          <p14:tracePt t="101814" x="5327650" y="5676900"/>
          <p14:tracePt t="101832" x="5422900" y="5715000"/>
          <p14:tracePt t="101848" x="5518150" y="5740400"/>
          <p14:tracePt t="101865" x="5588000" y="5746750"/>
          <p14:tracePt t="101881" x="5632450" y="5746750"/>
          <p14:tracePt t="101897" x="5651500" y="5746750"/>
          <p14:tracePt t="101915" x="5657850" y="5727700"/>
          <p14:tracePt t="101931" x="5664200" y="5702300"/>
          <p14:tracePt t="101934" x="5670550" y="5657850"/>
          <p14:tracePt t="101947" x="5676900" y="5626100"/>
          <p14:tracePt t="101964" x="5702300" y="5492750"/>
          <p14:tracePt t="101981" x="5702300" y="5429250"/>
          <p14:tracePt t="101997" x="5702300" y="5359400"/>
          <p14:tracePt t="102014" x="5702300" y="5295900"/>
          <p14:tracePt t="102031" x="5689600" y="5245100"/>
          <p14:tracePt t="102047" x="5670550" y="5213350"/>
          <p14:tracePt t="102064" x="5657850" y="5187950"/>
          <p14:tracePt t="102081" x="5638800" y="5168900"/>
          <p14:tracePt t="102098" x="5619750" y="5149850"/>
          <p14:tracePt t="102115" x="5594350" y="5137150"/>
          <p14:tracePt t="102118" x="5575300" y="5130800"/>
          <p14:tracePt t="102131" x="5562600" y="5124450"/>
          <p14:tracePt t="102147" x="5530850" y="5105400"/>
          <p14:tracePt t="102149" x="5511800" y="5099050"/>
          <p14:tracePt t="102165" x="5473700" y="5080000"/>
          <p14:tracePt t="102181" x="5435600" y="5067300"/>
          <p14:tracePt t="102197" x="5410200" y="5060950"/>
          <p14:tracePt t="102214" x="5397500" y="5060950"/>
          <p14:tracePt t="102231" x="5384800" y="5060950"/>
          <p14:tracePt t="102247" x="5372100" y="5060950"/>
          <p14:tracePt t="102264" x="5353050" y="5067300"/>
          <p14:tracePt t="102281" x="5340350" y="5073650"/>
          <p14:tracePt t="102297" x="5308600" y="5111750"/>
          <p14:tracePt t="102315" x="5270500" y="5168900"/>
          <p14:tracePt t="102318" x="5245100" y="5207000"/>
          <p14:tracePt t="102331" x="5232400" y="5245100"/>
          <p14:tracePt t="102348" x="5181600" y="5353050"/>
          <p14:tracePt t="102365" x="5175250" y="5410200"/>
          <p14:tracePt t="102381" x="5175250" y="5473700"/>
          <p14:tracePt t="102397" x="5175250" y="5518150"/>
          <p14:tracePt t="102415" x="5175250" y="5568950"/>
          <p14:tracePt t="102431" x="5187950" y="5607050"/>
          <p14:tracePt t="102447" x="5207000" y="5632450"/>
          <p14:tracePt t="102464" x="5226050" y="5657850"/>
          <p14:tracePt t="102481" x="5264150" y="5670550"/>
          <p14:tracePt t="102497" x="5289550" y="5670550"/>
          <p14:tracePt t="102514" x="5353050" y="5670550"/>
          <p14:tracePt t="102517" x="5397500" y="5670550"/>
          <p14:tracePt t="102531" x="5441950" y="5670550"/>
          <p14:tracePt t="102533" x="5492750" y="5670550"/>
          <p14:tracePt t="102547" x="5530850" y="5651500"/>
          <p14:tracePt t="102564" x="5600700" y="5594350"/>
          <p14:tracePt t="102581" x="5626100" y="5556250"/>
          <p14:tracePt t="102597" x="5638800" y="5511800"/>
          <p14:tracePt t="102614" x="5638800" y="5473700"/>
          <p14:tracePt t="102631" x="5638800" y="5429250"/>
          <p14:tracePt t="102647" x="5638800" y="5372100"/>
          <p14:tracePt t="102665" x="5632450" y="5314950"/>
          <p14:tracePt t="102681" x="5619750" y="5264150"/>
          <p14:tracePt t="102697" x="5600700" y="5226050"/>
          <p14:tracePt t="102701" x="5588000" y="5213350"/>
          <p14:tracePt t="102714" x="5581650" y="5194300"/>
          <p14:tracePt t="102731" x="5556250" y="5162550"/>
          <p14:tracePt t="102747" x="5543550" y="5162550"/>
          <p14:tracePt t="102750" x="5537200" y="5156200"/>
          <p14:tracePt t="102766" x="5518150" y="5149850"/>
          <p14:tracePt t="102780" x="5511800" y="5149850"/>
          <p14:tracePt t="102797" x="5492750" y="5149850"/>
          <p14:tracePt t="102814" x="5467350" y="5162550"/>
          <p14:tracePt t="102831" x="5429250" y="5194300"/>
          <p14:tracePt t="102848" x="5397500" y="5238750"/>
          <p14:tracePt t="102865" x="5378450" y="5289550"/>
          <p14:tracePt t="102881" x="5372100" y="5327650"/>
          <p14:tracePt t="102897" x="5372100" y="5359400"/>
          <p14:tracePt t="102914" x="5372100" y="5384800"/>
          <p14:tracePt t="102931" x="5372100" y="5410200"/>
          <p14:tracePt t="102933" x="5372100" y="5429250"/>
          <p14:tracePt t="102947" x="5372100" y="5435600"/>
          <p14:tracePt t="102964" x="5378450" y="5467350"/>
          <p14:tracePt t="102981" x="5397500" y="5486400"/>
          <p14:tracePt t="102997" x="5397500" y="5492750"/>
          <p14:tracePt t="103014" x="5410200" y="5505450"/>
          <p14:tracePt t="103055" x="5416550" y="5505450"/>
          <p14:tracePt t="103077" x="5422900" y="5505450"/>
          <p14:tracePt t="103086" x="5429250" y="5505450"/>
          <p14:tracePt t="103098" x="5435600" y="5505450"/>
          <p14:tracePt t="103114" x="5448300" y="5505450"/>
          <p14:tracePt t="103118" x="5454650" y="5505450"/>
          <p14:tracePt t="103130" x="5467350" y="5505450"/>
          <p14:tracePt t="103147" x="5473700" y="5505450"/>
          <p14:tracePt t="103167" x="5480050" y="5505450"/>
          <p14:tracePt t="103845" x="0" y="0"/>
        </p14:tracePtLst>
        <p14:tracePtLst>
          <p14:tracePt t="104735" x="5740400" y="1625600"/>
          <p14:tracePt t="104744" x="5727700" y="1638300"/>
          <p14:tracePt t="104753" x="5715000" y="1663700"/>
          <p14:tracePt t="104763" x="5702300" y="1695450"/>
          <p14:tracePt t="104781" x="5657850" y="1822450"/>
          <p14:tracePt t="104797" x="5632450" y="1949450"/>
          <p14:tracePt t="104813" x="5607050" y="2114550"/>
          <p14:tracePt t="104831" x="5562600" y="2343150"/>
          <p14:tracePt t="104847" x="5518150" y="2686050"/>
          <p14:tracePt t="104864" x="5480050" y="3130550"/>
          <p14:tracePt t="104880" x="5467350" y="3549650"/>
          <p14:tracePt t="104896" x="5467350" y="3981450"/>
          <p14:tracePt t="104913" x="5499100" y="4406900"/>
          <p14:tracePt t="104930" x="5524500" y="4686300"/>
          <p14:tracePt t="104946" x="5562600" y="4876800"/>
          <p14:tracePt t="104963" x="5588000" y="5010150"/>
          <p14:tracePt t="104965" x="5588000" y="5048250"/>
          <p14:tracePt t="104980" x="5588000" y="5105400"/>
          <p14:tracePt t="104996" x="5588000" y="5232400"/>
          <p14:tracePt t="105013" x="5588000" y="5321300"/>
          <p14:tracePt t="105030" x="5588000" y="5397500"/>
          <p14:tracePt t="105046" x="5588000" y="5461000"/>
          <p14:tracePt t="105063" x="5581650" y="5505450"/>
          <p14:tracePt t="105080" x="5568950" y="5537200"/>
          <p14:tracePt t="105097" x="5549900" y="5575300"/>
          <p14:tracePt t="105114" x="5518150" y="5607050"/>
          <p14:tracePt t="105117" x="5499100" y="5613400"/>
          <p14:tracePt t="105130" x="5473700" y="5632450"/>
          <p14:tracePt t="105146" x="5416550" y="5683250"/>
          <p14:tracePt t="105149" x="5391150" y="5715000"/>
          <p14:tracePt t="105163" x="5353050" y="5734050"/>
          <p14:tracePt t="105166" x="5327650" y="5765800"/>
          <p14:tracePt t="105180" x="5289550" y="5797550"/>
          <p14:tracePt t="105197" x="5156200" y="5886450"/>
          <p14:tracePt t="105213" x="5080000" y="5930900"/>
          <p14:tracePt t="105230" x="4997450" y="5969000"/>
          <p14:tracePt t="105246" x="4902200" y="6007100"/>
          <p14:tracePt t="105263" x="4813300" y="6051550"/>
          <p14:tracePt t="105280" x="4737100" y="6076950"/>
          <p14:tracePt t="105296" x="4692650" y="6102350"/>
          <p14:tracePt t="105313" x="4673600" y="6121400"/>
          <p14:tracePt t="105318" x="4660900" y="6127750"/>
          <p14:tracePt t="105341" x="4648200" y="6134100"/>
          <p14:tracePt t="105373" x="4648200" y="6140450"/>
          <p14:tracePt t="105397" x="4648200" y="6153150"/>
          <p14:tracePt t="105406" x="4679950" y="6165850"/>
          <p14:tracePt t="105414" x="4749800" y="6191250"/>
          <p14:tracePt t="105430" x="5003800" y="6248400"/>
          <p14:tracePt t="105446" x="5359400" y="6318250"/>
          <p14:tracePt t="105463" x="5543550" y="6324600"/>
          <p14:tracePt t="105595" x="5975350" y="6318250"/>
          <p14:tracePt t="105600" x="6000750" y="6311900"/>
          <p14:tracePt t="105613" x="6013450" y="6311900"/>
          <p14:tracePt t="105630" x="6019800" y="6305550"/>
          <p14:tracePt t="105646" x="6026150" y="6305550"/>
          <p14:tracePt t="105663" x="6038850" y="6299200"/>
          <p14:tracePt t="105684" x="6045200" y="6292850"/>
          <p14:tracePt t="105997" x="0" y="0"/>
        </p14:tracePtLst>
        <p14:tracePtLst>
          <p14:tracePt t="109735" x="704850" y="4260850"/>
          <p14:tracePt t="109832" x="717550" y="4260850"/>
          <p14:tracePt t="109848" x="800100" y="4260850"/>
          <p14:tracePt t="109863" x="939800" y="4260850"/>
          <p14:tracePt t="109881" x="1098550" y="4260850"/>
          <p14:tracePt t="109895" x="1225550" y="4260850"/>
          <p14:tracePt t="109912" x="1301750" y="4260850"/>
          <p14:tracePt t="109929" x="1327150" y="4260850"/>
          <p14:tracePt t="109945" x="1333500" y="4260850"/>
          <p14:tracePt t="110078" x="1320800" y="4260850"/>
          <p14:tracePt t="110090" x="1289050" y="4260850"/>
          <p14:tracePt t="110103" x="1193800" y="4260850"/>
          <p14:tracePt t="110115" x="1130300" y="4260850"/>
          <p14:tracePt t="110118" x="1060450" y="4260850"/>
          <p14:tracePt t="110129" x="996950" y="4260850"/>
          <p14:tracePt t="110145" x="882650" y="4260850"/>
          <p14:tracePt t="110161" x="793750" y="4267200"/>
          <p14:tracePt t="110178" x="768350" y="4273550"/>
          <p14:tracePt t="110279" x="781050" y="4273550"/>
          <p14:tracePt t="110291" x="800100" y="4273550"/>
          <p14:tracePt t="110304" x="889000" y="4273550"/>
          <p14:tracePt t="110319" x="996950" y="4273550"/>
          <p14:tracePt t="110334" x="1092200" y="4273550"/>
          <p14:tracePt t="110345" x="1123950" y="4273550"/>
          <p14:tracePt t="110362" x="1155700" y="4273550"/>
          <p14:tracePt t="110379" x="1168400" y="4273550"/>
          <p14:tracePt t="110462" x="1162050" y="4273550"/>
          <p14:tracePt t="110473" x="1143000" y="4273550"/>
          <p14:tracePt t="110486" x="1054100" y="4273550"/>
          <p14:tracePt t="110499" x="1003300" y="4273550"/>
          <p14:tracePt t="110501" x="958850" y="4273550"/>
          <p14:tracePt t="110515" x="933450" y="4273550"/>
          <p14:tracePt t="110528" x="901700" y="4273550"/>
          <p14:tracePt t="110544" x="895350" y="4273550"/>
          <p14:tracePt t="110616" x="914400" y="4273550"/>
          <p14:tracePt t="110631" x="1003300" y="4273550"/>
          <p14:tracePt t="110645" x="1168400" y="4273550"/>
          <p14:tracePt t="110662" x="1358900" y="4273550"/>
          <p14:tracePt t="110678" x="1536700" y="4273550"/>
          <p14:tracePt t="110695" x="1644650" y="4273550"/>
          <p14:tracePt t="110711" x="1676400" y="4273550"/>
          <p14:tracePt t="110728" x="1682750" y="4273550"/>
          <p14:tracePt t="110798" x="1676400" y="4279900"/>
          <p14:tracePt t="110806" x="1638300" y="4286250"/>
          <p14:tracePt t="110817" x="1600200" y="4286250"/>
          <p14:tracePt t="110828" x="1473200" y="4286250"/>
          <p14:tracePt t="110844" x="1333500" y="4286250"/>
          <p14:tracePt t="110861" x="1257300" y="4286250"/>
          <p14:tracePt t="110878" x="1238250" y="4286250"/>
          <p14:tracePt t="110941" x="1263650" y="4292600"/>
          <p14:tracePt t="110949" x="1289050" y="4292600"/>
          <p14:tracePt t="110961" x="1327150" y="4298950"/>
          <p14:tracePt t="110978" x="1416050" y="4318000"/>
          <p14:tracePt t="110994" x="1511300" y="4343400"/>
          <p14:tracePt t="111011" x="1562100" y="4349750"/>
          <p14:tracePt t="111028" x="1587500" y="4349750"/>
          <p14:tracePt t="111030" x="1593850" y="4349750"/>
          <p14:tracePt t="111045" x="1600200" y="4349750"/>
          <p14:tracePt t="111287" x="1606550" y="4349750"/>
          <p14:tracePt t="111299" x="1612900" y="4349750"/>
          <p14:tracePt t="111311" x="1651000" y="4349750"/>
          <p14:tracePt t="111328" x="1701800" y="4349750"/>
          <p14:tracePt t="111344" x="1758950" y="4349750"/>
          <p14:tracePt t="111361" x="1790700" y="4349750"/>
          <p14:tracePt t="111365" x="1797050" y="4349750"/>
          <p14:tracePt t="111378" x="1809750" y="4349750"/>
          <p14:tracePt t="111997" x="0" y="0"/>
        </p14:tracePtLst>
        <p14:tracePtLst>
          <p14:tracePt t="112440" x="2247900" y="4298950"/>
          <p14:tracePt t="112568" x="2266950" y="4298950"/>
          <p14:tracePt t="112583" x="2368550" y="4298950"/>
          <p14:tracePt t="112601" x="2559050" y="4298950"/>
          <p14:tracePt t="112615" x="2768600" y="4298950"/>
          <p14:tracePt t="112628" x="2946400" y="4298950"/>
          <p14:tracePt t="112645" x="3035300" y="4298950"/>
          <p14:tracePt t="112661" x="3048000" y="4298950"/>
          <p14:tracePt t="112678" x="3054350" y="4298950"/>
          <p14:tracePt t="112879" x="3048000" y="4305300"/>
          <p14:tracePt t="112891" x="3028950" y="4305300"/>
          <p14:tracePt t="112905" x="2971800" y="4311650"/>
          <p14:tracePt t="112918" x="2889250" y="4311650"/>
          <p14:tracePt t="112928" x="2844800" y="4311650"/>
          <p14:tracePt t="112944" x="2768600" y="4311650"/>
          <p14:tracePt t="112960" x="2717800" y="4311650"/>
          <p14:tracePt t="112977" x="2698750" y="4311650"/>
          <p14:tracePt t="112994" x="2692400" y="4311650"/>
          <p14:tracePt t="113110" x="2705100" y="4311650"/>
          <p14:tracePt t="113121" x="2730500" y="4311650"/>
          <p14:tracePt t="113136" x="2806700" y="4311650"/>
          <p14:tracePt t="113151" x="2901950" y="4311650"/>
          <p14:tracePt t="113162" x="2946400" y="4311650"/>
          <p14:tracePt t="113178" x="2984500" y="4311650"/>
          <p14:tracePt t="113194" x="2997200" y="4311650"/>
          <p14:tracePt t="113389" x="3003550" y="4311650"/>
          <p14:tracePt t="113399" x="3009900" y="4311650"/>
          <p14:tracePt t="113412" x="3016250" y="4311650"/>
          <p14:tracePt t="113428" x="3060700" y="4311650"/>
          <p14:tracePt t="113445" x="3105150" y="4311650"/>
          <p14:tracePt t="113461" x="3111500" y="4311650"/>
          <p14:tracePt t="113621" x="0" y="0"/>
        </p14:tracePtLst>
        <p14:tracePtLst>
          <p14:tracePt t="114224" x="501650" y="4502150"/>
          <p14:tracePt t="114327" x="508000" y="4502150"/>
          <p14:tracePt t="114345" x="577850" y="4502150"/>
          <p14:tracePt t="114360" x="723900" y="4502150"/>
          <p14:tracePt t="114365" x="819150" y="4502150"/>
          <p14:tracePt t="114377" x="914400" y="4502150"/>
          <p14:tracePt t="114394" x="1104900" y="4502150"/>
          <p14:tracePt t="114397" x="1168400" y="4502150"/>
          <p14:tracePt t="114411" x="1219200" y="4502150"/>
          <p14:tracePt t="114428" x="1263650" y="4502150"/>
          <p14:tracePt t="114444" x="1276350" y="4502150"/>
          <p14:tracePt t="114639" x="1270000" y="4502150"/>
          <p14:tracePt t="114654" x="1212850" y="4508500"/>
          <p14:tracePt t="114672" x="1117600" y="4508500"/>
          <p14:tracePt t="114688" x="1016000" y="4508500"/>
          <p14:tracePt t="114697" x="971550" y="4508500"/>
          <p14:tracePt t="114710" x="914400" y="4508500"/>
          <p14:tracePt t="114727" x="882650" y="4508500"/>
          <p14:tracePt t="114743" x="876300" y="4508500"/>
          <p14:tracePt t="114823" x="895350" y="4508500"/>
          <p14:tracePt t="114832" x="939800" y="4508500"/>
          <p14:tracePt t="114843" x="1003300" y="4508500"/>
          <p14:tracePt t="114860" x="1289050" y="4508500"/>
          <p14:tracePt t="114877" x="1479550" y="4508500"/>
          <p14:tracePt t="114894" x="1625600" y="4508500"/>
          <p14:tracePt t="114911" x="1689100" y="4508500"/>
          <p14:tracePt t="114927" x="1708150" y="4508500"/>
          <p14:tracePt t="115781" x="0" y="0"/>
        </p14:tracePtLst>
        <p14:tracePtLst>
          <p14:tracePt t="117912" x="1860550" y="4832350"/>
          <p14:tracePt t="118015" x="1866900" y="4832350"/>
          <p14:tracePt t="118032" x="1879600" y="4832350"/>
          <p14:tracePt t="118047" x="1892300" y="4832350"/>
          <p14:tracePt t="118059" x="1898650" y="4832350"/>
          <p14:tracePt t="118343" x="1905000" y="4832350"/>
          <p14:tracePt t="118361" x="1911350" y="4832350"/>
          <p14:tracePt t="118375" x="1924050" y="4832350"/>
          <p14:tracePt t="118393" x="1943100" y="4832350"/>
          <p14:tracePt t="118410" x="1962150" y="4832350"/>
          <p14:tracePt t="118426" x="1968500" y="4832350"/>
          <p14:tracePt t="118497" x="1962150" y="4838700"/>
          <p14:tracePt t="118512" x="1917700" y="4845050"/>
          <p14:tracePt t="118529" x="1879600" y="4851400"/>
          <p14:tracePt t="118542" x="1860550" y="4857750"/>
          <p14:tracePt t="118559" x="1854200" y="4857750"/>
          <p14:tracePt t="118697" x="1879600" y="4857750"/>
          <p14:tracePt t="118710" x="1943100" y="4857750"/>
          <p14:tracePt t="118727" x="2038350" y="4857750"/>
          <p14:tracePt t="118744" x="2146300" y="4857750"/>
          <p14:tracePt t="118749" x="2190750" y="4857750"/>
          <p14:tracePt t="118765" x="2273300" y="4857750"/>
          <p14:tracePt t="118775" x="2298700" y="4857750"/>
          <p14:tracePt t="118792" x="2317750" y="4857750"/>
          <p14:tracePt t="118809" x="2324100" y="4857750"/>
          <p14:tracePt t="118976" x="2317750" y="4857750"/>
          <p14:tracePt t="118990" x="2273300" y="4857750"/>
          <p14:tracePt t="119005" x="2228850" y="4857750"/>
          <p14:tracePt t="119015" x="2209800" y="4857750"/>
          <p14:tracePt t="119025" x="2197100" y="4857750"/>
          <p14:tracePt t="119042" x="2184400" y="4857750"/>
          <p14:tracePt t="119059" x="2178050" y="4857750"/>
          <p14:tracePt t="119150" x="2197100" y="4857750"/>
          <p14:tracePt t="119168" x="2286000" y="4857750"/>
          <p14:tracePt t="119184" x="2419350" y="4857750"/>
          <p14:tracePt t="119197" x="2578100" y="4857750"/>
          <p14:tracePt t="119208" x="2641600" y="4857750"/>
          <p14:tracePt t="119225" x="2698750" y="4857750"/>
          <p14:tracePt t="119242" x="2717800" y="4857750"/>
          <p14:tracePt t="119342" x="2711450" y="4857750"/>
          <p14:tracePt t="119356" x="2692400" y="4857750"/>
          <p14:tracePt t="119370" x="2628900" y="4857750"/>
          <p14:tracePt t="119387" x="2571750" y="4857750"/>
          <p14:tracePt t="119390" x="2565400" y="4857750"/>
          <p14:tracePt t="119403" x="2559050" y="4857750"/>
          <p14:tracePt t="119414" x="2552700" y="4857750"/>
          <p14:tracePt t="119480" x="2571750" y="4857750"/>
          <p14:tracePt t="119495" x="2628900" y="4857750"/>
          <p14:tracePt t="119511" x="2724150" y="4857750"/>
          <p14:tracePt t="119525" x="2832100" y="4857750"/>
          <p14:tracePt t="119542" x="2889250" y="4857750"/>
          <p14:tracePt t="119559" x="2914650" y="4857750"/>
          <p14:tracePt t="119575" x="2921000" y="4857750"/>
          <p14:tracePt t="120021" x="0" y="0"/>
        </p14:tracePtLst>
        <p14:tracePtLst>
          <p14:tracePt t="120649" x="2349500" y="4470400"/>
          <p14:tracePt t="120774" x="2368550" y="4483100"/>
          <p14:tracePt t="120793" x="2419350" y="4502150"/>
          <p14:tracePt t="120808" x="2520950" y="4533900"/>
          <p14:tracePt t="120825" x="2641600" y="4546600"/>
          <p14:tracePt t="120841" x="2762250" y="4572000"/>
          <p14:tracePt t="120845" x="2794000" y="4572000"/>
          <p14:tracePt t="120858" x="2825750" y="4572000"/>
          <p14:tracePt t="120875" x="2863850" y="4572000"/>
          <p14:tracePt t="120877" x="2876550" y="4572000"/>
          <p14:tracePt t="120891" x="2882900" y="4572000"/>
          <p14:tracePt t="120909" x="2901950" y="4572000"/>
          <p14:tracePt t="120925" x="2908300" y="4572000"/>
          <p14:tracePt t="120942" x="2927350" y="4565650"/>
          <p14:tracePt t="120975" x="2927350" y="4559300"/>
          <p14:tracePt t="120992" x="2940050" y="4559300"/>
          <p14:tracePt t="121008" x="2946400" y="4552950"/>
          <p14:tracePt t="121030" x="2946400" y="4546600"/>
          <p14:tracePt t="121062" x="2946400" y="4540250"/>
          <p14:tracePt t="121070" x="2946400" y="4533900"/>
          <p14:tracePt t="121080" x="2946400" y="4527550"/>
          <p14:tracePt t="121091" x="2946400" y="4521200"/>
          <p14:tracePt t="121108" x="2927350" y="4508500"/>
          <p14:tracePt t="121124" x="2870200" y="4483100"/>
          <p14:tracePt t="121141" x="2819400" y="4464050"/>
          <p14:tracePt t="121158" x="2749550" y="4438650"/>
          <p14:tracePt t="121175" x="2692400" y="4432300"/>
          <p14:tracePt t="121191" x="2616200" y="4419600"/>
          <p14:tracePt t="121208" x="2546350" y="4406900"/>
          <p14:tracePt t="121225" x="2508250" y="4400550"/>
          <p14:tracePt t="121241" x="2470150" y="4400550"/>
          <p14:tracePt t="121258" x="2438400" y="4400550"/>
          <p14:tracePt t="121261" x="2425700" y="4400550"/>
          <p14:tracePt t="121274" x="2413000" y="4400550"/>
          <p14:tracePt t="121291" x="2374900" y="4406900"/>
          <p14:tracePt t="121308" x="2349500" y="4419600"/>
          <p14:tracePt t="121309" x="2336800" y="4425950"/>
          <p14:tracePt t="121324" x="2305050" y="4438650"/>
          <p14:tracePt t="121341" x="2305050" y="4445000"/>
          <p14:tracePt t="121357" x="2292350" y="4464050"/>
          <p14:tracePt t="121374" x="2292350" y="4470400"/>
          <p14:tracePt t="121391" x="2292350" y="4483100"/>
          <p14:tracePt t="121408" x="2292350" y="4502150"/>
          <p14:tracePt t="121425" x="2298700" y="4521200"/>
          <p14:tracePt t="121441" x="2305050" y="4546600"/>
          <p14:tracePt t="121457" x="2330450" y="4565650"/>
          <p14:tracePt t="121475" x="2362200" y="4578350"/>
          <p14:tracePt t="121491" x="2425700" y="4591050"/>
          <p14:tracePt t="121494" x="2470150" y="4597400"/>
          <p14:tracePt t="121507" x="2501900" y="4597400"/>
          <p14:tracePt t="121524" x="2692400" y="4597400"/>
          <p14:tracePt t="121541" x="2819400" y="4597400"/>
          <p14:tracePt t="121557" x="2921000" y="4584700"/>
          <p14:tracePt t="121574" x="2990850" y="4552950"/>
          <p14:tracePt t="121591" x="3041650" y="4533900"/>
          <p14:tracePt t="121607" x="3067050" y="4521200"/>
          <p14:tracePt t="121624" x="3073400" y="4514850"/>
          <p14:tracePt t="121641" x="3079750" y="4502150"/>
          <p14:tracePt t="121674" x="3079750" y="4489450"/>
          <p14:tracePt t="121691" x="3079750" y="4483100"/>
          <p14:tracePt t="121695" x="3079750" y="4476750"/>
          <p14:tracePt t="121709" x="3079750" y="4470400"/>
          <p14:tracePt t="121725" x="3079750" y="4464050"/>
          <p14:tracePt t="121741" x="3054350" y="4445000"/>
          <p14:tracePt t="121758" x="2997200" y="4419600"/>
          <p14:tracePt t="121774" x="2882900" y="4394200"/>
          <p14:tracePt t="121791" x="2787650" y="4387850"/>
          <p14:tracePt t="121807" x="2692400" y="4387850"/>
          <p14:tracePt t="121824" x="2616200" y="4387850"/>
          <p14:tracePt t="121841" x="2565400" y="4387850"/>
          <p14:tracePt t="121857" x="2540000" y="4387850"/>
          <p14:tracePt t="121874" x="2514600" y="4394200"/>
          <p14:tracePt t="121890" x="2495550" y="4406900"/>
          <p14:tracePt t="121907" x="2489200" y="4406900"/>
          <p14:tracePt t="121910" x="2482850" y="4419600"/>
          <p14:tracePt t="121926" x="2482850" y="4425950"/>
          <p14:tracePt t="121941" x="2482850" y="4432300"/>
          <p14:tracePt t="121957" x="2482850" y="4451350"/>
          <p14:tracePt t="121974" x="2482850" y="4483100"/>
          <p14:tracePt t="121991" x="2508250" y="4502150"/>
          <p14:tracePt t="122007" x="2540000" y="4521200"/>
          <p14:tracePt t="122024" x="2578100" y="4533900"/>
          <p14:tracePt t="122041" x="2622550" y="4546600"/>
          <p14:tracePt t="122057" x="2667000" y="4546600"/>
          <p14:tracePt t="122074" x="2698750" y="4546600"/>
          <p14:tracePt t="122090" x="2717800" y="4546600"/>
          <p14:tracePt t="122446" x="0" y="0"/>
        </p14:tracePtLst>
        <p14:tracePtLst>
          <p14:tracePt t="123213" x="387350" y="4762500"/>
          <p14:tracePt t="123326" x="400050" y="4762500"/>
          <p14:tracePt t="123341" x="482600" y="4762500"/>
          <p14:tracePt t="123357" x="609600" y="4762500"/>
          <p14:tracePt t="123374" x="730250" y="4762500"/>
          <p14:tracePt t="123390" x="812800" y="4762500"/>
          <p14:tracePt t="123407" x="863600" y="4762500"/>
          <p14:tracePt t="123424" x="889000" y="4762500"/>
          <p14:tracePt t="123653" x="0" y="0"/>
        </p14:tracePtLst>
        <p14:tracePtLst>
          <p14:tracePt t="126033" x="533400" y="5105400"/>
          <p14:tracePt t="126048" x="514350" y="5111750"/>
          <p14:tracePt t="126067" x="508000" y="5118100"/>
          <p14:tracePt t="126083" x="495300" y="5124450"/>
          <p14:tracePt t="126084" x="482600" y="5130800"/>
          <p14:tracePt t="126096" x="476250" y="5137150"/>
          <p14:tracePt t="126106" x="469900" y="5137150"/>
          <p14:tracePt t="126122" x="457200" y="5149850"/>
          <p14:tracePt t="126139" x="444500" y="5156200"/>
          <p14:tracePt t="126156" x="431800" y="5181600"/>
          <p14:tracePt t="126172" x="431800" y="5194300"/>
          <p14:tracePt t="126189" x="431800" y="5207000"/>
          <p14:tracePt t="126206" x="431800" y="5219700"/>
          <p14:tracePt t="126223" x="431800" y="5232400"/>
          <p14:tracePt t="126239" x="431800" y="5245100"/>
          <p14:tracePt t="126256" x="431800" y="5264150"/>
          <p14:tracePt t="126273" x="431800" y="5276850"/>
          <p14:tracePt t="126290" x="431800" y="5295900"/>
          <p14:tracePt t="126306" x="431800" y="5308600"/>
          <p14:tracePt t="126322" x="438150" y="5327650"/>
          <p14:tracePt t="126356" x="450850" y="5346700"/>
          <p14:tracePt t="126373" x="457200" y="5346700"/>
          <p14:tracePt t="126389" x="463550" y="5359400"/>
          <p14:tracePt t="126406" x="469900" y="5372100"/>
          <p14:tracePt t="126422" x="488950" y="5378450"/>
          <p14:tracePt t="126440" x="508000" y="5391150"/>
          <p14:tracePt t="126456" x="527050" y="5391150"/>
          <p14:tracePt t="126472" x="577850" y="5397500"/>
          <p14:tracePt t="126489" x="641350" y="5397500"/>
          <p14:tracePt t="126506" x="730250" y="5397500"/>
          <p14:tracePt t="126509" x="774700" y="5397500"/>
          <p14:tracePt t="126522" x="806450" y="5397500"/>
          <p14:tracePt t="126539" x="869950" y="5397500"/>
          <p14:tracePt t="126556" x="958850" y="5397500"/>
          <p14:tracePt t="126572" x="1022350" y="5397500"/>
          <p14:tracePt t="126589" x="1117600" y="5397500"/>
          <p14:tracePt t="126606" x="1219200" y="5397500"/>
          <p14:tracePt t="126622" x="1301750" y="5397500"/>
          <p14:tracePt t="126639" x="1365250" y="5397500"/>
          <p14:tracePt t="126656" x="1422400" y="5397500"/>
          <p14:tracePt t="126672" x="1479550" y="5397500"/>
          <p14:tracePt t="126689" x="1543050" y="5397500"/>
          <p14:tracePt t="126706" x="1631950" y="5397500"/>
          <p14:tracePt t="126723" x="1739900" y="5397500"/>
          <p14:tracePt t="126726" x="1803400" y="5397500"/>
          <p14:tracePt t="126740" x="1866900" y="5397500"/>
          <p14:tracePt t="126756" x="1993900" y="5397500"/>
          <p14:tracePt t="126773" x="2171700" y="5397500"/>
          <p14:tracePt t="126790" x="2279650" y="5397500"/>
          <p14:tracePt t="126806" x="2387600" y="5397500"/>
          <p14:tracePt t="126822" x="2482850" y="5397500"/>
          <p14:tracePt t="126839" x="2597150" y="5397500"/>
          <p14:tracePt t="126856" x="2705100" y="5397500"/>
          <p14:tracePt t="126872" x="2794000" y="5397500"/>
          <p14:tracePt t="126889" x="2876550" y="5397500"/>
          <p14:tracePt t="126906" x="2927350" y="5397500"/>
          <p14:tracePt t="126910" x="2952750" y="5397500"/>
          <p14:tracePt t="126922" x="2971800" y="5397500"/>
          <p14:tracePt t="126940" x="2997200" y="5391150"/>
          <p14:tracePt t="126942" x="3009900" y="5384800"/>
          <p14:tracePt t="126957" x="3028950" y="5384800"/>
          <p14:tracePt t="126973" x="3048000" y="5378450"/>
          <p14:tracePt t="126990" x="3054350" y="5378450"/>
          <p14:tracePt t="127006" x="3073400" y="5365750"/>
          <p14:tracePt t="127022" x="3086100" y="5353050"/>
          <p14:tracePt t="127039" x="3098800" y="5346700"/>
          <p14:tracePt t="127055" x="3111500" y="5340350"/>
          <p14:tracePt t="127072" x="3117850" y="5340350"/>
          <p14:tracePt t="127175" x="3117850" y="5327650"/>
          <p14:tracePt t="127214" x="3098800" y="5321300"/>
          <p14:tracePt t="127230" x="3086100" y="5314950"/>
          <p14:tracePt t="127246" x="3067050" y="5308600"/>
          <p14:tracePt t="127260" x="3054350" y="5308600"/>
          <p14:tracePt t="127262" x="3048000" y="5308600"/>
          <p14:tracePt t="127272" x="3028950" y="5308600"/>
          <p14:tracePt t="127289" x="2984500" y="5302250"/>
          <p14:tracePt t="127305" x="2940050" y="5289550"/>
          <p14:tracePt t="127322" x="2870200" y="5276850"/>
          <p14:tracePt t="127339" x="2781300" y="5257800"/>
          <p14:tracePt t="127341" x="2724150" y="5245100"/>
          <p14:tracePt t="127355" x="2660650" y="5232400"/>
          <p14:tracePt t="127372" x="2451100" y="5194300"/>
          <p14:tracePt t="127389" x="2324100" y="5168900"/>
          <p14:tracePt t="127405" x="2222500" y="5162550"/>
          <p14:tracePt t="127422" x="2146300" y="5162550"/>
          <p14:tracePt t="127439" x="2082800" y="5162550"/>
          <p14:tracePt t="127456" x="2038350" y="5168900"/>
          <p14:tracePt t="127472" x="1987550" y="5175250"/>
          <p14:tracePt t="127489" x="1930400" y="5187950"/>
          <p14:tracePt t="127506" x="1885950" y="5200650"/>
          <p14:tracePt t="127522" x="1835150" y="5219700"/>
          <p14:tracePt t="127539" x="1784350" y="5238750"/>
          <p14:tracePt t="127555" x="1727200" y="5257800"/>
          <p14:tracePt t="127558" x="1701800" y="5264150"/>
          <p14:tracePt t="127572" x="1670050" y="5276850"/>
          <p14:tracePt t="127589" x="1644650" y="5289550"/>
          <p14:tracePt t="127605" x="1638300" y="5295900"/>
          <p14:tracePt t="127622" x="1631950" y="5295900"/>
          <p14:tracePt t="127639" x="1625600" y="5295900"/>
          <p14:tracePt t="127655" x="1625600" y="5302250"/>
          <p14:tracePt t="127728" x="1625600" y="5308600"/>
          <p14:tracePt t="127741" x="1638300" y="5321300"/>
          <p14:tracePt t="127758" x="1682750" y="5327650"/>
          <p14:tracePt t="127772" x="1797050" y="5340350"/>
          <p14:tracePt t="127789" x="1955800" y="5340350"/>
          <p14:tracePt t="127805" x="2165350" y="5340350"/>
          <p14:tracePt t="127822" x="2444750" y="5340350"/>
          <p14:tracePt t="127839" x="2749550" y="5340350"/>
          <p14:tracePt t="127855" x="3035300" y="5340350"/>
          <p14:tracePt t="127872" x="3244850" y="5340350"/>
          <p14:tracePt t="127889" x="3403600" y="5340350"/>
          <p14:tracePt t="127905" x="3486150" y="5340350"/>
          <p14:tracePt t="127909" x="3511550" y="5340350"/>
          <p14:tracePt t="127922" x="3524250" y="5340350"/>
          <p14:tracePt t="127939" x="3536950" y="5340350"/>
          <p14:tracePt t="127956" x="3543300" y="5340350"/>
          <p14:tracePt t="128150" x="3543300" y="5334000"/>
          <p14:tracePt t="128165" x="3536950" y="5327650"/>
          <p14:tracePt t="128183" x="3530600" y="5327650"/>
          <p14:tracePt t="128194" x="3524250" y="5321300"/>
          <p14:tracePt t="128222" x="3517900" y="5321300"/>
          <p14:tracePt t="128246" x="3511550" y="5321300"/>
          <p14:tracePt t="128262" x="3498850" y="5321300"/>
          <p14:tracePt t="128272" x="3492500" y="5321300"/>
          <p14:tracePt t="128289" x="3486150" y="5321300"/>
          <p14:tracePt t="128305" x="3473450" y="5321300"/>
          <p14:tracePt t="128322" x="3460750" y="5321300"/>
          <p14:tracePt t="128326" x="3441700" y="5314950"/>
          <p14:tracePt t="128339" x="3422650" y="5308600"/>
          <p14:tracePt t="128355" x="3397250" y="5308600"/>
          <p14:tracePt t="128358" x="3384550" y="5308600"/>
          <p14:tracePt t="128373" x="3352800" y="5308600"/>
          <p14:tracePt t="128389" x="3321050" y="5308600"/>
          <p14:tracePt t="128405" x="3289300" y="5308600"/>
          <p14:tracePt t="128422" x="3257550" y="5308600"/>
          <p14:tracePt t="128439" x="3225800" y="5308600"/>
          <p14:tracePt t="128456" x="3181350" y="5308600"/>
          <p14:tracePt t="128473" x="3136900" y="5308600"/>
          <p14:tracePt t="128489" x="3079750" y="5308600"/>
          <p14:tracePt t="128492" x="3054350" y="5308600"/>
          <p14:tracePt t="128505" x="3035300" y="5308600"/>
          <p14:tracePt t="128522" x="2978150" y="5308600"/>
          <p14:tracePt t="128539" x="2933700" y="5321300"/>
          <p14:tracePt t="128542" x="2921000" y="5321300"/>
          <p14:tracePt t="128555" x="2882900" y="5327650"/>
          <p14:tracePt t="128572" x="2825750" y="5334000"/>
          <p14:tracePt t="128588" x="2781300" y="5334000"/>
          <p14:tracePt t="128605" x="2736850" y="5334000"/>
          <p14:tracePt t="128622" x="2686050" y="5334000"/>
          <p14:tracePt t="128638" x="2635250" y="5334000"/>
          <p14:tracePt t="128655" x="2578100" y="5346700"/>
          <p14:tracePt t="128671" x="2540000" y="5346700"/>
          <p14:tracePt t="128688" x="2489200" y="5359400"/>
          <p14:tracePt t="128705" x="2438400" y="5359400"/>
          <p14:tracePt t="128722" x="2400300" y="5359400"/>
          <p14:tracePt t="128739" x="2349500" y="5359400"/>
          <p14:tracePt t="128755" x="2311400" y="5359400"/>
          <p14:tracePt t="128757" x="2292350" y="5359400"/>
          <p14:tracePt t="128772" x="2279650" y="5359400"/>
          <p14:tracePt t="128789" x="2235200" y="5359400"/>
          <p14:tracePt t="128805" x="2222500" y="5359400"/>
          <p14:tracePt t="128928" x="2228850" y="5359400"/>
          <p14:tracePt t="128942" x="2292350" y="5359400"/>
          <p14:tracePt t="128959" x="2432050" y="5359400"/>
          <p14:tracePt t="128973" x="2628900" y="5359400"/>
          <p14:tracePt t="128989" x="2863850" y="5359400"/>
          <p14:tracePt t="129006" x="3105150" y="5359400"/>
          <p14:tracePt t="129022" x="3282950" y="5359400"/>
          <p14:tracePt t="129039" x="3390900" y="5359400"/>
          <p14:tracePt t="129055" x="3429000" y="5359400"/>
          <p14:tracePt t="129072" x="3441700" y="5359400"/>
          <p14:tracePt t="129197" x="3429000" y="5359400"/>
          <p14:tracePt t="129206" x="3397250" y="5359400"/>
          <p14:tracePt t="129215" x="3365500" y="5359400"/>
          <p14:tracePt t="129224" x="3321050" y="5359400"/>
          <p14:tracePt t="129239" x="3194050" y="5359400"/>
          <p14:tracePt t="129256" x="3048000" y="5359400"/>
          <p14:tracePt t="129272" x="2933700" y="5359400"/>
          <p14:tracePt t="129289" x="2832100" y="5359400"/>
          <p14:tracePt t="129305" x="2781300" y="5359400"/>
          <p14:tracePt t="129322" x="2755900" y="5359400"/>
          <p14:tracePt t="129338" x="2749550" y="5359400"/>
          <p14:tracePt t="129430" x="2755900" y="5359400"/>
          <p14:tracePt t="129446" x="2806700" y="5359400"/>
          <p14:tracePt t="129464" x="2914650" y="5359400"/>
          <p14:tracePt t="129481" x="3028950" y="5359400"/>
          <p14:tracePt t="129493" x="3136900" y="5359400"/>
          <p14:tracePt t="129505" x="3181350" y="5359400"/>
          <p14:tracePt t="129521" x="3219450" y="5359400"/>
          <p14:tracePt t="129539" x="3238500" y="5359400"/>
          <p14:tracePt t="129625" x="3219450" y="5359400"/>
          <p14:tracePt t="129640" x="3143250" y="5359400"/>
          <p14:tracePt t="129658" x="3041650" y="5359400"/>
          <p14:tracePt t="129661" x="2997200" y="5359400"/>
          <p14:tracePt t="129673" x="2952750" y="5359400"/>
          <p14:tracePt t="129688" x="2889250" y="5346700"/>
          <p14:tracePt t="129705" x="2882900" y="5346700"/>
          <p14:tracePt t="129783" x="2895600" y="5346700"/>
          <p14:tracePt t="129802" x="2971800" y="5346700"/>
          <p14:tracePt t="129814" x="3117850" y="5346700"/>
          <p14:tracePt t="129827" x="3194050" y="5346700"/>
          <p14:tracePt t="129838" x="3340100" y="5346700"/>
          <p14:tracePt t="129855" x="3403600" y="5346700"/>
          <p14:tracePt t="129871" x="3429000" y="5346700"/>
          <p14:tracePt t="129888" x="3435350" y="5346700"/>
          <p14:tracePt t="129966" x="3429000" y="5346700"/>
          <p14:tracePt t="129981" x="3390900" y="5346700"/>
          <p14:tracePt t="129995" x="3346450" y="5346700"/>
          <p14:tracePt t="130010" x="3263900" y="5346700"/>
          <p14:tracePt t="130013" x="3219450" y="5346700"/>
          <p14:tracePt t="130022" x="3187700" y="5346700"/>
          <p14:tracePt t="130038" x="3162300" y="5346700"/>
          <p14:tracePt t="130135" x="3168650" y="5346700"/>
          <p14:tracePt t="130152" x="3200400" y="5346700"/>
          <p14:tracePt t="130166" x="3225800" y="5346700"/>
          <p14:tracePt t="130180" x="3232150" y="5346700"/>
          <p14:tracePt t="130189" x="3244850" y="5346700"/>
          <p14:tracePt t="130525" x="0" y="0"/>
        </p14:tracePtLst>
        <p14:tracePtLst>
          <p14:tracePt t="131441" x="533400" y="5486400"/>
          <p14:tracePt t="131454" x="520700" y="5492750"/>
          <p14:tracePt t="131488" x="514350" y="5499100"/>
          <p14:tracePt t="131505" x="508000" y="5499100"/>
          <p14:tracePt t="131521" x="508000" y="5511800"/>
          <p14:tracePt t="131537" x="508000" y="5518150"/>
          <p14:tracePt t="131554" x="508000" y="5524500"/>
          <p14:tracePt t="131571" x="508000" y="5543550"/>
          <p14:tracePt t="131575" x="508000" y="5549900"/>
          <p14:tracePt t="131587" x="508000" y="5556250"/>
          <p14:tracePt t="131604" x="508000" y="5588000"/>
          <p14:tracePt t="131621" x="533400" y="5613400"/>
          <p14:tracePt t="131637" x="552450" y="5632450"/>
          <p14:tracePt t="131654" x="596900" y="5664200"/>
          <p14:tracePt t="131671" x="660400" y="5695950"/>
          <p14:tracePt t="131687" x="730250" y="5721350"/>
          <p14:tracePt t="131704" x="825500" y="5759450"/>
          <p14:tracePt t="131722" x="914400" y="5784850"/>
          <p14:tracePt t="131738" x="971550" y="5791200"/>
          <p14:tracePt t="131741" x="996950" y="5791200"/>
          <p14:tracePt t="131755" x="1022350" y="5791200"/>
          <p14:tracePt t="131771" x="1054100" y="5791200"/>
          <p14:tracePt t="131774" x="1066800" y="5791200"/>
          <p14:tracePt t="131787" x="1073150" y="5791200"/>
          <p14:tracePt t="131805" x="1085850" y="5791200"/>
          <p14:tracePt t="131821" x="1098550" y="5791200"/>
          <p14:tracePt t="131838" x="1104900" y="5772150"/>
          <p14:tracePt t="131854" x="1104900" y="5759450"/>
          <p14:tracePt t="131871" x="1104900" y="5746750"/>
          <p14:tracePt t="131887" x="1104900" y="5734050"/>
          <p14:tracePt t="131904" x="1104900" y="5708650"/>
          <p14:tracePt t="131921" x="1104900" y="5683250"/>
          <p14:tracePt t="131937" x="1104900" y="5676900"/>
          <p14:tracePt t="131954" x="1104900" y="5664200"/>
          <p14:tracePt t="131971" x="1098550" y="5638800"/>
          <p14:tracePt t="131988" x="1092200" y="5626100"/>
          <p14:tracePt t="132006" x="1085850" y="5619750"/>
          <p14:tracePt t="132021" x="1073150" y="5607050"/>
          <p14:tracePt t="132038" x="1060450" y="5607050"/>
          <p14:tracePt t="132055" x="1028700" y="5594350"/>
          <p14:tracePt t="132071" x="977900" y="5575300"/>
          <p14:tracePt t="132087" x="927100" y="5562600"/>
          <p14:tracePt t="132104" x="895350" y="5562600"/>
          <p14:tracePt t="132121" x="857250" y="5562600"/>
          <p14:tracePt t="132137" x="844550" y="5562600"/>
          <p14:tracePt t="132154" x="838200" y="5562600"/>
          <p14:tracePt t="132171" x="831850" y="5562600"/>
          <p14:tracePt t="132187" x="819150" y="5562600"/>
          <p14:tracePt t="132204" x="800100" y="5581650"/>
          <p14:tracePt t="132221" x="793750" y="5600700"/>
          <p14:tracePt t="132237" x="787400" y="5626100"/>
          <p14:tracePt t="132254" x="787400" y="5645150"/>
          <p14:tracePt t="132270" x="787400" y="5670550"/>
          <p14:tracePt t="132287" x="793750" y="5683250"/>
          <p14:tracePt t="132304" x="825500" y="5702300"/>
          <p14:tracePt t="132320" x="876300" y="5721350"/>
          <p14:tracePt t="132337" x="952500" y="5740400"/>
          <p14:tracePt t="132354" x="1022350" y="5746750"/>
          <p14:tracePt t="132370" x="1073150" y="5746750"/>
          <p14:tracePt t="132373" x="1079500" y="5746750"/>
          <p14:tracePt t="132387" x="1085850" y="5746750"/>
          <p14:tracePt t="132404" x="1104900" y="5746750"/>
          <p14:tracePt t="132479" x="1111250" y="5746750"/>
          <p14:tracePt t="132805" x="0" y="0"/>
        </p14:tracePtLst>
        <p14:tracePtLst>
          <p14:tracePt t="133293" x="1892300" y="5499100"/>
          <p14:tracePt t="133309" x="1885950" y="5499100"/>
          <p14:tracePt t="133325" x="1879600" y="5499100"/>
          <p14:tracePt t="133350" x="1866900" y="5499100"/>
          <p14:tracePt t="133367" x="1860550" y="5505450"/>
          <p14:tracePt t="133382" x="1860550" y="5511800"/>
          <p14:tracePt t="133390" x="1854200" y="5524500"/>
          <p14:tracePt t="133403" x="1854200" y="5537200"/>
          <p14:tracePt t="133420" x="1854200" y="5568950"/>
          <p14:tracePt t="133437" x="1854200" y="5607050"/>
          <p14:tracePt t="133453" x="1854200" y="5638800"/>
          <p14:tracePt t="133470" x="1866900" y="5657850"/>
          <p14:tracePt t="133487" x="1885950" y="5670550"/>
          <p14:tracePt t="133504" x="1911350" y="5689600"/>
          <p14:tracePt t="133520" x="1936750" y="5702300"/>
          <p14:tracePt t="133537" x="1974850" y="5708650"/>
          <p14:tracePt t="133554" x="2000250" y="5708650"/>
          <p14:tracePt t="133570" x="2025650" y="5708650"/>
          <p14:tracePt t="133573" x="2044700" y="5708650"/>
          <p14:tracePt t="133587" x="2063750" y="5708650"/>
          <p14:tracePt t="133589" x="2082800" y="5708650"/>
          <p14:tracePt t="133604" x="2120900" y="5708650"/>
          <p14:tracePt t="133620" x="2152650" y="5708650"/>
          <p14:tracePt t="133637" x="2171700" y="5708650"/>
          <p14:tracePt t="133653" x="2178050" y="5708650"/>
          <p14:tracePt t="133670" x="2184400" y="5708650"/>
          <p14:tracePt t="133687" x="2197100" y="5708650"/>
          <p14:tracePt t="133703" x="2203450" y="5708650"/>
          <p14:tracePt t="133734" x="2209800" y="5702300"/>
          <p14:tracePt t="133766" x="2216150" y="5702300"/>
          <p14:tracePt t="133779" x="2216150" y="5695950"/>
          <p14:tracePt t="133792" x="2222500" y="5695950"/>
          <p14:tracePt t="133804" x="2228850" y="5689600"/>
          <p14:tracePt t="133829" x="2235200" y="5683250"/>
          <p14:tracePt t="133879" x="2235200" y="5676900"/>
          <p14:tracePt t="133887" x="2241550" y="5664200"/>
          <p14:tracePt t="133951" x="2247900" y="5664200"/>
          <p14:tracePt t="133968" x="2247900" y="5657850"/>
          <p14:tracePt t="133983" x="2247900" y="5651500"/>
          <p14:tracePt t="134509" x="0" y="0"/>
        </p14:tracePtLst>
        <p14:tracePtLst>
          <p14:tracePt t="134984" x="2940050" y="5518150"/>
          <p14:tracePt t="135030" x="2933700" y="5518150"/>
          <p14:tracePt t="135047" x="2933700" y="5524500"/>
          <p14:tracePt t="135058" x="2933700" y="5530850"/>
          <p14:tracePt t="135070" x="2933700" y="5562600"/>
          <p14:tracePt t="135086" x="2940050" y="5594350"/>
          <p14:tracePt t="135103" x="2965450" y="5613400"/>
          <p14:tracePt t="135120" x="3016250" y="5638800"/>
          <p14:tracePt t="135136" x="3117850" y="5657850"/>
          <p14:tracePt t="135153" x="3213100" y="5676900"/>
          <p14:tracePt t="135170" x="3302000" y="5695950"/>
          <p14:tracePt t="135186" x="3378200" y="5695950"/>
          <p14:tracePt t="135189" x="3416300" y="5695950"/>
          <p14:tracePt t="135203" x="3448050" y="5695950"/>
          <p14:tracePt t="135220" x="3517900" y="5695950"/>
          <p14:tracePt t="135236" x="3543300" y="5695950"/>
          <p14:tracePt t="135253" x="3562350" y="5695950"/>
          <p14:tracePt t="135270" x="3575050" y="5695950"/>
          <p14:tracePt t="135286" x="3594100" y="5689600"/>
          <p14:tracePt t="135303" x="3600450" y="5676900"/>
          <p14:tracePt t="135320" x="3619500" y="5664200"/>
          <p14:tracePt t="135336" x="3619500" y="5657850"/>
          <p14:tracePt t="135353" x="3632200" y="5651500"/>
          <p14:tracePt t="135386" x="3632200" y="5645150"/>
          <p14:tracePt t="135647" x="3441700" y="5619750"/>
          <p14:tracePt t="135661" x="3435350" y="5619750"/>
          <p14:tracePt t="135686" x="3429000" y="5619750"/>
          <p14:tracePt t="135711" x="3422650" y="5619750"/>
          <p14:tracePt t="135726" x="3409950" y="5619750"/>
          <p14:tracePt t="135734" x="3403600" y="5619750"/>
          <p14:tracePt t="135750" x="3397250" y="5619750"/>
          <p14:tracePt t="137093" x="0" y="0"/>
        </p14:tracePtLst>
        <p14:tracePtLst>
          <p14:tracePt t="139319" x="2279650" y="1416050"/>
          <p14:tracePt t="139415" x="2292350" y="1416050"/>
          <p14:tracePt t="139422" x="2305050" y="1416050"/>
          <p14:tracePt t="139435" x="2330450" y="1416050"/>
          <p14:tracePt t="139452" x="2406650" y="1416050"/>
          <p14:tracePt t="139453" x="2470150" y="1416050"/>
          <p14:tracePt t="139468" x="2597150" y="1416050"/>
          <p14:tracePt t="139485" x="2743200" y="1416050"/>
          <p14:tracePt t="139502" x="2844800" y="1416050"/>
          <p14:tracePt t="139519" x="2889250" y="1416050"/>
          <p14:tracePt t="139535" x="2914650" y="1416050"/>
          <p14:tracePt t="140401" x="2921000" y="1409700"/>
          <p14:tracePt t="140417" x="2921000" y="1397000"/>
          <p14:tracePt t="140435" x="2908300" y="1377950"/>
          <p14:tracePt t="140451" x="2870200" y="1346200"/>
          <p14:tracePt t="140454" x="2851150" y="1327150"/>
          <p14:tracePt t="140468" x="2800350" y="1295400"/>
          <p14:tracePt t="140485" x="2736850" y="1276350"/>
          <p14:tracePt t="140501" x="2692400" y="1257300"/>
          <p14:tracePt t="140519" x="2673350" y="1257300"/>
          <p14:tracePt t="140535" x="2660650" y="1257300"/>
          <p14:tracePt t="140552" x="2647950" y="1257300"/>
          <p14:tracePt t="140569" x="2635250" y="1257300"/>
          <p14:tracePt t="140572" x="2628900" y="1257300"/>
          <p14:tracePt t="140584" x="2616200" y="1257300"/>
          <p14:tracePt t="140601" x="2597150" y="1257300"/>
          <p14:tracePt t="140618" x="2578100" y="1263650"/>
          <p14:tracePt t="140634" x="2571750" y="1270000"/>
          <p14:tracePt t="140651" x="2552700" y="1282700"/>
          <p14:tracePt t="140653" x="2546350" y="1289050"/>
          <p14:tracePt t="140668" x="2546350" y="1295400"/>
          <p14:tracePt t="140669" x="2540000" y="1295400"/>
          <p14:tracePt t="140684" x="2540000" y="1314450"/>
          <p14:tracePt t="140701" x="2527300" y="1333500"/>
          <p14:tracePt t="140718" x="2527300" y="1346200"/>
          <p14:tracePt t="140734" x="2527300" y="1365250"/>
          <p14:tracePt t="140751" x="2527300" y="1390650"/>
          <p14:tracePt t="140768" x="2533650" y="1403350"/>
          <p14:tracePt t="140785" x="2552700" y="1422400"/>
          <p14:tracePt t="140801" x="2571750" y="1435100"/>
          <p14:tracePt t="140818" x="2584450" y="1441450"/>
          <p14:tracePt t="140820" x="2603500" y="1447800"/>
          <p14:tracePt t="140837" x="2622550" y="1447800"/>
          <p14:tracePt t="140851" x="2628900" y="1447800"/>
          <p14:tracePt t="140867" x="2647950" y="1447800"/>
          <p14:tracePt t="140869" x="2667000" y="1447800"/>
          <p14:tracePt t="140884" x="2698750" y="1447800"/>
          <p14:tracePt t="140901" x="2711450" y="1435100"/>
          <p14:tracePt t="140917" x="2724150" y="1416050"/>
          <p14:tracePt t="140934" x="2743200" y="1403350"/>
          <p14:tracePt t="140951" x="2743200" y="1397000"/>
          <p14:tracePt t="140967" x="2743200" y="1390650"/>
          <p14:tracePt t="140984" x="2749550" y="1384300"/>
          <p14:tracePt t="141798" x="0" y="0"/>
        </p14:tracePtLst>
        <p14:tracePtLst>
          <p14:tracePt t="143009" x="3073400" y="1219200"/>
          <p14:tracePt t="143026" x="3067050" y="1219200"/>
          <p14:tracePt t="143040" x="3067050" y="1231900"/>
          <p14:tracePt t="143051" x="3067050" y="1244600"/>
          <p14:tracePt t="143068" x="3067050" y="1263650"/>
          <p14:tracePt t="143083" x="3067050" y="1295400"/>
          <p14:tracePt t="143085" x="3067050" y="1308100"/>
          <p14:tracePt t="143101" x="3067050" y="1333500"/>
          <p14:tracePt t="143117" x="3067050" y="1352550"/>
          <p14:tracePt t="143133" x="3067050" y="1365250"/>
          <p14:tracePt t="143150" x="3067050" y="1377950"/>
          <p14:tracePt t="143287" x="3079750" y="1377950"/>
          <p14:tracePt t="143302" x="3086100" y="1365250"/>
          <p14:tracePt t="143318" x="3086100" y="1352550"/>
          <p14:tracePt t="143334" x="3086100" y="1339850"/>
          <p14:tracePt t="143351" x="3086100" y="1327150"/>
          <p14:tracePt t="143621" x="0" y="0"/>
        </p14:tracePtLst>
        <p14:tracePtLst>
          <p14:tracePt t="144896" x="3632200" y="1333500"/>
          <p14:tracePt t="144978" x="3644900" y="1333500"/>
          <p14:tracePt t="144998" x="3740150" y="1333500"/>
          <p14:tracePt t="145016" x="3879850" y="1333500"/>
          <p14:tracePt t="145034" x="4057650" y="1333500"/>
          <p14:tracePt t="145050" x="4273550" y="1333500"/>
          <p14:tracePt t="145054" x="4406900" y="1333500"/>
          <p14:tracePt t="145067" x="4559300" y="1333500"/>
          <p14:tracePt t="145083" x="4864100" y="1333500"/>
          <p14:tracePt t="145085" x="5016500" y="1333500"/>
          <p14:tracePt t="145100" x="5295900" y="1333500"/>
          <p14:tracePt t="145117" x="5556250" y="1333500"/>
          <p14:tracePt t="145133" x="5822950" y="1333500"/>
          <p14:tracePt t="145150" x="6064250" y="1333500"/>
          <p14:tracePt t="145166" x="6286500" y="1333500"/>
          <p14:tracePt t="145183" x="6496050" y="1333500"/>
          <p14:tracePt t="145199" x="6654800" y="1333500"/>
          <p14:tracePt t="145216" x="6775450" y="1333500"/>
          <p14:tracePt t="145233" x="6870700" y="1333500"/>
          <p14:tracePt t="145250" x="6946900" y="1333500"/>
          <p14:tracePt t="145266" x="7023100" y="1333500"/>
          <p14:tracePt t="145269" x="7054850" y="1333500"/>
          <p14:tracePt t="145283" x="7080250" y="1333500"/>
          <p14:tracePt t="145286" x="7092950" y="1333500"/>
          <p14:tracePt t="145300" x="7131050" y="1333500"/>
          <p14:tracePt t="145317" x="7143750" y="1333500"/>
          <p14:tracePt t="145333" x="7150100" y="1333500"/>
          <p14:tracePt t="145585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1|50|18.4|1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5|20.4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68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5331</Words>
  <Application>Microsoft Office PowerPoint</Application>
  <PresentationFormat>宽屏</PresentationFormat>
  <Paragraphs>511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华文细黑</vt:lpstr>
      <vt:lpstr>华文新魏</vt:lpstr>
      <vt:lpstr>宋体</vt:lpstr>
      <vt:lpstr>微软雅黑</vt:lpstr>
      <vt:lpstr>Arial</vt:lpstr>
      <vt:lpstr>Calibri</vt:lpstr>
      <vt:lpstr>Calibri Light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307</cp:revision>
  <dcterms:created xsi:type="dcterms:W3CDTF">2018-01-23T14:33:00Z</dcterms:created>
  <dcterms:modified xsi:type="dcterms:W3CDTF">2021-02-26T06:37:49Z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